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7"/>
  </p:notesMasterIdLst>
  <p:sldIdLst>
    <p:sldId id="256" r:id="rId2"/>
    <p:sldId id="260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56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B70AA-BECB-4450-8922-D03D7BB11F71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7B87-A696-4B7C-A3E3-A33DDAA59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21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6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D1BF-4EFB-47E4-84F7-E3D46D8B7B32}" type="datetimeFigureOut">
              <a:rPr lang="fr-FR" smtClean="0"/>
              <a:t>11/12/2015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9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1998" y="575368"/>
            <a:ext cx="5272906" cy="12807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d’itération 2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4978" y="1844197"/>
            <a:ext cx="8432815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milice</a:t>
            </a:r>
            <a:endParaRPr lang="fr-FR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morgue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sauvegarde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notifications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résurrection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Gestion d’événements et de combats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Carte des zones</a:t>
            </a:r>
          </a:p>
          <a:p>
            <a:pPr>
              <a:buFontTx/>
              <a:buChar char="-"/>
            </a:pPr>
            <a:endParaRPr lang="fr-FR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2778" y="467214"/>
            <a:ext cx="7197214" cy="12807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accomplis d’itération 2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6380" y="1879259"/>
            <a:ext cx="7056299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milice</a:t>
            </a:r>
            <a:endParaRPr lang="fr-FR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morgue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sauvegarde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notifications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résurrection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Gestion d’événements et de combats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Carte des zones</a:t>
            </a:r>
          </a:p>
          <a:p>
            <a:pPr>
              <a:buFontTx/>
              <a:buChar char="-"/>
            </a:pPr>
            <a:endParaRPr lang="fr-FR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  <p:sp>
        <p:nvSpPr>
          <p:cNvPr id="5" name="Rogner un rectangle avec un coin diagonal 4"/>
          <p:cNvSpPr/>
          <p:nvPr/>
        </p:nvSpPr>
        <p:spPr>
          <a:xfrm>
            <a:off x="2006128" y="1936509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gner un rectangle avec un coin diagonal 10"/>
          <p:cNvSpPr/>
          <p:nvPr/>
        </p:nvSpPr>
        <p:spPr>
          <a:xfrm>
            <a:off x="2006128" y="2444691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2006128" y="2952873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gner un rectangle avec un coin diagonal 12"/>
          <p:cNvSpPr/>
          <p:nvPr/>
        </p:nvSpPr>
        <p:spPr>
          <a:xfrm>
            <a:off x="2006128" y="3485207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2006128" y="4039283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5" name="Rogner un rectangle avec un coin diagonal 14"/>
          <p:cNvSpPr/>
          <p:nvPr/>
        </p:nvSpPr>
        <p:spPr>
          <a:xfrm>
            <a:off x="2006128" y="4527190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6" name="Rogner un rectangle avec un coin diagonal 15"/>
          <p:cNvSpPr/>
          <p:nvPr/>
        </p:nvSpPr>
        <p:spPr>
          <a:xfrm>
            <a:off x="2006128" y="4985601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David" panose="020E0502060401010101" pitchFamily="34" charset="-79"/>
                <a:cs typeface="David" panose="020E0502060401010101" pitchFamily="34" charset="-79"/>
              </a:rPr>
              <a:t>Objectifs accomplis d’itération </a:t>
            </a:r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9146" y="2651535"/>
            <a:ext cx="8551606" cy="235308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- Graphisme des interfaces </a:t>
            </a:r>
            <a:r>
              <a:rPr lang="fr-FR" smtClean="0"/>
              <a:t>et cartes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Ajout des items, monstres, compétences et cartes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77</Words>
  <Application>Microsoft Office PowerPoint</Application>
  <PresentationFormat>Grand écran</PresentationFormat>
  <Paragraphs>23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Présentation PowerPoint</vt:lpstr>
      <vt:lpstr>Objectifs d’itération 2</vt:lpstr>
      <vt:lpstr>Objectifs accomplis d’itération 2</vt:lpstr>
      <vt:lpstr>Objectifs accomplis d’itération 3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Lawbreaker Jellyfishes</dc:title>
  <dc:creator>Plop</dc:creator>
  <cp:lastModifiedBy>Plop</cp:lastModifiedBy>
  <cp:revision>20</cp:revision>
  <dcterms:created xsi:type="dcterms:W3CDTF">2015-10-21T06:47:34Z</dcterms:created>
  <dcterms:modified xsi:type="dcterms:W3CDTF">2015-12-11T10:11:32Z</dcterms:modified>
</cp:coreProperties>
</file>