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65" r:id="rId10"/>
    <p:sldId id="266" r:id="rId11"/>
    <p:sldId id="272" r:id="rId12"/>
    <p:sldId id="268" r:id="rId13"/>
    <p:sldId id="273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>
        <p:scale>
          <a:sx n="75" d="100"/>
          <a:sy n="75" d="100"/>
        </p:scale>
        <p:origin x="129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85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0360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92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8215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6801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INTERVIEW FACILITATOR APP 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71800"/>
            <a:ext cx="6629400" cy="24384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UM-E-AIMEN  (FA21-BSE-038)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DAUD RAZZAQ (FA21-BSE-112)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IBRAHIM KHAN (FA21-BSE-096)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Ma’am Bushra Mushtaq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285" y="5588345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616575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87005"/>
            <a:ext cx="6589199" cy="128089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RESOURCE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82009"/>
              </p:ext>
            </p:extLst>
          </p:nvPr>
        </p:nvGraphicFramePr>
        <p:xfrm>
          <a:off x="457200" y="2318152"/>
          <a:ext cx="8229600" cy="21945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0189325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33749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49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06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6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34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81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31453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841098"/>
            <a:ext cx="18473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D0F2BD-3396-4B56-8719-D6D72E44F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05562"/>
              </p:ext>
            </p:extLst>
          </p:nvPr>
        </p:nvGraphicFramePr>
        <p:xfrm>
          <a:off x="914400" y="1904885"/>
          <a:ext cx="7924800" cy="25738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50964863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805768382"/>
                    </a:ext>
                  </a:extLst>
                </a:gridCol>
              </a:tblGrid>
              <a:tr h="643467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28204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Tools/IDEs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12624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20330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Around 10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44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8921-7FEE-4D97-BA8A-89EF43C7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Operational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26F1-7F12-4BA9-97D4-5EED080E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00200"/>
            <a:ext cx="7010399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release of the system, it will be used by: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helper for the interviewer and provide a structured road map for the interview.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provide an unbiased and fair environment for candidates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candidates it is required to have a mobile phone with a Microphone and camera.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will be time-saving for the process.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availability is also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5742D-B229-41A1-B3E5-6C226EFA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17" y="1261369"/>
            <a:ext cx="8296183" cy="5596631"/>
          </a:xfrm>
        </p:spPr>
        <p:txBody>
          <a:bodyPr>
            <a:normAutofit/>
          </a:bodyPr>
          <a:lstStyle/>
          <a:p>
            <a:endParaRPr lang="en-US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8103"/>
            <a:ext cx="7620000" cy="55133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24000"/>
            <a:ext cx="8502123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1st Iteration (or 30%)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2286000"/>
            <a:ext cx="6705600" cy="3625222"/>
          </a:xfrm>
        </p:spPr>
        <p:txBody>
          <a:bodyPr/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Document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and 30% Report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2057400"/>
            <a:ext cx="8881161" cy="5846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our application is designed to make interviews smoother and more effective. It will create personalized questions, analyze candidates' responses and expressions in real time, and generate insightful reports.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provides a fair way to evaluate skills, track engagement, and give quick feedback, helping recruiters make unbiased and efficient hiring decisions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600200"/>
            <a:ext cx="6705600" cy="4311022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Tools/Techniques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Gannt Chart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 30%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1524000"/>
            <a:ext cx="8522089" cy="470852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Interview Facilitator App idea comes from the limitations in traditional and remote interview methods, which often miss critical non-verbal cues and can be biased by human judgment.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app version lacked the functionality of online interviews and relied on inconsistent question generation.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534400" cy="518160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Interview Facilitator will improve traditional interviews by generating related pool  of questions , based on extracted information from candidates' CVs and targeted job type.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pool of questions will include candidate’s education, experience, skills, and interests.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also support remote interviews, providing real-time monitoring of facial expressions, eye contact, and signs of distraction.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949" y="228600"/>
            <a:ext cx="6589199" cy="128089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169"/>
            <a:ext cx="8637047" cy="5705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 will: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model to generate questions based on the candidate’s CV and targeted job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both in-person and remote interviews.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monitoring of verbal and non-verbal cues in case of remote interviews.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Criteria-based response evaluation and marking.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report generation and dispatching to relevant authorities.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live interviews will support only one speaker(interviewer/candidate) at a 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only support English language.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Functionalities/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543800" cy="5668962"/>
          </a:xfrm>
        </p:spPr>
        <p:txBody>
          <a:bodyPr>
            <a:normAutofit/>
          </a:bodyPr>
          <a:lstStyle/>
          <a:p>
            <a:pPr marL="400050" lvl="1" indent="0">
              <a:spcBef>
                <a:spcPts val="1200"/>
              </a:spcBef>
              <a:spcAft>
                <a:spcPts val="300"/>
              </a:spcAft>
              <a:buNone/>
              <a:tabLst>
                <a:tab pos="568325" algn="l"/>
              </a:tabLst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CV Data Extraction</a:t>
            </a:r>
          </a:p>
          <a:p>
            <a:pPr marL="400050" lvl="1" indent="0">
              <a:spcBef>
                <a:spcPts val="1200"/>
              </a:spcBef>
              <a:spcAft>
                <a:spcPts val="300"/>
              </a:spcAft>
              <a:buNone/>
              <a:tabLst>
                <a:tab pos="568325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Candidates Data Management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1200"/>
              </a:spcBef>
              <a:spcAft>
                <a:spcPts val="300"/>
              </a:spcAft>
              <a:buNone/>
              <a:tabLst>
                <a:tab pos="568325" algn="l"/>
              </a:tabLs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Role-Relevant Question Generation </a:t>
            </a:r>
          </a:p>
          <a:p>
            <a:pPr marL="400050" lvl="1" indent="0">
              <a:spcBef>
                <a:spcPts val="1200"/>
              </a:spcBef>
              <a:spcAft>
                <a:spcPts val="300"/>
              </a:spcAft>
              <a:buNone/>
              <a:tabLst>
                <a:tab pos="568325" algn="l"/>
              </a:tabLs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Dynamic Follow-Up Question Generation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1200"/>
              </a:spcBef>
              <a:spcAft>
                <a:spcPts val="300"/>
              </a:spcAft>
              <a:buNone/>
              <a:tabLst>
                <a:tab pos="568325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Transcription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1200"/>
              </a:spcBef>
              <a:spcAft>
                <a:spcPts val="300"/>
              </a:spcAft>
              <a:buNone/>
              <a:tabLst>
                <a:tab pos="568325" algn="l"/>
              </a:tabLs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Non-Verbal Analysis </a:t>
            </a:r>
          </a:p>
          <a:p>
            <a:pPr marL="400050" lvl="1" indent="0">
              <a:spcAft>
                <a:spcPts val="800"/>
              </a:spcAft>
              <a:buNone/>
              <a:tabLst>
                <a:tab pos="568325" algn="l"/>
              </a:tabLs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Report Generation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 indent="0">
              <a:spcAft>
                <a:spcPts val="800"/>
              </a:spcAft>
              <a:buNone/>
              <a:tabLst>
                <a:tab pos="568325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Data Security and Access Control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548784"/>
              </p:ext>
            </p:extLst>
          </p:nvPr>
        </p:nvGraphicFramePr>
        <p:xfrm>
          <a:off x="381000" y="1600201"/>
          <a:ext cx="8305800" cy="46566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67584326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691453143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3697428399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50979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 8B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instruct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7319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Assembly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 to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511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484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55852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8057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522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Report/Presentation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1307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20338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79265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1361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624110"/>
            <a:ext cx="7086600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Technical Feasibility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55946"/>
              </p:ext>
            </p:extLst>
          </p:nvPr>
        </p:nvGraphicFramePr>
        <p:xfrm>
          <a:off x="457200" y="1905000"/>
          <a:ext cx="8153400" cy="312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3088004089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109919784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3435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frameworks (Llama)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9969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9562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monitoring(Open 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263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Native 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975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Native 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198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6893999" cy="1676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FINANCIAL FEASIBILITY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B65A2B-05B3-48C3-A33D-E6C1A579F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697182"/>
              </p:ext>
            </p:extLst>
          </p:nvPr>
        </p:nvGraphicFramePr>
        <p:xfrm>
          <a:off x="381000" y="1600200"/>
          <a:ext cx="8305800" cy="426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869784809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5713831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Hardware/Software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1788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39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OCR(Optical Character Recognition)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1884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Native TTS, STT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4408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NLP(Llama)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5825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1255</TotalTime>
  <Words>612</Words>
  <Application>Microsoft Office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AI BASED INTERVIEW FACILITATOR APP V2</vt:lpstr>
      <vt:lpstr>Agenda of the Presentation</vt:lpstr>
      <vt:lpstr>Motivation</vt:lpstr>
      <vt:lpstr>Brief Introduction</vt:lpstr>
      <vt:lpstr>Scope</vt:lpstr>
      <vt:lpstr>Functionalities/ Modules</vt:lpstr>
      <vt:lpstr>Proposed Tools/Platform</vt:lpstr>
      <vt:lpstr>Feasibility Study: 1. Technical Feasibility </vt:lpstr>
      <vt:lpstr>2. FINANCIAL FEASIBILITY</vt:lpstr>
      <vt:lpstr>3. RESOURCE FEASIBILITY</vt:lpstr>
      <vt:lpstr>4. Operational Feasibility</vt:lpstr>
      <vt:lpstr>Schedule </vt:lpstr>
      <vt:lpstr>Gantt Chart</vt:lpstr>
      <vt:lpstr>Tasks for 1st Iteration (or 30%)</vt:lpstr>
      <vt:lpstr>Final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Muhammad Daud Razzaq Khan</cp:lastModifiedBy>
  <cp:revision>55</cp:revision>
  <dcterms:created xsi:type="dcterms:W3CDTF">2013-09-23T09:08:15Z</dcterms:created>
  <dcterms:modified xsi:type="dcterms:W3CDTF">2024-11-04T23:37:43Z</dcterms:modified>
</cp:coreProperties>
</file>