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5325"/>
            <a:ext cx="6184900" cy="34798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6900"/>
            <a:ext cx="5127625" cy="4178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24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5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4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8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8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F81BD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F81BD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325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9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F81BD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F81BD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989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6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s://en.wikipedia.org/wiki/Finite-state_machin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Design &amp; Analysis</a:t>
            </a:r>
            <a:br>
              <a:rPr lang="en-US" dirty="0"/>
            </a:b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(Week-16)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Engineering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</a:t>
            </a: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1517207" y="1905000"/>
            <a:ext cx="4402253" cy="422255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68" y="2768697"/>
            <a:ext cx="5142047" cy="252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7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34069"/>
          </a:xfrm>
        </p:spPr>
        <p:txBody>
          <a:bodyPr/>
          <a:lstStyle/>
          <a:p>
            <a:r>
              <a:rPr lang="en-US" dirty="0"/>
              <a:t>State Design Pattern</a:t>
            </a:r>
            <a:br>
              <a:rPr lang="en-US" dirty="0"/>
            </a:br>
            <a:r>
              <a:rPr lang="en-US" sz="2000" dirty="0"/>
              <a:t>(Behavioral pattern)</a:t>
            </a:r>
          </a:p>
        </p:txBody>
      </p:sp>
    </p:spTree>
    <p:extLst>
      <p:ext uri="{BB962C8B-B14F-4D97-AF65-F5344CB8AC3E}">
        <p14:creationId xmlns:p14="http://schemas.microsoft.com/office/powerpoint/2010/main" val="40415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0" y="2273490"/>
            <a:ext cx="8966580" cy="3267501"/>
          </a:xfrm>
        </p:spPr>
        <p:txBody>
          <a:bodyPr>
            <a:normAutofit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 pattern allows an object to alter its behavior when its internal state changes.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pattern allows to define state-specific behaviors in separate classes.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benefit of this pattern is that new states and thus new behaviors can be added without changing our main class.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1619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0" y="2415652"/>
            <a:ext cx="8698173" cy="791572"/>
          </a:xfrm>
        </p:spPr>
        <p:txBody>
          <a:bodyPr>
            <a:normAutofit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/>
              <a:t>The State pattern is closely related to the concept of a </a:t>
            </a:r>
            <a:r>
              <a:rPr lang="en-US" sz="2400" b="1" dirty="0">
                <a:hlinkClick r:id="rId2"/>
              </a:rPr>
              <a:t>Finite-State Machine</a:t>
            </a:r>
            <a:r>
              <a:rPr lang="en-US" sz="2400" dirty="0"/>
              <a:t>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72" y="3377820"/>
            <a:ext cx="4680630" cy="29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0" y="2415652"/>
            <a:ext cx="8698173" cy="791572"/>
          </a:xfrm>
        </p:spPr>
        <p:txBody>
          <a:bodyPr>
            <a:normAutofit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b="1" dirty="0"/>
              <a:t>State Design Pattern Structure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52" y="3207224"/>
            <a:ext cx="6989649" cy="29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3" y="1492156"/>
            <a:ext cx="6173654" cy="4695000"/>
          </a:xfrm>
        </p:spPr>
      </p:pic>
    </p:spTree>
    <p:extLst>
      <p:ext uri="{BB962C8B-B14F-4D97-AF65-F5344CB8AC3E}">
        <p14:creationId xmlns:p14="http://schemas.microsoft.com/office/powerpoint/2010/main" val="375875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734" y="1487605"/>
            <a:ext cx="5759356" cy="48176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Document is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switch (state)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"draft":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state = "moderation"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break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"moderation":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if (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currentUser.role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== 'admin')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state = "published"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break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"published":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// Do nothing.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break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// ...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99462" y="255621"/>
            <a:ext cx="8911687" cy="877143"/>
          </a:xfrm>
        </p:spPr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840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6" y="1637731"/>
            <a:ext cx="8466615" cy="494341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1223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6821" y="2555544"/>
            <a:ext cx="5572148" cy="133406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Lets Code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862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34069"/>
          </a:xfrm>
        </p:spPr>
        <p:txBody>
          <a:bodyPr/>
          <a:lstStyle/>
          <a:p>
            <a:r>
              <a:rPr lang="en-US" dirty="0"/>
              <a:t>Chain of Responsibility</a:t>
            </a:r>
            <a:br>
              <a:rPr lang="en-US" dirty="0"/>
            </a:br>
            <a:r>
              <a:rPr lang="en-US" sz="2000" dirty="0"/>
              <a:t>(Behavioral pattern)</a:t>
            </a:r>
          </a:p>
        </p:txBody>
      </p:sp>
    </p:spTree>
    <p:extLst>
      <p:ext uri="{BB962C8B-B14F-4D97-AF65-F5344CB8AC3E}">
        <p14:creationId xmlns:p14="http://schemas.microsoft.com/office/powerpoint/2010/main" val="366060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743" y="61471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Week # 16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84043" y="1749185"/>
            <a:ext cx="4152900" cy="4591335"/>
          </a:xfrm>
        </p:spPr>
        <p:txBody>
          <a:bodyPr>
            <a:normAutofit fontScale="92500" lnSpcReduction="10000"/>
          </a:bodyPr>
          <a:lstStyle/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</a:rPr>
              <a:t>Behavioral Patterns</a:t>
            </a:r>
          </a:p>
          <a:p>
            <a:pPr lvl="2" eaLnBrk="1" hangingPunct="1"/>
            <a:r>
              <a:rPr lang="en-US" alt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Chain of Responsibility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Command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Interpreter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Iterator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Mediator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Memento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Observer </a:t>
            </a:r>
          </a:p>
          <a:p>
            <a:pPr lvl="2" eaLnBrk="1" hangingPunct="1"/>
            <a:r>
              <a:rPr lang="en-US" alt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State</a:t>
            </a:r>
          </a:p>
          <a:p>
            <a:pPr lvl="2" eaLnBrk="1" hangingPunct="1"/>
            <a:r>
              <a:rPr lang="en-US" alt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Strategy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Template Method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Visitor</a:t>
            </a:r>
          </a:p>
          <a:p>
            <a:pPr lvl="2" eaLnBrk="1" hangingPunct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73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6" y="1727579"/>
            <a:ext cx="4667535" cy="1924336"/>
          </a:xfrm>
        </p:spPr>
        <p:txBody>
          <a:bodyPr>
            <a:normAutofit fontScale="92500" lnSpcReduction="20000"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Chain of Responsibility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behavioral design pattern that lets you pass requests along a chain of handlers. 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Upon receiving a request, each handler decides either to process the request or to pass it to the next handler in the chain.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0913" y="446689"/>
            <a:ext cx="8911687" cy="1280890"/>
          </a:xfrm>
        </p:spPr>
        <p:txBody>
          <a:bodyPr/>
          <a:lstStyle/>
          <a:p>
            <a:r>
              <a:rPr lang="en-US" dirty="0"/>
              <a:t>Chain of Responsibility Design Pattern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13" y="3877693"/>
            <a:ext cx="8759230" cy="23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26" y="1563806"/>
            <a:ext cx="6400801" cy="647131"/>
          </a:xfrm>
        </p:spPr>
        <p:txBody>
          <a:bodyPr>
            <a:normAutofit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Diagram of Leave Processing Application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0913" y="446689"/>
            <a:ext cx="8911687" cy="1280890"/>
          </a:xfrm>
        </p:spPr>
        <p:txBody>
          <a:bodyPr/>
          <a:lstStyle/>
          <a:p>
            <a:r>
              <a:rPr lang="en-US" dirty="0"/>
              <a:t>Chain of Responsibility Design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7382" y="3325226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5397" y="4657303"/>
            <a:ext cx="1348860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Employee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4829329" y="3659596"/>
            <a:ext cx="1096068" cy="18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08356" y="6011846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25399" y="6011846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42442" y="6011846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Director</a:t>
            </a:r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H="1" flipV="1">
            <a:off x="6546372" y="5308979"/>
            <a:ext cx="1" cy="7028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021470" y="5337981"/>
            <a:ext cx="948821" cy="6329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32673" y="5339686"/>
            <a:ext cx="1241945" cy="6858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25399" y="2241643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Leave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46372" y="2937680"/>
            <a:ext cx="1" cy="371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25398" y="3334613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Leave Approver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599827" y="4015289"/>
            <a:ext cx="0" cy="6420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5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6821" y="2555544"/>
            <a:ext cx="5572148" cy="133406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Lets Code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1145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HAVE </a:t>
            </a:r>
            <a:r>
              <a:rPr lang="en-US" sz="4400" b="1"/>
              <a:t>A GOOD </a:t>
            </a:r>
            <a:r>
              <a:rPr lang="en-US" sz="4400" b="1" dirty="0"/>
              <a:t>DAY!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34069"/>
          </a:xfrm>
        </p:spPr>
        <p:txBody>
          <a:bodyPr/>
          <a:lstStyle/>
          <a:p>
            <a:r>
              <a:rPr lang="en-US" dirty="0"/>
              <a:t>Strategy Design Pattern</a:t>
            </a:r>
            <a:br>
              <a:rPr lang="en-US" dirty="0"/>
            </a:br>
            <a:r>
              <a:rPr lang="en-US" sz="2000" dirty="0"/>
              <a:t>(Behavioral pattern)</a:t>
            </a:r>
          </a:p>
        </p:txBody>
      </p:sp>
    </p:spTree>
    <p:extLst>
      <p:ext uri="{BB962C8B-B14F-4D97-AF65-F5344CB8AC3E}">
        <p14:creationId xmlns:p14="http://schemas.microsoft.com/office/powerpoint/2010/main" val="1956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289" y="3016153"/>
            <a:ext cx="8698173" cy="1924336"/>
          </a:xfrm>
        </p:spPr>
        <p:txBody>
          <a:bodyPr>
            <a:normAutofit lnSpcReduction="10000"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Defines a family of algorithms, encapsulates each one, and make them interchangeable,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really helpful if you have many passible variations of an algorithms.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9009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0" y="3099181"/>
            <a:ext cx="2729860" cy="1441085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 (Example)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3" y="2571147"/>
            <a:ext cx="2835116" cy="22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75" y="2010453"/>
            <a:ext cx="2729860" cy="1441085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 (Example)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80" y="4176872"/>
            <a:ext cx="2974566" cy="101331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35" y="4176872"/>
            <a:ext cx="3202795" cy="10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147" y="1993781"/>
            <a:ext cx="3823383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 fly()</a:t>
            </a:r>
          </a:p>
          <a:p>
            <a:r>
              <a:rPr lang="en-US" sz="2400" dirty="0"/>
              <a:t>What about rubber duck or wooden duck?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5" y="1993781"/>
            <a:ext cx="3524584" cy="4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 (Example)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27" y="2024906"/>
            <a:ext cx="5340713" cy="4035587"/>
          </a:xfrm>
          <a:prstGeom prst="rect">
            <a:avLst/>
          </a:prstGeom>
        </p:spPr>
      </p:pic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5" y="2024906"/>
            <a:ext cx="3114629" cy="3970149"/>
          </a:xfrm>
        </p:spPr>
      </p:pic>
    </p:spTree>
    <p:extLst>
      <p:ext uri="{BB962C8B-B14F-4D97-AF65-F5344CB8AC3E}">
        <p14:creationId xmlns:p14="http://schemas.microsoft.com/office/powerpoint/2010/main" val="134220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0"/>
          <a:stretch/>
        </p:blipFill>
        <p:spPr>
          <a:xfrm>
            <a:off x="1031290" y="1915922"/>
            <a:ext cx="1326524" cy="100733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6" y="4194966"/>
            <a:ext cx="3693420" cy="190102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0" t="-688" r="672" b="688"/>
          <a:stretch/>
        </p:blipFill>
        <p:spPr>
          <a:xfrm>
            <a:off x="3213831" y="2266395"/>
            <a:ext cx="1541550" cy="1925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2587" y="2474816"/>
            <a:ext cx="1896008" cy="89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Quack()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52587" y="5137132"/>
            <a:ext cx="1896008" cy="93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Fly()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55381" y="2759483"/>
            <a:ext cx="4030810" cy="677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5381" y="3466268"/>
            <a:ext cx="4030810" cy="211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52587" y="1901316"/>
            <a:ext cx="1896008" cy="5666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Quack Behavior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2587" y="4568174"/>
            <a:ext cx="1896008" cy="5666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Fly Behavior</a:t>
            </a:r>
          </a:p>
        </p:txBody>
      </p:sp>
    </p:spTree>
    <p:extLst>
      <p:ext uri="{BB962C8B-B14F-4D97-AF65-F5344CB8AC3E}">
        <p14:creationId xmlns:p14="http://schemas.microsoft.com/office/powerpoint/2010/main" val="39892143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2153</TotalTime>
  <Words>361</Words>
  <Application>Microsoft Office PowerPoint</Application>
  <PresentationFormat>Widescreen</PresentationFormat>
  <Paragraphs>82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Gill Sans MT</vt:lpstr>
      <vt:lpstr>Wingdings 2</vt:lpstr>
      <vt:lpstr>Wingdings 3</vt:lpstr>
      <vt:lpstr>Dividend</vt:lpstr>
      <vt:lpstr>Wisp</vt:lpstr>
      <vt:lpstr>SOFTWARE Design &amp; Analysis (Week-16)</vt:lpstr>
      <vt:lpstr>Week # 16</vt:lpstr>
      <vt:lpstr>Strategy Design Pattern (Behavioral pattern)</vt:lpstr>
      <vt:lpstr>Strategy Design Pattern</vt:lpstr>
      <vt:lpstr>Strategy Design Pattern (Example)</vt:lpstr>
      <vt:lpstr>Strategy Design Pattern (Example)</vt:lpstr>
      <vt:lpstr>Strategy Design Pattern (Example)</vt:lpstr>
      <vt:lpstr>Strategy Design Pattern (Example)</vt:lpstr>
      <vt:lpstr>Solution</vt:lpstr>
      <vt:lpstr>solution</vt:lpstr>
      <vt:lpstr>State Design Pattern (Behavioral pattern)</vt:lpstr>
      <vt:lpstr>State Design Pattern</vt:lpstr>
      <vt:lpstr>State Design Pattern</vt:lpstr>
      <vt:lpstr>State Design Pattern</vt:lpstr>
      <vt:lpstr>State Design Pattern</vt:lpstr>
      <vt:lpstr>State Design Pattern</vt:lpstr>
      <vt:lpstr>State Design Pattern</vt:lpstr>
      <vt:lpstr>Lets Code </vt:lpstr>
      <vt:lpstr>Chain of Responsibility (Behavioral pattern)</vt:lpstr>
      <vt:lpstr>Chain of Responsibility Design Pattern</vt:lpstr>
      <vt:lpstr>Chain of Responsibility Design Pattern</vt:lpstr>
      <vt:lpstr>Lets Code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Usama Musharaf</cp:lastModifiedBy>
  <cp:revision>304</cp:revision>
  <dcterms:created xsi:type="dcterms:W3CDTF">2021-02-17T13:59:14Z</dcterms:created>
  <dcterms:modified xsi:type="dcterms:W3CDTF">2022-12-03T08:50:24Z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2022-12-03T08:50:24Z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2cbbf2f7-f12a-49b6-8c51-6f05dcd7492c</vt:lpwstr>
  </property>
  <property fmtid="{D5CDD505-2E9C-101B-9397-08002B2CF9AE}" pid="7" name="MSIP_Label_defa4170-0d19-0005-0004-bc88714345d2_ActionId">
    <vt:lpwstr>9d0acd10-e9a9-4d98-a999-6d1aa72a3b0b</vt:lpwstr>
  </property>
  <property fmtid="{D5CDD505-2E9C-101B-9397-08002B2CF9AE}" pid="8" name="MSIP_Label_defa4170-0d19-0005-0004-bc88714345d2_ContentBits">
    <vt:lpwstr>0</vt:lpwstr>
  </property>
</Properties>
</file>