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87" r:id="rId4"/>
    <p:sldId id="288" r:id="rId5"/>
    <p:sldId id="291" r:id="rId6"/>
    <p:sldId id="289" r:id="rId7"/>
    <p:sldId id="290" r:id="rId8"/>
    <p:sldId id="292" r:id="rId9"/>
    <p:sldId id="293" r:id="rId10"/>
    <p:sldId id="294" r:id="rId11"/>
    <p:sldId id="295" r:id="rId12"/>
    <p:sldId id="286" r:id="rId13"/>
    <p:sldId id="265" r:id="rId14"/>
    <p:sldId id="267" r:id="rId15"/>
    <p:sldId id="271" r:id="rId16"/>
    <p:sldId id="272" r:id="rId17"/>
    <p:sldId id="273" r:id="rId18"/>
    <p:sldId id="274" r:id="rId19"/>
    <p:sldId id="269" r:id="rId20"/>
    <p:sldId id="275" r:id="rId21"/>
    <p:sldId id="276" r:id="rId22"/>
    <p:sldId id="277" r:id="rId23"/>
    <p:sldId id="296" r:id="rId24"/>
    <p:sldId id="279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48"/>
  </p:normalViewPr>
  <p:slideViewPr>
    <p:cSldViewPr snapToGrid="0">
      <p:cViewPr varScale="1">
        <p:scale>
          <a:sx n="107" d="100"/>
          <a:sy n="10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0BF773-5DEE-45FC-918C-F1D8DB72F45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80C24-89DD-41BA-B9F2-335D18135C9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Reduces data redundancy to large extent</a:t>
          </a:r>
          <a:endParaRPr lang="en-US"/>
        </a:p>
      </dgm:t>
    </dgm:pt>
    <dgm:pt modelId="{A3D829E0-02F7-4148-9A85-BA3C67D5A2F0}" type="parTrans" cxnId="{882AE61D-4680-4DBE-AC0D-0AE41CA62362}">
      <dgm:prSet/>
      <dgm:spPr/>
      <dgm:t>
        <a:bodyPr/>
        <a:lstStyle/>
        <a:p>
          <a:endParaRPr lang="en-US"/>
        </a:p>
      </dgm:t>
    </dgm:pt>
    <dgm:pt modelId="{17922E65-51A0-4DD5-AEFF-99FF05CA22AA}" type="sibTrans" cxnId="{882AE61D-4680-4DBE-AC0D-0AE41CA62362}">
      <dgm:prSet/>
      <dgm:spPr/>
      <dgm:t>
        <a:bodyPr/>
        <a:lstStyle/>
        <a:p>
          <a:endParaRPr lang="en-US"/>
        </a:p>
      </dgm:t>
    </dgm:pt>
    <dgm:pt modelId="{8148B5E7-E448-4743-B3C9-E4D6C52FF75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Controls data inconsistency</a:t>
          </a:r>
          <a:endParaRPr lang="en-US"/>
        </a:p>
      </dgm:t>
    </dgm:pt>
    <dgm:pt modelId="{538A4167-29AC-4498-82E5-465307E1D82A}" type="parTrans" cxnId="{C296962D-0CAF-4878-B83A-8D68942B99ED}">
      <dgm:prSet/>
      <dgm:spPr/>
      <dgm:t>
        <a:bodyPr/>
        <a:lstStyle/>
        <a:p>
          <a:endParaRPr lang="en-US"/>
        </a:p>
      </dgm:t>
    </dgm:pt>
    <dgm:pt modelId="{1997503E-0F8D-4556-B093-ED558C7F81A4}" type="sibTrans" cxnId="{C296962D-0CAF-4878-B83A-8D68942B99ED}">
      <dgm:prSet/>
      <dgm:spPr/>
      <dgm:t>
        <a:bodyPr/>
        <a:lstStyle/>
        <a:p>
          <a:endParaRPr lang="en-US"/>
        </a:p>
      </dgm:t>
    </dgm:pt>
    <dgm:pt modelId="{23D1EF16-6989-4A95-9A28-8564D4F738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Facilitates sharing of data</a:t>
          </a:r>
          <a:endParaRPr lang="en-US"/>
        </a:p>
      </dgm:t>
    </dgm:pt>
    <dgm:pt modelId="{2FF6FADA-05F4-4457-89AE-D478630B7D83}" type="parTrans" cxnId="{27F57586-5AA2-4578-B2AC-1F2A654669BB}">
      <dgm:prSet/>
      <dgm:spPr/>
      <dgm:t>
        <a:bodyPr/>
        <a:lstStyle/>
        <a:p>
          <a:endParaRPr lang="en-US"/>
        </a:p>
      </dgm:t>
    </dgm:pt>
    <dgm:pt modelId="{43CEF341-9290-4E8D-9E68-F392F4F3C573}" type="sibTrans" cxnId="{27F57586-5AA2-4578-B2AC-1F2A654669BB}">
      <dgm:prSet/>
      <dgm:spPr/>
      <dgm:t>
        <a:bodyPr/>
        <a:lstStyle/>
        <a:p>
          <a:endParaRPr lang="en-US"/>
        </a:p>
      </dgm:t>
    </dgm:pt>
    <dgm:pt modelId="{3C07CAAD-7FCC-43E5-8019-5EC0DA2640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Provides data security</a:t>
          </a:r>
          <a:endParaRPr lang="en-US"/>
        </a:p>
      </dgm:t>
    </dgm:pt>
    <dgm:pt modelId="{0852E422-5A6D-4E28-8FB1-B277C32E6173}" type="parTrans" cxnId="{0E8963F2-E4C0-41B0-9846-393245C849B4}">
      <dgm:prSet/>
      <dgm:spPr/>
      <dgm:t>
        <a:bodyPr/>
        <a:lstStyle/>
        <a:p>
          <a:endParaRPr lang="en-US"/>
        </a:p>
      </dgm:t>
    </dgm:pt>
    <dgm:pt modelId="{EDBBBA61-7F67-404A-8681-E02785CA8EC9}" type="sibTrans" cxnId="{0E8963F2-E4C0-41B0-9846-393245C849B4}">
      <dgm:prSet/>
      <dgm:spPr/>
      <dgm:t>
        <a:bodyPr/>
        <a:lstStyle/>
        <a:p>
          <a:endParaRPr lang="en-US"/>
        </a:p>
      </dgm:t>
    </dgm:pt>
    <dgm:pt modelId="{B62D8560-822A-45E2-A6F1-63958CB27B44}" type="pres">
      <dgm:prSet presAssocID="{B40BF773-5DEE-45FC-918C-F1D8DB72F456}" presName="root" presStyleCnt="0">
        <dgm:presLayoutVars>
          <dgm:dir/>
          <dgm:resizeHandles val="exact"/>
        </dgm:presLayoutVars>
      </dgm:prSet>
      <dgm:spPr/>
    </dgm:pt>
    <dgm:pt modelId="{4A8BAE9F-BD8F-45C5-A183-23E92715D275}" type="pres">
      <dgm:prSet presAssocID="{FD680C24-89DD-41BA-B9F2-335D18135C9F}" presName="compNode" presStyleCnt="0"/>
      <dgm:spPr/>
    </dgm:pt>
    <dgm:pt modelId="{0086585F-77E9-4DE2-910F-8F1E7D7130F2}" type="pres">
      <dgm:prSet presAssocID="{FD680C24-89DD-41BA-B9F2-335D18135C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693727-6ED0-471F-B918-28FD6E70C214}" type="pres">
      <dgm:prSet presAssocID="{FD680C24-89DD-41BA-B9F2-335D18135C9F}" presName="spaceRect" presStyleCnt="0"/>
      <dgm:spPr/>
    </dgm:pt>
    <dgm:pt modelId="{269476A8-1AFC-4196-8F0A-1845A1F254EC}" type="pres">
      <dgm:prSet presAssocID="{FD680C24-89DD-41BA-B9F2-335D18135C9F}" presName="textRect" presStyleLbl="revTx" presStyleIdx="0" presStyleCnt="4">
        <dgm:presLayoutVars>
          <dgm:chMax val="1"/>
          <dgm:chPref val="1"/>
        </dgm:presLayoutVars>
      </dgm:prSet>
      <dgm:spPr/>
    </dgm:pt>
    <dgm:pt modelId="{CF718FC6-50C8-4B24-9820-11CA59D06BE4}" type="pres">
      <dgm:prSet presAssocID="{17922E65-51A0-4DD5-AEFF-99FF05CA22AA}" presName="sibTrans" presStyleCnt="0"/>
      <dgm:spPr/>
    </dgm:pt>
    <dgm:pt modelId="{F4A064E2-5039-4991-BBA2-3513CDA639BF}" type="pres">
      <dgm:prSet presAssocID="{8148B5E7-E448-4743-B3C9-E4D6C52FF754}" presName="compNode" presStyleCnt="0"/>
      <dgm:spPr/>
    </dgm:pt>
    <dgm:pt modelId="{42CE70F1-63A1-4210-BCD3-25409E817D6F}" type="pres">
      <dgm:prSet presAssocID="{8148B5E7-E448-4743-B3C9-E4D6C52FF7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695155-07C1-433E-9E81-098504A6A7E8}" type="pres">
      <dgm:prSet presAssocID="{8148B5E7-E448-4743-B3C9-E4D6C52FF754}" presName="spaceRect" presStyleCnt="0"/>
      <dgm:spPr/>
    </dgm:pt>
    <dgm:pt modelId="{4594E832-26C0-4C3F-96AC-2E8F7FD4EFBE}" type="pres">
      <dgm:prSet presAssocID="{8148B5E7-E448-4743-B3C9-E4D6C52FF754}" presName="textRect" presStyleLbl="revTx" presStyleIdx="1" presStyleCnt="4">
        <dgm:presLayoutVars>
          <dgm:chMax val="1"/>
          <dgm:chPref val="1"/>
        </dgm:presLayoutVars>
      </dgm:prSet>
      <dgm:spPr/>
    </dgm:pt>
    <dgm:pt modelId="{04B49975-F99F-472B-98B7-945212941AF0}" type="pres">
      <dgm:prSet presAssocID="{1997503E-0F8D-4556-B093-ED558C7F81A4}" presName="sibTrans" presStyleCnt="0"/>
      <dgm:spPr/>
    </dgm:pt>
    <dgm:pt modelId="{7135E133-B7E2-41F3-B5EA-25414932F064}" type="pres">
      <dgm:prSet presAssocID="{23D1EF16-6989-4A95-9A28-8564D4F7380B}" presName="compNode" presStyleCnt="0"/>
      <dgm:spPr/>
    </dgm:pt>
    <dgm:pt modelId="{7EA394FC-0368-4DD8-B1BE-9799A0D603EE}" type="pres">
      <dgm:prSet presAssocID="{23D1EF16-6989-4A95-9A28-8564D4F738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36866AB-7B48-4D86-8C3F-E3ECF73B2F79}" type="pres">
      <dgm:prSet presAssocID="{23D1EF16-6989-4A95-9A28-8564D4F7380B}" presName="spaceRect" presStyleCnt="0"/>
      <dgm:spPr/>
    </dgm:pt>
    <dgm:pt modelId="{38CC1E62-27A2-46B0-8382-3A51DC9B4507}" type="pres">
      <dgm:prSet presAssocID="{23D1EF16-6989-4A95-9A28-8564D4F7380B}" presName="textRect" presStyleLbl="revTx" presStyleIdx="2" presStyleCnt="4">
        <dgm:presLayoutVars>
          <dgm:chMax val="1"/>
          <dgm:chPref val="1"/>
        </dgm:presLayoutVars>
      </dgm:prSet>
      <dgm:spPr/>
    </dgm:pt>
    <dgm:pt modelId="{BAFA464A-F059-4BFE-B175-C780D1904A67}" type="pres">
      <dgm:prSet presAssocID="{43CEF341-9290-4E8D-9E68-F392F4F3C573}" presName="sibTrans" presStyleCnt="0"/>
      <dgm:spPr/>
    </dgm:pt>
    <dgm:pt modelId="{C7A73EF3-7D1B-4100-A40D-CC0A37C1F487}" type="pres">
      <dgm:prSet presAssocID="{3C07CAAD-7FCC-43E5-8019-5EC0DA26402F}" presName="compNode" presStyleCnt="0"/>
      <dgm:spPr/>
    </dgm:pt>
    <dgm:pt modelId="{6E7D755B-41AF-4164-8E8A-9ED11ED76272}" type="pres">
      <dgm:prSet presAssocID="{3C07CAAD-7FCC-43E5-8019-5EC0DA2640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5A93ED7-634D-4902-8E52-D89B834E83FD}" type="pres">
      <dgm:prSet presAssocID="{3C07CAAD-7FCC-43E5-8019-5EC0DA26402F}" presName="spaceRect" presStyleCnt="0"/>
      <dgm:spPr/>
    </dgm:pt>
    <dgm:pt modelId="{2D9749CB-6B48-4E2E-858E-AAA854AC0FB9}" type="pres">
      <dgm:prSet presAssocID="{3C07CAAD-7FCC-43E5-8019-5EC0DA2640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9F731B-0DD5-2F45-BB78-9D55FE16CB2C}" type="presOf" srcId="{23D1EF16-6989-4A95-9A28-8564D4F7380B}" destId="{38CC1E62-27A2-46B0-8382-3A51DC9B4507}" srcOrd="0" destOrd="0" presId="urn:microsoft.com/office/officeart/2018/2/layout/IconLabelList"/>
    <dgm:cxn modelId="{882AE61D-4680-4DBE-AC0D-0AE41CA62362}" srcId="{B40BF773-5DEE-45FC-918C-F1D8DB72F456}" destId="{FD680C24-89DD-41BA-B9F2-335D18135C9F}" srcOrd="0" destOrd="0" parTransId="{A3D829E0-02F7-4148-9A85-BA3C67D5A2F0}" sibTransId="{17922E65-51A0-4DD5-AEFF-99FF05CA22AA}"/>
    <dgm:cxn modelId="{C296962D-0CAF-4878-B83A-8D68942B99ED}" srcId="{B40BF773-5DEE-45FC-918C-F1D8DB72F456}" destId="{8148B5E7-E448-4743-B3C9-E4D6C52FF754}" srcOrd="1" destOrd="0" parTransId="{538A4167-29AC-4498-82E5-465307E1D82A}" sibTransId="{1997503E-0F8D-4556-B093-ED558C7F81A4}"/>
    <dgm:cxn modelId="{B28E9A37-6474-F94B-816E-CE357506E2E7}" type="presOf" srcId="{B40BF773-5DEE-45FC-918C-F1D8DB72F456}" destId="{B62D8560-822A-45E2-A6F1-63958CB27B44}" srcOrd="0" destOrd="0" presId="urn:microsoft.com/office/officeart/2018/2/layout/IconLabelList"/>
    <dgm:cxn modelId="{4728CB45-C360-FC45-B32F-77C589C030E1}" type="presOf" srcId="{3C07CAAD-7FCC-43E5-8019-5EC0DA26402F}" destId="{2D9749CB-6B48-4E2E-858E-AAA854AC0FB9}" srcOrd="0" destOrd="0" presId="urn:microsoft.com/office/officeart/2018/2/layout/IconLabelList"/>
    <dgm:cxn modelId="{27F57586-5AA2-4578-B2AC-1F2A654669BB}" srcId="{B40BF773-5DEE-45FC-918C-F1D8DB72F456}" destId="{23D1EF16-6989-4A95-9A28-8564D4F7380B}" srcOrd="2" destOrd="0" parTransId="{2FF6FADA-05F4-4457-89AE-D478630B7D83}" sibTransId="{43CEF341-9290-4E8D-9E68-F392F4F3C573}"/>
    <dgm:cxn modelId="{FA77C3E7-9B13-3743-A585-F472B399AF3D}" type="presOf" srcId="{FD680C24-89DD-41BA-B9F2-335D18135C9F}" destId="{269476A8-1AFC-4196-8F0A-1845A1F254EC}" srcOrd="0" destOrd="0" presId="urn:microsoft.com/office/officeart/2018/2/layout/IconLabelList"/>
    <dgm:cxn modelId="{7C41CEEC-5585-F14A-8456-244ADA2B1C5A}" type="presOf" srcId="{8148B5E7-E448-4743-B3C9-E4D6C52FF754}" destId="{4594E832-26C0-4C3F-96AC-2E8F7FD4EFBE}" srcOrd="0" destOrd="0" presId="urn:microsoft.com/office/officeart/2018/2/layout/IconLabelList"/>
    <dgm:cxn modelId="{0E8963F2-E4C0-41B0-9846-393245C849B4}" srcId="{B40BF773-5DEE-45FC-918C-F1D8DB72F456}" destId="{3C07CAAD-7FCC-43E5-8019-5EC0DA26402F}" srcOrd="3" destOrd="0" parTransId="{0852E422-5A6D-4E28-8FB1-B277C32E6173}" sibTransId="{EDBBBA61-7F67-404A-8681-E02785CA8EC9}"/>
    <dgm:cxn modelId="{6F3049FA-E4E4-7648-B3DF-6AAD229AE5B5}" type="presParOf" srcId="{B62D8560-822A-45E2-A6F1-63958CB27B44}" destId="{4A8BAE9F-BD8F-45C5-A183-23E92715D275}" srcOrd="0" destOrd="0" presId="urn:microsoft.com/office/officeart/2018/2/layout/IconLabelList"/>
    <dgm:cxn modelId="{85C1F8A4-2990-2B48-8DFF-9C2600D0A482}" type="presParOf" srcId="{4A8BAE9F-BD8F-45C5-A183-23E92715D275}" destId="{0086585F-77E9-4DE2-910F-8F1E7D7130F2}" srcOrd="0" destOrd="0" presId="urn:microsoft.com/office/officeart/2018/2/layout/IconLabelList"/>
    <dgm:cxn modelId="{6E432890-1B30-A34A-AFC3-4078F2CBB4C8}" type="presParOf" srcId="{4A8BAE9F-BD8F-45C5-A183-23E92715D275}" destId="{FA693727-6ED0-471F-B918-28FD6E70C214}" srcOrd="1" destOrd="0" presId="urn:microsoft.com/office/officeart/2018/2/layout/IconLabelList"/>
    <dgm:cxn modelId="{7A3779DA-DD73-934D-8B81-ABF7D5EF16F5}" type="presParOf" srcId="{4A8BAE9F-BD8F-45C5-A183-23E92715D275}" destId="{269476A8-1AFC-4196-8F0A-1845A1F254EC}" srcOrd="2" destOrd="0" presId="urn:microsoft.com/office/officeart/2018/2/layout/IconLabelList"/>
    <dgm:cxn modelId="{04D3686C-A83C-5A4F-A50D-D08C7D4F361F}" type="presParOf" srcId="{B62D8560-822A-45E2-A6F1-63958CB27B44}" destId="{CF718FC6-50C8-4B24-9820-11CA59D06BE4}" srcOrd="1" destOrd="0" presId="urn:microsoft.com/office/officeart/2018/2/layout/IconLabelList"/>
    <dgm:cxn modelId="{E0CFB2A5-3DE2-6F46-951B-F86510929AC8}" type="presParOf" srcId="{B62D8560-822A-45E2-A6F1-63958CB27B44}" destId="{F4A064E2-5039-4991-BBA2-3513CDA639BF}" srcOrd="2" destOrd="0" presId="urn:microsoft.com/office/officeart/2018/2/layout/IconLabelList"/>
    <dgm:cxn modelId="{B32C2E69-A67B-DB47-A6B4-2CC861D8AA4A}" type="presParOf" srcId="{F4A064E2-5039-4991-BBA2-3513CDA639BF}" destId="{42CE70F1-63A1-4210-BCD3-25409E817D6F}" srcOrd="0" destOrd="0" presId="urn:microsoft.com/office/officeart/2018/2/layout/IconLabelList"/>
    <dgm:cxn modelId="{2BF2F495-AFFA-634E-8105-84B50CB6D846}" type="presParOf" srcId="{F4A064E2-5039-4991-BBA2-3513CDA639BF}" destId="{03695155-07C1-433E-9E81-098504A6A7E8}" srcOrd="1" destOrd="0" presId="urn:microsoft.com/office/officeart/2018/2/layout/IconLabelList"/>
    <dgm:cxn modelId="{0CC20E40-4629-C542-942A-59F35FF7ED2C}" type="presParOf" srcId="{F4A064E2-5039-4991-BBA2-3513CDA639BF}" destId="{4594E832-26C0-4C3F-96AC-2E8F7FD4EFBE}" srcOrd="2" destOrd="0" presId="urn:microsoft.com/office/officeart/2018/2/layout/IconLabelList"/>
    <dgm:cxn modelId="{A6ECD25D-54FE-2E4B-8DCF-24F814DE2DAF}" type="presParOf" srcId="{B62D8560-822A-45E2-A6F1-63958CB27B44}" destId="{04B49975-F99F-472B-98B7-945212941AF0}" srcOrd="3" destOrd="0" presId="urn:microsoft.com/office/officeart/2018/2/layout/IconLabelList"/>
    <dgm:cxn modelId="{75D5E599-FD79-4244-8F6F-F4B0AC877D60}" type="presParOf" srcId="{B62D8560-822A-45E2-A6F1-63958CB27B44}" destId="{7135E133-B7E2-41F3-B5EA-25414932F064}" srcOrd="4" destOrd="0" presId="urn:microsoft.com/office/officeart/2018/2/layout/IconLabelList"/>
    <dgm:cxn modelId="{C6F8D9D8-66CA-024E-9C88-CD383F7E09F6}" type="presParOf" srcId="{7135E133-B7E2-41F3-B5EA-25414932F064}" destId="{7EA394FC-0368-4DD8-B1BE-9799A0D603EE}" srcOrd="0" destOrd="0" presId="urn:microsoft.com/office/officeart/2018/2/layout/IconLabelList"/>
    <dgm:cxn modelId="{195CA605-B773-B948-AFFA-007AB9B569F2}" type="presParOf" srcId="{7135E133-B7E2-41F3-B5EA-25414932F064}" destId="{B36866AB-7B48-4D86-8C3F-E3ECF73B2F79}" srcOrd="1" destOrd="0" presId="urn:microsoft.com/office/officeart/2018/2/layout/IconLabelList"/>
    <dgm:cxn modelId="{583208C1-A123-584C-A9ED-AAB6DC37A162}" type="presParOf" srcId="{7135E133-B7E2-41F3-B5EA-25414932F064}" destId="{38CC1E62-27A2-46B0-8382-3A51DC9B4507}" srcOrd="2" destOrd="0" presId="urn:microsoft.com/office/officeart/2018/2/layout/IconLabelList"/>
    <dgm:cxn modelId="{B9988532-3CC3-654D-81B1-6AAF16C99DFB}" type="presParOf" srcId="{B62D8560-822A-45E2-A6F1-63958CB27B44}" destId="{BAFA464A-F059-4BFE-B175-C780D1904A67}" srcOrd="5" destOrd="0" presId="urn:microsoft.com/office/officeart/2018/2/layout/IconLabelList"/>
    <dgm:cxn modelId="{A1AE85B7-21E4-AD4B-B83A-F3D188E718AE}" type="presParOf" srcId="{B62D8560-822A-45E2-A6F1-63958CB27B44}" destId="{C7A73EF3-7D1B-4100-A40D-CC0A37C1F487}" srcOrd="6" destOrd="0" presId="urn:microsoft.com/office/officeart/2018/2/layout/IconLabelList"/>
    <dgm:cxn modelId="{E698D87A-A3AB-CB43-BE3F-BF1F0AF13C0E}" type="presParOf" srcId="{C7A73EF3-7D1B-4100-A40D-CC0A37C1F487}" destId="{6E7D755B-41AF-4164-8E8A-9ED11ED76272}" srcOrd="0" destOrd="0" presId="urn:microsoft.com/office/officeart/2018/2/layout/IconLabelList"/>
    <dgm:cxn modelId="{8A9CF667-A57C-5C4E-BC08-EDA231BAE4A9}" type="presParOf" srcId="{C7A73EF3-7D1B-4100-A40D-CC0A37C1F487}" destId="{05A93ED7-634D-4902-8E52-D89B834E83FD}" srcOrd="1" destOrd="0" presId="urn:microsoft.com/office/officeart/2018/2/layout/IconLabelList"/>
    <dgm:cxn modelId="{1AB55A72-90B7-2D49-B4F0-B36ED5667344}" type="presParOf" srcId="{C7A73EF3-7D1B-4100-A40D-CC0A37C1F487}" destId="{2D9749CB-6B48-4E2E-858E-AAA854AC0F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DF0E4-EFB7-4B3A-ACF8-7C1F9F5EB93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68826E-AE2D-4636-968E-191613FFA19C}">
      <dgm:prSet/>
      <dgm:spPr/>
      <dgm:t>
        <a:bodyPr/>
        <a:lstStyle/>
        <a:p>
          <a:r>
            <a:rPr lang="en-GB"/>
            <a:t>Databases can be classified according to:</a:t>
          </a:r>
          <a:endParaRPr lang="en-US"/>
        </a:p>
      </dgm:t>
    </dgm:pt>
    <dgm:pt modelId="{87A30392-8B98-44EE-9A45-247DA9B39D40}" type="parTrans" cxnId="{091055D2-F420-42D4-B4EE-ED33C038E32C}">
      <dgm:prSet/>
      <dgm:spPr/>
      <dgm:t>
        <a:bodyPr/>
        <a:lstStyle/>
        <a:p>
          <a:endParaRPr lang="en-US"/>
        </a:p>
      </dgm:t>
    </dgm:pt>
    <dgm:pt modelId="{C53C8F67-1D04-41F4-ABD2-DAEAAD88E859}" type="sibTrans" cxnId="{091055D2-F420-42D4-B4EE-ED33C038E32C}">
      <dgm:prSet/>
      <dgm:spPr/>
      <dgm:t>
        <a:bodyPr/>
        <a:lstStyle/>
        <a:p>
          <a:endParaRPr lang="en-US"/>
        </a:p>
      </dgm:t>
    </dgm:pt>
    <dgm:pt modelId="{E0F3DBF4-989D-434D-8C4F-61AF36EFF53C}">
      <dgm:prSet/>
      <dgm:spPr/>
      <dgm:t>
        <a:bodyPr/>
        <a:lstStyle/>
        <a:p>
          <a:r>
            <a:rPr lang="en-GB"/>
            <a:t>Number of users</a:t>
          </a:r>
          <a:endParaRPr lang="en-US"/>
        </a:p>
      </dgm:t>
    </dgm:pt>
    <dgm:pt modelId="{9D6B621F-F4F5-414E-8ECE-BDC06D661BB2}" type="parTrans" cxnId="{259970E0-8CB5-4CE9-84E4-56CCC4C057DB}">
      <dgm:prSet/>
      <dgm:spPr/>
      <dgm:t>
        <a:bodyPr/>
        <a:lstStyle/>
        <a:p>
          <a:endParaRPr lang="en-US"/>
        </a:p>
      </dgm:t>
    </dgm:pt>
    <dgm:pt modelId="{C49E86A9-A5D5-451C-A6FB-44D981D7EDA7}" type="sibTrans" cxnId="{259970E0-8CB5-4CE9-84E4-56CCC4C057DB}">
      <dgm:prSet/>
      <dgm:spPr/>
      <dgm:t>
        <a:bodyPr/>
        <a:lstStyle/>
        <a:p>
          <a:endParaRPr lang="en-US"/>
        </a:p>
      </dgm:t>
    </dgm:pt>
    <dgm:pt modelId="{2AE4BD4C-4AFD-4EC8-88FE-80E477190305}">
      <dgm:prSet/>
      <dgm:spPr/>
      <dgm:t>
        <a:bodyPr/>
        <a:lstStyle/>
        <a:p>
          <a:r>
            <a:rPr lang="en-GB"/>
            <a:t>Database location(s)</a:t>
          </a:r>
          <a:endParaRPr lang="en-US"/>
        </a:p>
      </dgm:t>
    </dgm:pt>
    <dgm:pt modelId="{ECA27DB1-5010-4C7C-8344-1FA0761CBA78}" type="parTrans" cxnId="{F53F63A2-D4BF-4652-90C8-064E2AAAC2AC}">
      <dgm:prSet/>
      <dgm:spPr/>
      <dgm:t>
        <a:bodyPr/>
        <a:lstStyle/>
        <a:p>
          <a:endParaRPr lang="en-US"/>
        </a:p>
      </dgm:t>
    </dgm:pt>
    <dgm:pt modelId="{F4ABECAB-1DF8-4D6C-84DD-8CBFF4566F17}" type="sibTrans" cxnId="{F53F63A2-D4BF-4652-90C8-064E2AAAC2AC}">
      <dgm:prSet/>
      <dgm:spPr/>
      <dgm:t>
        <a:bodyPr/>
        <a:lstStyle/>
        <a:p>
          <a:endParaRPr lang="en-US"/>
        </a:p>
      </dgm:t>
    </dgm:pt>
    <dgm:pt modelId="{2C66B8D0-3ED2-495F-A5F0-BC71519F0E33}">
      <dgm:prSet/>
      <dgm:spPr/>
      <dgm:t>
        <a:bodyPr/>
        <a:lstStyle/>
        <a:p>
          <a:r>
            <a:rPr lang="en-GB"/>
            <a:t>Expected type and extent of use</a:t>
          </a:r>
          <a:endParaRPr lang="en-US"/>
        </a:p>
      </dgm:t>
    </dgm:pt>
    <dgm:pt modelId="{F6BADA82-B467-4FC8-9125-82E204F7696F}" type="parTrans" cxnId="{0FE629F3-7C33-407A-A4FE-E0FA16D14E43}">
      <dgm:prSet/>
      <dgm:spPr/>
      <dgm:t>
        <a:bodyPr/>
        <a:lstStyle/>
        <a:p>
          <a:endParaRPr lang="en-US"/>
        </a:p>
      </dgm:t>
    </dgm:pt>
    <dgm:pt modelId="{9EE06B17-66EA-4847-9EDA-6BD6962EC653}" type="sibTrans" cxnId="{0FE629F3-7C33-407A-A4FE-E0FA16D14E43}">
      <dgm:prSet/>
      <dgm:spPr/>
      <dgm:t>
        <a:bodyPr/>
        <a:lstStyle/>
        <a:p>
          <a:endParaRPr lang="en-US"/>
        </a:p>
      </dgm:t>
    </dgm:pt>
    <dgm:pt modelId="{09DEEDC7-C530-4B6C-994E-2287723B8A67}">
      <dgm:prSet/>
      <dgm:spPr/>
      <dgm:t>
        <a:bodyPr/>
        <a:lstStyle/>
        <a:p>
          <a:r>
            <a:rPr lang="en-GB"/>
            <a:t>Single-user database supports only one user at a time</a:t>
          </a:r>
          <a:endParaRPr lang="en-US"/>
        </a:p>
      </dgm:t>
    </dgm:pt>
    <dgm:pt modelId="{5BC563EE-9AA7-4402-9F7A-CE794E05BD1A}" type="parTrans" cxnId="{75D8A402-AC46-4AE4-A250-F22A8D80EAF6}">
      <dgm:prSet/>
      <dgm:spPr/>
      <dgm:t>
        <a:bodyPr/>
        <a:lstStyle/>
        <a:p>
          <a:endParaRPr lang="en-US"/>
        </a:p>
      </dgm:t>
    </dgm:pt>
    <dgm:pt modelId="{20DF0F51-911A-4530-B588-EBDF7938BCC0}" type="sibTrans" cxnId="{75D8A402-AC46-4AE4-A250-F22A8D80EAF6}">
      <dgm:prSet/>
      <dgm:spPr/>
      <dgm:t>
        <a:bodyPr/>
        <a:lstStyle/>
        <a:p>
          <a:endParaRPr lang="en-US"/>
        </a:p>
      </dgm:t>
    </dgm:pt>
    <dgm:pt modelId="{343758D4-7D1F-497E-9E80-02011551993D}">
      <dgm:prSet/>
      <dgm:spPr/>
      <dgm:t>
        <a:bodyPr/>
        <a:lstStyle/>
        <a:p>
          <a:r>
            <a:rPr lang="en-GB"/>
            <a:t>Desktop database: single-user; runs on PC</a:t>
          </a:r>
          <a:endParaRPr lang="en-US"/>
        </a:p>
      </dgm:t>
    </dgm:pt>
    <dgm:pt modelId="{6C91CEF7-1AF5-47C3-B89B-3367C04CAC2E}" type="parTrans" cxnId="{DB4416D4-D2F6-451B-87BC-52C7FC9DE2CA}">
      <dgm:prSet/>
      <dgm:spPr/>
      <dgm:t>
        <a:bodyPr/>
        <a:lstStyle/>
        <a:p>
          <a:endParaRPr lang="en-US"/>
        </a:p>
      </dgm:t>
    </dgm:pt>
    <dgm:pt modelId="{42E4C56B-56D8-4592-818C-4E73E65B3E8C}" type="sibTrans" cxnId="{DB4416D4-D2F6-451B-87BC-52C7FC9DE2CA}">
      <dgm:prSet/>
      <dgm:spPr/>
      <dgm:t>
        <a:bodyPr/>
        <a:lstStyle/>
        <a:p>
          <a:endParaRPr lang="en-US"/>
        </a:p>
      </dgm:t>
    </dgm:pt>
    <dgm:pt modelId="{00DFFEB5-8011-4D38-8676-B2D98B6C5B10}">
      <dgm:prSet/>
      <dgm:spPr/>
      <dgm:t>
        <a:bodyPr/>
        <a:lstStyle/>
        <a:p>
          <a:r>
            <a:rPr lang="en-GB"/>
            <a:t>Multiuser database supports multiple users at the same time</a:t>
          </a:r>
          <a:endParaRPr lang="en-US"/>
        </a:p>
      </dgm:t>
    </dgm:pt>
    <dgm:pt modelId="{87764A99-60A5-479C-ADB7-70D3B2EE27D4}" type="parTrans" cxnId="{C6A576C9-AD3F-4920-84EA-72C4714A9CB3}">
      <dgm:prSet/>
      <dgm:spPr/>
      <dgm:t>
        <a:bodyPr/>
        <a:lstStyle/>
        <a:p>
          <a:endParaRPr lang="en-US"/>
        </a:p>
      </dgm:t>
    </dgm:pt>
    <dgm:pt modelId="{7B64A454-0C58-4462-B7B9-5EB1EA8AA1B0}" type="sibTrans" cxnId="{C6A576C9-AD3F-4920-84EA-72C4714A9CB3}">
      <dgm:prSet/>
      <dgm:spPr/>
      <dgm:t>
        <a:bodyPr/>
        <a:lstStyle/>
        <a:p>
          <a:endParaRPr lang="en-US"/>
        </a:p>
      </dgm:t>
    </dgm:pt>
    <dgm:pt modelId="{2F3610ED-BAB1-4700-9956-5C28B8A0380C}">
      <dgm:prSet/>
      <dgm:spPr/>
      <dgm:t>
        <a:bodyPr/>
        <a:lstStyle/>
        <a:p>
          <a:r>
            <a:rPr lang="en-GB"/>
            <a:t>Workgroup and enterprise databases</a:t>
          </a:r>
          <a:endParaRPr lang="en-US"/>
        </a:p>
      </dgm:t>
    </dgm:pt>
    <dgm:pt modelId="{6045DFFA-C360-4647-BB87-642EFE11304A}" type="parTrans" cxnId="{9C0DBC87-A7F4-4677-AF11-E9AD6415ADB9}">
      <dgm:prSet/>
      <dgm:spPr/>
      <dgm:t>
        <a:bodyPr/>
        <a:lstStyle/>
        <a:p>
          <a:endParaRPr lang="en-US"/>
        </a:p>
      </dgm:t>
    </dgm:pt>
    <dgm:pt modelId="{56138F03-06C8-4A1D-A15A-6DC354296254}" type="sibTrans" cxnId="{9C0DBC87-A7F4-4677-AF11-E9AD6415ADB9}">
      <dgm:prSet/>
      <dgm:spPr/>
      <dgm:t>
        <a:bodyPr/>
        <a:lstStyle/>
        <a:p>
          <a:endParaRPr lang="en-US"/>
        </a:p>
      </dgm:t>
    </dgm:pt>
    <dgm:pt modelId="{3AE55C63-BBD8-B642-A7CC-44D94C506A5B}" type="pres">
      <dgm:prSet presAssocID="{05ADF0E4-EFB7-4B3A-ACF8-7C1F9F5EB93A}" presName="Name0" presStyleCnt="0">
        <dgm:presLayoutVars>
          <dgm:dir/>
          <dgm:animLvl val="lvl"/>
          <dgm:resizeHandles val="exact"/>
        </dgm:presLayoutVars>
      </dgm:prSet>
      <dgm:spPr/>
    </dgm:pt>
    <dgm:pt modelId="{216352F8-08F1-0D42-8C64-22015EA749DA}" type="pres">
      <dgm:prSet presAssocID="{FE68826E-AE2D-4636-968E-191613FFA19C}" presName="linNode" presStyleCnt="0"/>
      <dgm:spPr/>
    </dgm:pt>
    <dgm:pt modelId="{3D4D48BA-65A5-B644-8582-7BFCC98838EB}" type="pres">
      <dgm:prSet presAssocID="{FE68826E-AE2D-4636-968E-191613FFA19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4E0E72F-1E82-1C4D-B412-DEB11B515FDE}" type="pres">
      <dgm:prSet presAssocID="{FE68826E-AE2D-4636-968E-191613FFA19C}" presName="descendantText" presStyleLbl="alignAccFollowNode1" presStyleIdx="0" presStyleCnt="3">
        <dgm:presLayoutVars>
          <dgm:bulletEnabled val="1"/>
        </dgm:presLayoutVars>
      </dgm:prSet>
      <dgm:spPr/>
    </dgm:pt>
    <dgm:pt modelId="{83EB68F0-429C-0E4F-9682-DC38AA81B2DF}" type="pres">
      <dgm:prSet presAssocID="{C53C8F67-1D04-41F4-ABD2-DAEAAD88E859}" presName="sp" presStyleCnt="0"/>
      <dgm:spPr/>
    </dgm:pt>
    <dgm:pt modelId="{4902C83B-0806-D449-A2BF-BC4CFC6C4D68}" type="pres">
      <dgm:prSet presAssocID="{09DEEDC7-C530-4B6C-994E-2287723B8A67}" presName="linNode" presStyleCnt="0"/>
      <dgm:spPr/>
    </dgm:pt>
    <dgm:pt modelId="{1C588CA9-5D07-A64D-BBC5-6AA5E7DBCCB4}" type="pres">
      <dgm:prSet presAssocID="{09DEEDC7-C530-4B6C-994E-2287723B8A6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06503A4-4539-594D-BF32-1991864592CA}" type="pres">
      <dgm:prSet presAssocID="{09DEEDC7-C530-4B6C-994E-2287723B8A67}" presName="descendantText" presStyleLbl="alignAccFollowNode1" presStyleIdx="1" presStyleCnt="3">
        <dgm:presLayoutVars>
          <dgm:bulletEnabled val="1"/>
        </dgm:presLayoutVars>
      </dgm:prSet>
      <dgm:spPr/>
    </dgm:pt>
    <dgm:pt modelId="{FB4CCE8A-20F8-1A43-A7FD-5BC08CE66FC6}" type="pres">
      <dgm:prSet presAssocID="{20DF0F51-911A-4530-B588-EBDF7938BCC0}" presName="sp" presStyleCnt="0"/>
      <dgm:spPr/>
    </dgm:pt>
    <dgm:pt modelId="{4415E4FB-938B-8340-A856-46293274BB91}" type="pres">
      <dgm:prSet presAssocID="{00DFFEB5-8011-4D38-8676-B2D98B6C5B10}" presName="linNode" presStyleCnt="0"/>
      <dgm:spPr/>
    </dgm:pt>
    <dgm:pt modelId="{0AD45788-4BB1-F24B-96D8-F7557C1FA1E7}" type="pres">
      <dgm:prSet presAssocID="{00DFFEB5-8011-4D38-8676-B2D98B6C5B1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DB7BF54-86B2-7640-8E26-FA47E2B12BCC}" type="pres">
      <dgm:prSet presAssocID="{00DFFEB5-8011-4D38-8676-B2D98B6C5B1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5D8A402-AC46-4AE4-A250-F22A8D80EAF6}" srcId="{05ADF0E4-EFB7-4B3A-ACF8-7C1F9F5EB93A}" destId="{09DEEDC7-C530-4B6C-994E-2287723B8A67}" srcOrd="1" destOrd="0" parTransId="{5BC563EE-9AA7-4402-9F7A-CE794E05BD1A}" sibTransId="{20DF0F51-911A-4530-B588-EBDF7938BCC0}"/>
    <dgm:cxn modelId="{E4C83103-29F1-BE40-9BA9-0F8923781A67}" type="presOf" srcId="{05ADF0E4-EFB7-4B3A-ACF8-7C1F9F5EB93A}" destId="{3AE55C63-BBD8-B642-A7CC-44D94C506A5B}" srcOrd="0" destOrd="0" presId="urn:microsoft.com/office/officeart/2005/8/layout/vList5"/>
    <dgm:cxn modelId="{B0BA2A47-188B-CD45-864B-D72F6A194B17}" type="presOf" srcId="{2C66B8D0-3ED2-495F-A5F0-BC71519F0E33}" destId="{94E0E72F-1E82-1C4D-B412-DEB11B515FDE}" srcOrd="0" destOrd="2" presId="urn:microsoft.com/office/officeart/2005/8/layout/vList5"/>
    <dgm:cxn modelId="{39128A6F-841A-A045-9B06-1DAED714E66F}" type="presOf" srcId="{00DFFEB5-8011-4D38-8676-B2D98B6C5B10}" destId="{0AD45788-4BB1-F24B-96D8-F7557C1FA1E7}" srcOrd="0" destOrd="0" presId="urn:microsoft.com/office/officeart/2005/8/layout/vList5"/>
    <dgm:cxn modelId="{D548AA6F-8383-E848-A0A1-39271DAC87DC}" type="presOf" srcId="{E0F3DBF4-989D-434D-8C4F-61AF36EFF53C}" destId="{94E0E72F-1E82-1C4D-B412-DEB11B515FDE}" srcOrd="0" destOrd="0" presId="urn:microsoft.com/office/officeart/2005/8/layout/vList5"/>
    <dgm:cxn modelId="{5F5A8986-4133-4A43-AEBA-A062E06BA216}" type="presOf" srcId="{09DEEDC7-C530-4B6C-994E-2287723B8A67}" destId="{1C588CA9-5D07-A64D-BBC5-6AA5E7DBCCB4}" srcOrd="0" destOrd="0" presId="urn:microsoft.com/office/officeart/2005/8/layout/vList5"/>
    <dgm:cxn modelId="{9C0DBC87-A7F4-4677-AF11-E9AD6415ADB9}" srcId="{00DFFEB5-8011-4D38-8676-B2D98B6C5B10}" destId="{2F3610ED-BAB1-4700-9956-5C28B8A0380C}" srcOrd="0" destOrd="0" parTransId="{6045DFFA-C360-4647-BB87-642EFE11304A}" sibTransId="{56138F03-06C8-4A1D-A15A-6DC354296254}"/>
    <dgm:cxn modelId="{F728FF9D-3BDD-EF44-B703-9BE2D5EF8477}" type="presOf" srcId="{343758D4-7D1F-497E-9E80-02011551993D}" destId="{C06503A4-4539-594D-BF32-1991864592CA}" srcOrd="0" destOrd="0" presId="urn:microsoft.com/office/officeart/2005/8/layout/vList5"/>
    <dgm:cxn modelId="{F53F63A2-D4BF-4652-90C8-064E2AAAC2AC}" srcId="{FE68826E-AE2D-4636-968E-191613FFA19C}" destId="{2AE4BD4C-4AFD-4EC8-88FE-80E477190305}" srcOrd="1" destOrd="0" parTransId="{ECA27DB1-5010-4C7C-8344-1FA0761CBA78}" sibTransId="{F4ABECAB-1DF8-4D6C-84DD-8CBFF4566F17}"/>
    <dgm:cxn modelId="{C6A576C9-AD3F-4920-84EA-72C4714A9CB3}" srcId="{05ADF0E4-EFB7-4B3A-ACF8-7C1F9F5EB93A}" destId="{00DFFEB5-8011-4D38-8676-B2D98B6C5B10}" srcOrd="2" destOrd="0" parTransId="{87764A99-60A5-479C-ADB7-70D3B2EE27D4}" sibTransId="{7B64A454-0C58-4462-B7B9-5EB1EA8AA1B0}"/>
    <dgm:cxn modelId="{091055D2-F420-42D4-B4EE-ED33C038E32C}" srcId="{05ADF0E4-EFB7-4B3A-ACF8-7C1F9F5EB93A}" destId="{FE68826E-AE2D-4636-968E-191613FFA19C}" srcOrd="0" destOrd="0" parTransId="{87A30392-8B98-44EE-9A45-247DA9B39D40}" sibTransId="{C53C8F67-1D04-41F4-ABD2-DAEAAD88E859}"/>
    <dgm:cxn modelId="{DB4416D4-D2F6-451B-87BC-52C7FC9DE2CA}" srcId="{09DEEDC7-C530-4B6C-994E-2287723B8A67}" destId="{343758D4-7D1F-497E-9E80-02011551993D}" srcOrd="0" destOrd="0" parTransId="{6C91CEF7-1AF5-47C3-B89B-3367C04CAC2E}" sibTransId="{42E4C56B-56D8-4592-818C-4E73E65B3E8C}"/>
    <dgm:cxn modelId="{42BF62DC-A39F-F645-B03A-30298E50EF9D}" type="presOf" srcId="{FE68826E-AE2D-4636-968E-191613FFA19C}" destId="{3D4D48BA-65A5-B644-8582-7BFCC98838EB}" srcOrd="0" destOrd="0" presId="urn:microsoft.com/office/officeart/2005/8/layout/vList5"/>
    <dgm:cxn modelId="{259970E0-8CB5-4CE9-84E4-56CCC4C057DB}" srcId="{FE68826E-AE2D-4636-968E-191613FFA19C}" destId="{E0F3DBF4-989D-434D-8C4F-61AF36EFF53C}" srcOrd="0" destOrd="0" parTransId="{9D6B621F-F4F5-414E-8ECE-BDC06D661BB2}" sibTransId="{C49E86A9-A5D5-451C-A6FB-44D981D7EDA7}"/>
    <dgm:cxn modelId="{506CD2E3-9A36-8B44-92AA-D92CE71100D6}" type="presOf" srcId="{2F3610ED-BAB1-4700-9956-5C28B8A0380C}" destId="{7DB7BF54-86B2-7640-8E26-FA47E2B12BCC}" srcOrd="0" destOrd="0" presId="urn:microsoft.com/office/officeart/2005/8/layout/vList5"/>
    <dgm:cxn modelId="{0FE629F3-7C33-407A-A4FE-E0FA16D14E43}" srcId="{FE68826E-AE2D-4636-968E-191613FFA19C}" destId="{2C66B8D0-3ED2-495F-A5F0-BC71519F0E33}" srcOrd="2" destOrd="0" parTransId="{F6BADA82-B467-4FC8-9125-82E204F7696F}" sibTransId="{9EE06B17-66EA-4847-9EDA-6BD6962EC653}"/>
    <dgm:cxn modelId="{B1CAC8F8-3731-B74E-9B0B-3AFBF359E449}" type="presOf" srcId="{2AE4BD4C-4AFD-4EC8-88FE-80E477190305}" destId="{94E0E72F-1E82-1C4D-B412-DEB11B515FDE}" srcOrd="0" destOrd="1" presId="urn:microsoft.com/office/officeart/2005/8/layout/vList5"/>
    <dgm:cxn modelId="{21B8F1B7-DFAB-1D4A-B4D8-03A21EE7CA5D}" type="presParOf" srcId="{3AE55C63-BBD8-B642-A7CC-44D94C506A5B}" destId="{216352F8-08F1-0D42-8C64-22015EA749DA}" srcOrd="0" destOrd="0" presId="urn:microsoft.com/office/officeart/2005/8/layout/vList5"/>
    <dgm:cxn modelId="{258991A8-9689-1E40-A912-C045783AD0A8}" type="presParOf" srcId="{216352F8-08F1-0D42-8C64-22015EA749DA}" destId="{3D4D48BA-65A5-B644-8582-7BFCC98838EB}" srcOrd="0" destOrd="0" presId="urn:microsoft.com/office/officeart/2005/8/layout/vList5"/>
    <dgm:cxn modelId="{DB843ACB-0C67-6349-8EC8-AB0896920B49}" type="presParOf" srcId="{216352F8-08F1-0D42-8C64-22015EA749DA}" destId="{94E0E72F-1E82-1C4D-B412-DEB11B515FDE}" srcOrd="1" destOrd="0" presId="urn:microsoft.com/office/officeart/2005/8/layout/vList5"/>
    <dgm:cxn modelId="{61DE6025-2AB3-F54E-8E19-1B4F6DB0B0AF}" type="presParOf" srcId="{3AE55C63-BBD8-B642-A7CC-44D94C506A5B}" destId="{83EB68F0-429C-0E4F-9682-DC38AA81B2DF}" srcOrd="1" destOrd="0" presId="urn:microsoft.com/office/officeart/2005/8/layout/vList5"/>
    <dgm:cxn modelId="{E855F1D6-1399-1B4A-84F1-0AFA2E31260D}" type="presParOf" srcId="{3AE55C63-BBD8-B642-A7CC-44D94C506A5B}" destId="{4902C83B-0806-D449-A2BF-BC4CFC6C4D68}" srcOrd="2" destOrd="0" presId="urn:microsoft.com/office/officeart/2005/8/layout/vList5"/>
    <dgm:cxn modelId="{1D4C762E-A8F2-C343-967E-8ACA94D740A0}" type="presParOf" srcId="{4902C83B-0806-D449-A2BF-BC4CFC6C4D68}" destId="{1C588CA9-5D07-A64D-BBC5-6AA5E7DBCCB4}" srcOrd="0" destOrd="0" presId="urn:microsoft.com/office/officeart/2005/8/layout/vList5"/>
    <dgm:cxn modelId="{19695591-3DB3-C143-AA3A-9A1BB0BACB9B}" type="presParOf" srcId="{4902C83B-0806-D449-A2BF-BC4CFC6C4D68}" destId="{C06503A4-4539-594D-BF32-1991864592CA}" srcOrd="1" destOrd="0" presId="urn:microsoft.com/office/officeart/2005/8/layout/vList5"/>
    <dgm:cxn modelId="{2CFDFA2D-B3F0-1A4D-A80D-AF6C6ABAB283}" type="presParOf" srcId="{3AE55C63-BBD8-B642-A7CC-44D94C506A5B}" destId="{FB4CCE8A-20F8-1A43-A7FD-5BC08CE66FC6}" srcOrd="3" destOrd="0" presId="urn:microsoft.com/office/officeart/2005/8/layout/vList5"/>
    <dgm:cxn modelId="{DA8E06E6-B101-DF4A-96E8-83E6490C144D}" type="presParOf" srcId="{3AE55C63-BBD8-B642-A7CC-44D94C506A5B}" destId="{4415E4FB-938B-8340-A856-46293274BB91}" srcOrd="4" destOrd="0" presId="urn:microsoft.com/office/officeart/2005/8/layout/vList5"/>
    <dgm:cxn modelId="{1F2FDA69-F181-914C-BA3B-F9122EFCA87F}" type="presParOf" srcId="{4415E4FB-938B-8340-A856-46293274BB91}" destId="{0AD45788-4BB1-F24B-96D8-F7557C1FA1E7}" srcOrd="0" destOrd="0" presId="urn:microsoft.com/office/officeart/2005/8/layout/vList5"/>
    <dgm:cxn modelId="{B207EA38-D6E7-7341-AD33-AD388B2947EF}" type="presParOf" srcId="{4415E4FB-938B-8340-A856-46293274BB91}" destId="{7DB7BF54-86B2-7640-8E26-FA47E2B12B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BB726-5A8A-4F40-A951-A6E4D1F3B80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3351BD-D524-49DD-BDC3-37BC5FA4D18B}">
      <dgm:prSet/>
      <dgm:spPr/>
      <dgm:t>
        <a:bodyPr/>
        <a:lstStyle/>
        <a:p>
          <a:r>
            <a:rPr lang="en-GB"/>
            <a:t>Centralized database</a:t>
          </a:r>
          <a:endParaRPr lang="en-US"/>
        </a:p>
      </dgm:t>
    </dgm:pt>
    <dgm:pt modelId="{B977774C-D047-42D1-9374-20911DE1C5CB}" type="parTrans" cxnId="{B1311DF5-ADA8-474F-80FE-70FF96147B31}">
      <dgm:prSet/>
      <dgm:spPr/>
      <dgm:t>
        <a:bodyPr/>
        <a:lstStyle/>
        <a:p>
          <a:endParaRPr lang="en-US"/>
        </a:p>
      </dgm:t>
    </dgm:pt>
    <dgm:pt modelId="{1D13F01C-57A8-41E6-A68A-74D48EFAD644}" type="sibTrans" cxnId="{B1311DF5-ADA8-474F-80FE-70FF96147B31}">
      <dgm:prSet/>
      <dgm:spPr/>
      <dgm:t>
        <a:bodyPr/>
        <a:lstStyle/>
        <a:p>
          <a:endParaRPr lang="en-US"/>
        </a:p>
      </dgm:t>
    </dgm:pt>
    <dgm:pt modelId="{1E8B8281-D049-4DE0-BF25-6F660B814EBC}">
      <dgm:prSet/>
      <dgm:spPr/>
      <dgm:t>
        <a:bodyPr/>
        <a:lstStyle/>
        <a:p>
          <a:r>
            <a:rPr lang="en-GB"/>
            <a:t>data located at a single site</a:t>
          </a:r>
          <a:endParaRPr lang="en-US"/>
        </a:p>
      </dgm:t>
    </dgm:pt>
    <dgm:pt modelId="{D118DE26-B3D6-485C-BADB-29ED978AB5A3}" type="parTrans" cxnId="{35F02F98-91AC-4EF6-A99D-85721CB66C0D}">
      <dgm:prSet/>
      <dgm:spPr/>
      <dgm:t>
        <a:bodyPr/>
        <a:lstStyle/>
        <a:p>
          <a:endParaRPr lang="en-US"/>
        </a:p>
      </dgm:t>
    </dgm:pt>
    <dgm:pt modelId="{07F33048-D20B-47AB-9816-6DBEBADDA43E}" type="sibTrans" cxnId="{35F02F98-91AC-4EF6-A99D-85721CB66C0D}">
      <dgm:prSet/>
      <dgm:spPr/>
      <dgm:t>
        <a:bodyPr/>
        <a:lstStyle/>
        <a:p>
          <a:endParaRPr lang="en-US"/>
        </a:p>
      </dgm:t>
    </dgm:pt>
    <dgm:pt modelId="{8F7E853B-0005-409F-8022-7854B85C746B}">
      <dgm:prSet/>
      <dgm:spPr/>
      <dgm:t>
        <a:bodyPr/>
        <a:lstStyle/>
        <a:p>
          <a:r>
            <a:rPr lang="en-GB"/>
            <a:t>Distributed database</a:t>
          </a:r>
          <a:endParaRPr lang="en-US"/>
        </a:p>
      </dgm:t>
    </dgm:pt>
    <dgm:pt modelId="{3F25DEB0-C737-4282-807F-9A518A988DB1}" type="parTrans" cxnId="{7396C256-0887-44F8-ABE7-9FB64840232F}">
      <dgm:prSet/>
      <dgm:spPr/>
      <dgm:t>
        <a:bodyPr/>
        <a:lstStyle/>
        <a:p>
          <a:endParaRPr lang="en-US"/>
        </a:p>
      </dgm:t>
    </dgm:pt>
    <dgm:pt modelId="{38B8E775-8EC8-4CD2-BD46-B88046C27E2F}" type="sibTrans" cxnId="{7396C256-0887-44F8-ABE7-9FB64840232F}">
      <dgm:prSet/>
      <dgm:spPr/>
      <dgm:t>
        <a:bodyPr/>
        <a:lstStyle/>
        <a:p>
          <a:endParaRPr lang="en-US"/>
        </a:p>
      </dgm:t>
    </dgm:pt>
    <dgm:pt modelId="{AE7A2D92-8232-4D26-B5F6-53FD21A618DE}">
      <dgm:prSet/>
      <dgm:spPr/>
      <dgm:t>
        <a:bodyPr/>
        <a:lstStyle/>
        <a:p>
          <a:r>
            <a:rPr lang="en-GB"/>
            <a:t>data distributed across several different sites</a:t>
          </a:r>
          <a:endParaRPr lang="en-US"/>
        </a:p>
      </dgm:t>
    </dgm:pt>
    <dgm:pt modelId="{25EF1D06-ACB2-48DA-9152-2558F5DFFB7B}" type="parTrans" cxnId="{934A44C6-8EFB-4073-8018-4531AA5C8677}">
      <dgm:prSet/>
      <dgm:spPr/>
      <dgm:t>
        <a:bodyPr/>
        <a:lstStyle/>
        <a:p>
          <a:endParaRPr lang="en-US"/>
        </a:p>
      </dgm:t>
    </dgm:pt>
    <dgm:pt modelId="{80418379-8BCA-4C8D-8282-278AD4B03CBF}" type="sibTrans" cxnId="{934A44C6-8EFB-4073-8018-4531AA5C8677}">
      <dgm:prSet/>
      <dgm:spPr/>
      <dgm:t>
        <a:bodyPr/>
        <a:lstStyle/>
        <a:p>
          <a:endParaRPr lang="en-US"/>
        </a:p>
      </dgm:t>
    </dgm:pt>
    <dgm:pt modelId="{A937C6FF-3BAB-4E66-AE71-74F2F76CBD67}">
      <dgm:prSet/>
      <dgm:spPr/>
      <dgm:t>
        <a:bodyPr/>
        <a:lstStyle/>
        <a:p>
          <a:r>
            <a:rPr lang="en-GB"/>
            <a:t>Operational database</a:t>
          </a:r>
          <a:endParaRPr lang="en-US"/>
        </a:p>
      </dgm:t>
    </dgm:pt>
    <dgm:pt modelId="{E938C56D-78A6-4450-887B-DADC33ACF440}" type="parTrans" cxnId="{335A16DC-1EC9-4152-9BF8-79A970F552D3}">
      <dgm:prSet/>
      <dgm:spPr/>
      <dgm:t>
        <a:bodyPr/>
        <a:lstStyle/>
        <a:p>
          <a:endParaRPr lang="en-US"/>
        </a:p>
      </dgm:t>
    </dgm:pt>
    <dgm:pt modelId="{B4FA115A-DDB3-4FDA-AA0D-0086830C07C5}" type="sibTrans" cxnId="{335A16DC-1EC9-4152-9BF8-79A970F552D3}">
      <dgm:prSet/>
      <dgm:spPr/>
      <dgm:t>
        <a:bodyPr/>
        <a:lstStyle/>
        <a:p>
          <a:endParaRPr lang="en-US"/>
        </a:p>
      </dgm:t>
    </dgm:pt>
    <dgm:pt modelId="{AD766DD9-9ACF-4DBE-B7E9-6578530BC62E}">
      <dgm:prSet/>
      <dgm:spPr/>
      <dgm:t>
        <a:bodyPr/>
        <a:lstStyle/>
        <a:p>
          <a:r>
            <a:rPr lang="en-GB"/>
            <a:t>supports a company's day-to-day operations</a:t>
          </a:r>
          <a:endParaRPr lang="en-US"/>
        </a:p>
      </dgm:t>
    </dgm:pt>
    <dgm:pt modelId="{6A299685-8C09-493B-866A-815801C0C634}" type="parTrans" cxnId="{0A7A683D-2F44-48F0-BF8F-3E38A1745073}">
      <dgm:prSet/>
      <dgm:spPr/>
      <dgm:t>
        <a:bodyPr/>
        <a:lstStyle/>
        <a:p>
          <a:endParaRPr lang="en-US"/>
        </a:p>
      </dgm:t>
    </dgm:pt>
    <dgm:pt modelId="{44441C85-34C5-4B5F-B427-26FA724E96F1}" type="sibTrans" cxnId="{0A7A683D-2F44-48F0-BF8F-3E38A1745073}">
      <dgm:prSet/>
      <dgm:spPr/>
      <dgm:t>
        <a:bodyPr/>
        <a:lstStyle/>
        <a:p>
          <a:endParaRPr lang="en-US"/>
        </a:p>
      </dgm:t>
    </dgm:pt>
    <dgm:pt modelId="{56A48225-23DE-4460-A93E-04E0B4AB5973}">
      <dgm:prSet/>
      <dgm:spPr/>
      <dgm:t>
        <a:bodyPr/>
        <a:lstStyle/>
        <a:p>
          <a:r>
            <a:rPr lang="en-GB"/>
            <a:t>transactional or production database</a:t>
          </a:r>
          <a:endParaRPr lang="en-US"/>
        </a:p>
      </dgm:t>
    </dgm:pt>
    <dgm:pt modelId="{7ACD80AD-5611-4415-9D5E-9FCBD4FF7E72}" type="parTrans" cxnId="{36D3885B-F2EE-4C13-9544-9CDA345C1A7E}">
      <dgm:prSet/>
      <dgm:spPr/>
      <dgm:t>
        <a:bodyPr/>
        <a:lstStyle/>
        <a:p>
          <a:endParaRPr lang="en-US"/>
        </a:p>
      </dgm:t>
    </dgm:pt>
    <dgm:pt modelId="{CCAB6F28-0961-4110-AE82-0A4B082B41AF}" type="sibTrans" cxnId="{36D3885B-F2EE-4C13-9544-9CDA345C1A7E}">
      <dgm:prSet/>
      <dgm:spPr/>
      <dgm:t>
        <a:bodyPr/>
        <a:lstStyle/>
        <a:p>
          <a:endParaRPr lang="en-US"/>
        </a:p>
      </dgm:t>
    </dgm:pt>
    <dgm:pt modelId="{550C5EFB-1F8E-48DF-9F69-A2E55A5356E5}">
      <dgm:prSet/>
      <dgm:spPr/>
      <dgm:t>
        <a:bodyPr/>
        <a:lstStyle/>
        <a:p>
          <a:r>
            <a:rPr lang="en-GB" dirty="0"/>
            <a:t>Data warehouse</a:t>
          </a:r>
          <a:endParaRPr lang="en-US" dirty="0"/>
        </a:p>
      </dgm:t>
    </dgm:pt>
    <dgm:pt modelId="{199B3C31-DE03-4C2A-8E47-9602003F6DD9}" type="parTrans" cxnId="{8D61B93F-7B6E-4A30-B42D-3C7CACC19C50}">
      <dgm:prSet/>
      <dgm:spPr/>
      <dgm:t>
        <a:bodyPr/>
        <a:lstStyle/>
        <a:p>
          <a:endParaRPr lang="en-US"/>
        </a:p>
      </dgm:t>
    </dgm:pt>
    <dgm:pt modelId="{A8F1D18F-53D5-4C91-B605-F12A6FE84615}" type="sibTrans" cxnId="{8D61B93F-7B6E-4A30-B42D-3C7CACC19C50}">
      <dgm:prSet/>
      <dgm:spPr/>
      <dgm:t>
        <a:bodyPr/>
        <a:lstStyle/>
        <a:p>
          <a:endParaRPr lang="en-US"/>
        </a:p>
      </dgm:t>
    </dgm:pt>
    <dgm:pt modelId="{D619D0D2-EDF1-4244-8BBC-762126864BF2}">
      <dgm:prSet/>
      <dgm:spPr/>
      <dgm:t>
        <a:bodyPr/>
        <a:lstStyle/>
        <a:p>
          <a:r>
            <a:rPr lang="en-GB"/>
            <a:t>stores data used for tactical or strategic decisions</a:t>
          </a:r>
          <a:endParaRPr lang="en-US"/>
        </a:p>
      </dgm:t>
    </dgm:pt>
    <dgm:pt modelId="{87DBCB1F-A3A4-49B2-AEEB-73A51E244986}" type="parTrans" cxnId="{28AE13B3-D261-412A-BFD1-DB5ED2303B83}">
      <dgm:prSet/>
      <dgm:spPr/>
      <dgm:t>
        <a:bodyPr/>
        <a:lstStyle/>
        <a:p>
          <a:endParaRPr lang="en-US"/>
        </a:p>
      </dgm:t>
    </dgm:pt>
    <dgm:pt modelId="{5F1C92D4-E60E-4611-9465-E50604B8A209}" type="sibTrans" cxnId="{28AE13B3-D261-412A-BFD1-DB5ED2303B83}">
      <dgm:prSet/>
      <dgm:spPr/>
      <dgm:t>
        <a:bodyPr/>
        <a:lstStyle/>
        <a:p>
          <a:endParaRPr lang="en-US"/>
        </a:p>
      </dgm:t>
    </dgm:pt>
    <dgm:pt modelId="{75AAF001-505D-CC4E-B7A5-EB37E4C8B291}" type="pres">
      <dgm:prSet presAssocID="{A6ABB726-5A8A-4F40-A951-A6E4D1F3B806}" presName="Name0" presStyleCnt="0">
        <dgm:presLayoutVars>
          <dgm:dir/>
          <dgm:animLvl val="lvl"/>
          <dgm:resizeHandles val="exact"/>
        </dgm:presLayoutVars>
      </dgm:prSet>
      <dgm:spPr/>
    </dgm:pt>
    <dgm:pt modelId="{899346B7-1FB1-B746-8671-E4D7426DF35F}" type="pres">
      <dgm:prSet presAssocID="{A03351BD-D524-49DD-BDC3-37BC5FA4D18B}" presName="linNode" presStyleCnt="0"/>
      <dgm:spPr/>
    </dgm:pt>
    <dgm:pt modelId="{D63C1349-99C1-0A44-B882-D044D270B07D}" type="pres">
      <dgm:prSet presAssocID="{A03351BD-D524-49DD-BDC3-37BC5FA4D18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3ED3328-E805-8D4B-BFA8-737CC308CD84}" type="pres">
      <dgm:prSet presAssocID="{A03351BD-D524-49DD-BDC3-37BC5FA4D18B}" presName="descendantText" presStyleLbl="alignAccFollowNode1" presStyleIdx="0" presStyleCnt="4">
        <dgm:presLayoutVars>
          <dgm:bulletEnabled val="1"/>
        </dgm:presLayoutVars>
      </dgm:prSet>
      <dgm:spPr/>
    </dgm:pt>
    <dgm:pt modelId="{4E6FD36F-54A6-FD4E-9E76-18F8A3B28A69}" type="pres">
      <dgm:prSet presAssocID="{1D13F01C-57A8-41E6-A68A-74D48EFAD644}" presName="sp" presStyleCnt="0"/>
      <dgm:spPr/>
    </dgm:pt>
    <dgm:pt modelId="{54E6ADA8-86FE-E64E-8CD8-568CE12E38E2}" type="pres">
      <dgm:prSet presAssocID="{8F7E853B-0005-409F-8022-7854B85C746B}" presName="linNode" presStyleCnt="0"/>
      <dgm:spPr/>
    </dgm:pt>
    <dgm:pt modelId="{5FD98F17-0BDE-1A41-9DC6-3696EC01C42C}" type="pres">
      <dgm:prSet presAssocID="{8F7E853B-0005-409F-8022-7854B85C746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4DC503E-AD7C-1247-8380-0163D551684E}" type="pres">
      <dgm:prSet presAssocID="{8F7E853B-0005-409F-8022-7854B85C746B}" presName="descendantText" presStyleLbl="alignAccFollowNode1" presStyleIdx="1" presStyleCnt="4">
        <dgm:presLayoutVars>
          <dgm:bulletEnabled val="1"/>
        </dgm:presLayoutVars>
      </dgm:prSet>
      <dgm:spPr/>
    </dgm:pt>
    <dgm:pt modelId="{D379A052-CB87-F84B-9D33-F706D22640A8}" type="pres">
      <dgm:prSet presAssocID="{38B8E775-8EC8-4CD2-BD46-B88046C27E2F}" presName="sp" presStyleCnt="0"/>
      <dgm:spPr/>
    </dgm:pt>
    <dgm:pt modelId="{522A699F-DCA9-3446-B260-3DDD2FA544A3}" type="pres">
      <dgm:prSet presAssocID="{A937C6FF-3BAB-4E66-AE71-74F2F76CBD67}" presName="linNode" presStyleCnt="0"/>
      <dgm:spPr/>
    </dgm:pt>
    <dgm:pt modelId="{FE1AACC0-8126-EF4F-B060-885D884118EB}" type="pres">
      <dgm:prSet presAssocID="{A937C6FF-3BAB-4E66-AE71-74F2F76CBD6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522A8B8-40DD-F845-8716-F5607A1F69EF}" type="pres">
      <dgm:prSet presAssocID="{A937C6FF-3BAB-4E66-AE71-74F2F76CBD67}" presName="descendantText" presStyleLbl="alignAccFollowNode1" presStyleIdx="2" presStyleCnt="4">
        <dgm:presLayoutVars>
          <dgm:bulletEnabled val="1"/>
        </dgm:presLayoutVars>
      </dgm:prSet>
      <dgm:spPr/>
    </dgm:pt>
    <dgm:pt modelId="{7A56525A-D1F9-5D45-8BBA-59943DB30580}" type="pres">
      <dgm:prSet presAssocID="{B4FA115A-DDB3-4FDA-AA0D-0086830C07C5}" presName="sp" presStyleCnt="0"/>
      <dgm:spPr/>
    </dgm:pt>
    <dgm:pt modelId="{449F752E-6DA7-0C4A-8572-0E77DDC4857F}" type="pres">
      <dgm:prSet presAssocID="{550C5EFB-1F8E-48DF-9F69-A2E55A5356E5}" presName="linNode" presStyleCnt="0"/>
      <dgm:spPr/>
    </dgm:pt>
    <dgm:pt modelId="{4C0EA107-0529-7F4B-A894-E116CDC66BBD}" type="pres">
      <dgm:prSet presAssocID="{550C5EFB-1F8E-48DF-9F69-A2E55A5356E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BAFE95B-1098-C94E-BD57-1A243EE414D4}" type="pres">
      <dgm:prSet presAssocID="{550C5EFB-1F8E-48DF-9F69-A2E55A5356E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281F90C-A156-1B4E-A5CD-9E4274959D68}" type="presOf" srcId="{D619D0D2-EDF1-4244-8BBC-762126864BF2}" destId="{6BAFE95B-1098-C94E-BD57-1A243EE414D4}" srcOrd="0" destOrd="0" presId="urn:microsoft.com/office/officeart/2005/8/layout/vList5"/>
    <dgm:cxn modelId="{C1597A12-6FA0-6F46-AC52-31FA28FD3876}" type="presOf" srcId="{8F7E853B-0005-409F-8022-7854B85C746B}" destId="{5FD98F17-0BDE-1A41-9DC6-3696EC01C42C}" srcOrd="0" destOrd="0" presId="urn:microsoft.com/office/officeart/2005/8/layout/vList5"/>
    <dgm:cxn modelId="{0A7A683D-2F44-48F0-BF8F-3E38A1745073}" srcId="{A937C6FF-3BAB-4E66-AE71-74F2F76CBD67}" destId="{AD766DD9-9ACF-4DBE-B7E9-6578530BC62E}" srcOrd="0" destOrd="0" parTransId="{6A299685-8C09-493B-866A-815801C0C634}" sibTransId="{44441C85-34C5-4B5F-B427-26FA724E96F1}"/>
    <dgm:cxn modelId="{8D61B93F-7B6E-4A30-B42D-3C7CACC19C50}" srcId="{A6ABB726-5A8A-4F40-A951-A6E4D1F3B806}" destId="{550C5EFB-1F8E-48DF-9F69-A2E55A5356E5}" srcOrd="3" destOrd="0" parTransId="{199B3C31-DE03-4C2A-8E47-9602003F6DD9}" sibTransId="{A8F1D18F-53D5-4C91-B605-F12A6FE84615}"/>
    <dgm:cxn modelId="{CB9D2245-3EEF-1E4E-ACAB-631B0B8D8A61}" type="presOf" srcId="{AD766DD9-9ACF-4DBE-B7E9-6578530BC62E}" destId="{6522A8B8-40DD-F845-8716-F5607A1F69EF}" srcOrd="0" destOrd="0" presId="urn:microsoft.com/office/officeart/2005/8/layout/vList5"/>
    <dgm:cxn modelId="{C5F24C4B-8989-C74C-B8B8-B2970D34FE5D}" type="presOf" srcId="{56A48225-23DE-4460-A93E-04E0B4AB5973}" destId="{6522A8B8-40DD-F845-8716-F5607A1F69EF}" srcOrd="0" destOrd="1" presId="urn:microsoft.com/office/officeart/2005/8/layout/vList5"/>
    <dgm:cxn modelId="{7396C256-0887-44F8-ABE7-9FB64840232F}" srcId="{A6ABB726-5A8A-4F40-A951-A6E4D1F3B806}" destId="{8F7E853B-0005-409F-8022-7854B85C746B}" srcOrd="1" destOrd="0" parTransId="{3F25DEB0-C737-4282-807F-9A518A988DB1}" sibTransId="{38B8E775-8EC8-4CD2-BD46-B88046C27E2F}"/>
    <dgm:cxn modelId="{A45F6C58-068A-6A46-8D9A-2030D6761690}" type="presOf" srcId="{AE7A2D92-8232-4D26-B5F6-53FD21A618DE}" destId="{64DC503E-AD7C-1247-8380-0163D551684E}" srcOrd="0" destOrd="0" presId="urn:microsoft.com/office/officeart/2005/8/layout/vList5"/>
    <dgm:cxn modelId="{36D3885B-F2EE-4C13-9544-9CDA345C1A7E}" srcId="{A937C6FF-3BAB-4E66-AE71-74F2F76CBD67}" destId="{56A48225-23DE-4460-A93E-04E0B4AB5973}" srcOrd="1" destOrd="0" parTransId="{7ACD80AD-5611-4415-9D5E-9FCBD4FF7E72}" sibTransId="{CCAB6F28-0961-4110-AE82-0A4B082B41AF}"/>
    <dgm:cxn modelId="{8BDEC05C-D099-BA49-81CC-0240C75D8755}" type="presOf" srcId="{A03351BD-D524-49DD-BDC3-37BC5FA4D18B}" destId="{D63C1349-99C1-0A44-B882-D044D270B07D}" srcOrd="0" destOrd="0" presId="urn:microsoft.com/office/officeart/2005/8/layout/vList5"/>
    <dgm:cxn modelId="{35F02F98-91AC-4EF6-A99D-85721CB66C0D}" srcId="{A03351BD-D524-49DD-BDC3-37BC5FA4D18B}" destId="{1E8B8281-D049-4DE0-BF25-6F660B814EBC}" srcOrd="0" destOrd="0" parTransId="{D118DE26-B3D6-485C-BADB-29ED978AB5A3}" sibTransId="{07F33048-D20B-47AB-9816-6DBEBADDA43E}"/>
    <dgm:cxn modelId="{28AE13B3-D261-412A-BFD1-DB5ED2303B83}" srcId="{550C5EFB-1F8E-48DF-9F69-A2E55A5356E5}" destId="{D619D0D2-EDF1-4244-8BBC-762126864BF2}" srcOrd="0" destOrd="0" parTransId="{87DBCB1F-A3A4-49B2-AEEB-73A51E244986}" sibTransId="{5F1C92D4-E60E-4611-9465-E50604B8A209}"/>
    <dgm:cxn modelId="{20C123B3-18C2-184B-859E-50A621C1A7D3}" type="presOf" srcId="{A6ABB726-5A8A-4F40-A951-A6E4D1F3B806}" destId="{75AAF001-505D-CC4E-B7A5-EB37E4C8B291}" srcOrd="0" destOrd="0" presId="urn:microsoft.com/office/officeart/2005/8/layout/vList5"/>
    <dgm:cxn modelId="{FFBB74BC-28C2-DE4F-916E-AD18F45CB9D3}" type="presOf" srcId="{1E8B8281-D049-4DE0-BF25-6F660B814EBC}" destId="{A3ED3328-E805-8D4B-BFA8-737CC308CD84}" srcOrd="0" destOrd="0" presId="urn:microsoft.com/office/officeart/2005/8/layout/vList5"/>
    <dgm:cxn modelId="{8AD805BE-1E35-6844-824A-78403F327F65}" type="presOf" srcId="{A937C6FF-3BAB-4E66-AE71-74F2F76CBD67}" destId="{FE1AACC0-8126-EF4F-B060-885D884118EB}" srcOrd="0" destOrd="0" presId="urn:microsoft.com/office/officeart/2005/8/layout/vList5"/>
    <dgm:cxn modelId="{934A44C6-8EFB-4073-8018-4531AA5C8677}" srcId="{8F7E853B-0005-409F-8022-7854B85C746B}" destId="{AE7A2D92-8232-4D26-B5F6-53FD21A618DE}" srcOrd="0" destOrd="0" parTransId="{25EF1D06-ACB2-48DA-9152-2558F5DFFB7B}" sibTransId="{80418379-8BCA-4C8D-8282-278AD4B03CBF}"/>
    <dgm:cxn modelId="{335A16DC-1EC9-4152-9BF8-79A970F552D3}" srcId="{A6ABB726-5A8A-4F40-A951-A6E4D1F3B806}" destId="{A937C6FF-3BAB-4E66-AE71-74F2F76CBD67}" srcOrd="2" destOrd="0" parTransId="{E938C56D-78A6-4450-887B-DADC33ACF440}" sibTransId="{B4FA115A-DDB3-4FDA-AA0D-0086830C07C5}"/>
    <dgm:cxn modelId="{307EB6EF-042B-C241-9DCE-2D0CADBDCC76}" type="presOf" srcId="{550C5EFB-1F8E-48DF-9F69-A2E55A5356E5}" destId="{4C0EA107-0529-7F4B-A894-E116CDC66BBD}" srcOrd="0" destOrd="0" presId="urn:microsoft.com/office/officeart/2005/8/layout/vList5"/>
    <dgm:cxn modelId="{B1311DF5-ADA8-474F-80FE-70FF96147B31}" srcId="{A6ABB726-5A8A-4F40-A951-A6E4D1F3B806}" destId="{A03351BD-D524-49DD-BDC3-37BC5FA4D18B}" srcOrd="0" destOrd="0" parTransId="{B977774C-D047-42D1-9374-20911DE1C5CB}" sibTransId="{1D13F01C-57A8-41E6-A68A-74D48EFAD644}"/>
    <dgm:cxn modelId="{889D0F34-0F69-3843-AB2E-9A6851407C15}" type="presParOf" srcId="{75AAF001-505D-CC4E-B7A5-EB37E4C8B291}" destId="{899346B7-1FB1-B746-8671-E4D7426DF35F}" srcOrd="0" destOrd="0" presId="urn:microsoft.com/office/officeart/2005/8/layout/vList5"/>
    <dgm:cxn modelId="{7193233B-F07A-7043-89B9-3ACF857AFD6B}" type="presParOf" srcId="{899346B7-1FB1-B746-8671-E4D7426DF35F}" destId="{D63C1349-99C1-0A44-B882-D044D270B07D}" srcOrd="0" destOrd="0" presId="urn:microsoft.com/office/officeart/2005/8/layout/vList5"/>
    <dgm:cxn modelId="{F7032CC2-814D-074A-8055-B260B1385645}" type="presParOf" srcId="{899346B7-1FB1-B746-8671-E4D7426DF35F}" destId="{A3ED3328-E805-8D4B-BFA8-737CC308CD84}" srcOrd="1" destOrd="0" presId="urn:microsoft.com/office/officeart/2005/8/layout/vList5"/>
    <dgm:cxn modelId="{C6471A7F-982F-F449-A3D4-CC9BAA28FF45}" type="presParOf" srcId="{75AAF001-505D-CC4E-B7A5-EB37E4C8B291}" destId="{4E6FD36F-54A6-FD4E-9E76-18F8A3B28A69}" srcOrd="1" destOrd="0" presId="urn:microsoft.com/office/officeart/2005/8/layout/vList5"/>
    <dgm:cxn modelId="{BAC9A5E1-76F9-F246-8EB4-1B1D9E7CD535}" type="presParOf" srcId="{75AAF001-505D-CC4E-B7A5-EB37E4C8B291}" destId="{54E6ADA8-86FE-E64E-8CD8-568CE12E38E2}" srcOrd="2" destOrd="0" presId="urn:microsoft.com/office/officeart/2005/8/layout/vList5"/>
    <dgm:cxn modelId="{78245282-DF6E-C443-9896-A3D795BBE489}" type="presParOf" srcId="{54E6ADA8-86FE-E64E-8CD8-568CE12E38E2}" destId="{5FD98F17-0BDE-1A41-9DC6-3696EC01C42C}" srcOrd="0" destOrd="0" presId="urn:microsoft.com/office/officeart/2005/8/layout/vList5"/>
    <dgm:cxn modelId="{C052BEDB-1EC0-8746-B49E-3F21690F7AEB}" type="presParOf" srcId="{54E6ADA8-86FE-E64E-8CD8-568CE12E38E2}" destId="{64DC503E-AD7C-1247-8380-0163D551684E}" srcOrd="1" destOrd="0" presId="urn:microsoft.com/office/officeart/2005/8/layout/vList5"/>
    <dgm:cxn modelId="{7F16EDE0-6A3B-FB43-8803-1F74DE6F337A}" type="presParOf" srcId="{75AAF001-505D-CC4E-B7A5-EB37E4C8B291}" destId="{D379A052-CB87-F84B-9D33-F706D22640A8}" srcOrd="3" destOrd="0" presId="urn:microsoft.com/office/officeart/2005/8/layout/vList5"/>
    <dgm:cxn modelId="{2E4333CD-8275-6C4D-B888-99FD1CFC1036}" type="presParOf" srcId="{75AAF001-505D-CC4E-B7A5-EB37E4C8B291}" destId="{522A699F-DCA9-3446-B260-3DDD2FA544A3}" srcOrd="4" destOrd="0" presId="urn:microsoft.com/office/officeart/2005/8/layout/vList5"/>
    <dgm:cxn modelId="{6C3B2EE5-5439-C345-9E48-783AA2E2A756}" type="presParOf" srcId="{522A699F-DCA9-3446-B260-3DDD2FA544A3}" destId="{FE1AACC0-8126-EF4F-B060-885D884118EB}" srcOrd="0" destOrd="0" presId="urn:microsoft.com/office/officeart/2005/8/layout/vList5"/>
    <dgm:cxn modelId="{114032FB-7A05-FE45-B9F6-77650105F190}" type="presParOf" srcId="{522A699F-DCA9-3446-B260-3DDD2FA544A3}" destId="{6522A8B8-40DD-F845-8716-F5607A1F69EF}" srcOrd="1" destOrd="0" presId="urn:microsoft.com/office/officeart/2005/8/layout/vList5"/>
    <dgm:cxn modelId="{83F670B5-1BFD-CF41-9563-F0662591FF81}" type="presParOf" srcId="{75AAF001-505D-CC4E-B7A5-EB37E4C8B291}" destId="{7A56525A-D1F9-5D45-8BBA-59943DB30580}" srcOrd="5" destOrd="0" presId="urn:microsoft.com/office/officeart/2005/8/layout/vList5"/>
    <dgm:cxn modelId="{C7B6BC54-6E5F-6E49-B367-1A12B60C4CD6}" type="presParOf" srcId="{75AAF001-505D-CC4E-B7A5-EB37E4C8B291}" destId="{449F752E-6DA7-0C4A-8572-0E77DDC4857F}" srcOrd="6" destOrd="0" presId="urn:microsoft.com/office/officeart/2005/8/layout/vList5"/>
    <dgm:cxn modelId="{597EA5E2-6F51-CE43-9353-90D8E864EFC3}" type="presParOf" srcId="{449F752E-6DA7-0C4A-8572-0E77DDC4857F}" destId="{4C0EA107-0529-7F4B-A894-E116CDC66BBD}" srcOrd="0" destOrd="0" presId="urn:microsoft.com/office/officeart/2005/8/layout/vList5"/>
    <dgm:cxn modelId="{65FCCFAF-98BB-CD45-B6E0-864BA0C3C6F1}" type="presParOf" srcId="{449F752E-6DA7-0C4A-8572-0E77DDC4857F}" destId="{6BAFE95B-1098-C94E-BD57-1A243EE414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B9106B-30B7-4B57-BD64-8DC7389FEFD9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33FE23F-080D-4478-8E55-6384B4CAD27A}">
      <dgm:prSet/>
      <dgm:spPr/>
      <dgm:t>
        <a:bodyPr/>
        <a:lstStyle/>
        <a:p>
          <a:r>
            <a:rPr lang="en-US" u="sng" dirty="0"/>
            <a:t>Entity:</a:t>
          </a:r>
          <a:r>
            <a:rPr lang="en-US" dirty="0"/>
            <a:t> Object, Concept or event (subject)</a:t>
          </a:r>
        </a:p>
      </dgm:t>
    </dgm:pt>
    <dgm:pt modelId="{9E6872D6-DBA3-4381-A9D3-9ABFD8C5AC6B}" type="parTrans" cxnId="{FF3D8315-0085-4A0B-AA21-AD705584ACA6}">
      <dgm:prSet/>
      <dgm:spPr/>
      <dgm:t>
        <a:bodyPr/>
        <a:lstStyle/>
        <a:p>
          <a:endParaRPr lang="en-US"/>
        </a:p>
      </dgm:t>
    </dgm:pt>
    <dgm:pt modelId="{C0E48C61-8440-45A0-B329-19DD517FE663}" type="sibTrans" cxnId="{FF3D8315-0085-4A0B-AA21-AD705584ACA6}">
      <dgm:prSet/>
      <dgm:spPr/>
      <dgm:t>
        <a:bodyPr/>
        <a:lstStyle/>
        <a:p>
          <a:endParaRPr lang="en-US"/>
        </a:p>
      </dgm:t>
    </dgm:pt>
    <dgm:pt modelId="{E807D68E-C893-40FD-9313-B12B5EC7ACF1}">
      <dgm:prSet/>
      <dgm:spPr/>
      <dgm:t>
        <a:bodyPr/>
        <a:lstStyle/>
        <a:p>
          <a:r>
            <a:rPr lang="en-US" u="sng"/>
            <a:t>Attribute:</a:t>
          </a:r>
          <a:r>
            <a:rPr lang="en-US"/>
            <a:t> a Characteristic of an entity</a:t>
          </a:r>
        </a:p>
      </dgm:t>
    </dgm:pt>
    <dgm:pt modelId="{6C2223DE-26D9-4124-B631-DD88F57C9814}" type="parTrans" cxnId="{53608744-F711-4FA3-9239-15E24AD1D924}">
      <dgm:prSet/>
      <dgm:spPr/>
      <dgm:t>
        <a:bodyPr/>
        <a:lstStyle/>
        <a:p>
          <a:endParaRPr lang="en-US"/>
        </a:p>
      </dgm:t>
    </dgm:pt>
    <dgm:pt modelId="{004ACB8C-C91C-4DA0-A521-76D21041897A}" type="sibTrans" cxnId="{53608744-F711-4FA3-9239-15E24AD1D924}">
      <dgm:prSet/>
      <dgm:spPr/>
      <dgm:t>
        <a:bodyPr/>
        <a:lstStyle/>
        <a:p>
          <a:endParaRPr lang="en-US"/>
        </a:p>
      </dgm:t>
    </dgm:pt>
    <dgm:pt modelId="{B432A097-83E5-40AB-B325-8AF377D99BA5}">
      <dgm:prSet/>
      <dgm:spPr/>
      <dgm:t>
        <a:bodyPr/>
        <a:lstStyle/>
        <a:p>
          <a:r>
            <a:rPr lang="en-US" u="sng"/>
            <a:t>Row or Record:</a:t>
          </a:r>
          <a:r>
            <a:rPr lang="en-US"/>
            <a:t> the specific characteristics of one entity</a:t>
          </a:r>
        </a:p>
      </dgm:t>
    </dgm:pt>
    <dgm:pt modelId="{A8D0303E-26DD-4181-99CC-7E1C890C7F25}" type="parTrans" cxnId="{D94B6817-69FD-41C0-A279-1543DFFA0FB4}">
      <dgm:prSet/>
      <dgm:spPr/>
      <dgm:t>
        <a:bodyPr/>
        <a:lstStyle/>
        <a:p>
          <a:endParaRPr lang="en-US"/>
        </a:p>
      </dgm:t>
    </dgm:pt>
    <dgm:pt modelId="{7ACE6747-4075-4449-8DDC-BE9B092AEF86}" type="sibTrans" cxnId="{D94B6817-69FD-41C0-A279-1543DFFA0FB4}">
      <dgm:prSet/>
      <dgm:spPr/>
      <dgm:t>
        <a:bodyPr/>
        <a:lstStyle/>
        <a:p>
          <a:endParaRPr lang="en-US"/>
        </a:p>
      </dgm:t>
    </dgm:pt>
    <dgm:pt modelId="{25BBB6B7-32DD-499B-B82C-C3FB090FA204}">
      <dgm:prSet/>
      <dgm:spPr/>
      <dgm:t>
        <a:bodyPr/>
        <a:lstStyle/>
        <a:p>
          <a:r>
            <a:rPr lang="en-US" u="sng"/>
            <a:t>Table:</a:t>
          </a:r>
          <a:r>
            <a:rPr lang="en-US"/>
            <a:t> a collection of records</a:t>
          </a:r>
        </a:p>
      </dgm:t>
    </dgm:pt>
    <dgm:pt modelId="{90C12CE9-B42D-454A-A05A-5B2DBDED8CE6}" type="parTrans" cxnId="{5189DEE4-B1FE-4FF7-A1AE-5C58B9D08014}">
      <dgm:prSet/>
      <dgm:spPr/>
      <dgm:t>
        <a:bodyPr/>
        <a:lstStyle/>
        <a:p>
          <a:endParaRPr lang="en-US"/>
        </a:p>
      </dgm:t>
    </dgm:pt>
    <dgm:pt modelId="{29BF74DF-27CF-4880-B1ED-F8BC312E6CB8}" type="sibTrans" cxnId="{5189DEE4-B1FE-4FF7-A1AE-5C58B9D08014}">
      <dgm:prSet/>
      <dgm:spPr/>
      <dgm:t>
        <a:bodyPr/>
        <a:lstStyle/>
        <a:p>
          <a:endParaRPr lang="en-US"/>
        </a:p>
      </dgm:t>
    </dgm:pt>
    <dgm:pt modelId="{DE4057F1-0489-40CC-AE12-9D6D1D1D4DE8}">
      <dgm:prSet/>
      <dgm:spPr/>
      <dgm:t>
        <a:bodyPr/>
        <a:lstStyle/>
        <a:p>
          <a:r>
            <a:rPr lang="en-US" u="sng" dirty="0"/>
            <a:t>Database:</a:t>
          </a:r>
          <a:r>
            <a:rPr lang="en-US" dirty="0"/>
            <a:t> a collection of tables</a:t>
          </a:r>
        </a:p>
      </dgm:t>
    </dgm:pt>
    <dgm:pt modelId="{3737CEF9-3ECB-4B1C-8B6E-87CD683535FA}" type="parTrans" cxnId="{BB02B03E-D327-4515-986C-5FD8C9380BA1}">
      <dgm:prSet/>
      <dgm:spPr/>
      <dgm:t>
        <a:bodyPr/>
        <a:lstStyle/>
        <a:p>
          <a:endParaRPr lang="en-US"/>
        </a:p>
      </dgm:t>
    </dgm:pt>
    <dgm:pt modelId="{D44777D0-9643-4F09-8CBA-9FB4E51D3464}" type="sibTrans" cxnId="{BB02B03E-D327-4515-986C-5FD8C9380BA1}">
      <dgm:prSet/>
      <dgm:spPr/>
      <dgm:t>
        <a:bodyPr/>
        <a:lstStyle/>
        <a:p>
          <a:endParaRPr lang="en-US"/>
        </a:p>
      </dgm:t>
    </dgm:pt>
    <dgm:pt modelId="{267DB778-47AB-994B-AE8C-58EBE3C313B6}" type="pres">
      <dgm:prSet presAssocID="{58B9106B-30B7-4B57-BD64-8DC7389FEFD9}" presName="diagram" presStyleCnt="0">
        <dgm:presLayoutVars>
          <dgm:dir/>
          <dgm:resizeHandles val="exact"/>
        </dgm:presLayoutVars>
      </dgm:prSet>
      <dgm:spPr/>
    </dgm:pt>
    <dgm:pt modelId="{2CEC1930-5DE5-9F4E-80D9-3E6B52EEEB24}" type="pres">
      <dgm:prSet presAssocID="{333FE23F-080D-4478-8E55-6384B4CAD27A}" presName="node" presStyleLbl="node1" presStyleIdx="0" presStyleCnt="5">
        <dgm:presLayoutVars>
          <dgm:bulletEnabled val="1"/>
        </dgm:presLayoutVars>
      </dgm:prSet>
      <dgm:spPr/>
    </dgm:pt>
    <dgm:pt modelId="{D6501513-52C8-DA46-B824-241183B2F751}" type="pres">
      <dgm:prSet presAssocID="{C0E48C61-8440-45A0-B329-19DD517FE663}" presName="sibTrans" presStyleCnt="0"/>
      <dgm:spPr/>
    </dgm:pt>
    <dgm:pt modelId="{D5A97F41-5C7E-E34F-94CB-E84AA62D5DB9}" type="pres">
      <dgm:prSet presAssocID="{E807D68E-C893-40FD-9313-B12B5EC7ACF1}" presName="node" presStyleLbl="node1" presStyleIdx="1" presStyleCnt="5">
        <dgm:presLayoutVars>
          <dgm:bulletEnabled val="1"/>
        </dgm:presLayoutVars>
      </dgm:prSet>
      <dgm:spPr/>
    </dgm:pt>
    <dgm:pt modelId="{0D9EA22E-314D-FE45-92EE-D9BF19F85543}" type="pres">
      <dgm:prSet presAssocID="{004ACB8C-C91C-4DA0-A521-76D21041897A}" presName="sibTrans" presStyleCnt="0"/>
      <dgm:spPr/>
    </dgm:pt>
    <dgm:pt modelId="{6CF25F2B-3CFB-8944-AD6E-5F5B15659964}" type="pres">
      <dgm:prSet presAssocID="{B432A097-83E5-40AB-B325-8AF377D99BA5}" presName="node" presStyleLbl="node1" presStyleIdx="2" presStyleCnt="5">
        <dgm:presLayoutVars>
          <dgm:bulletEnabled val="1"/>
        </dgm:presLayoutVars>
      </dgm:prSet>
      <dgm:spPr/>
    </dgm:pt>
    <dgm:pt modelId="{BEBBDDE1-5134-6C4C-8194-F442B9A0A32A}" type="pres">
      <dgm:prSet presAssocID="{7ACE6747-4075-4449-8DDC-BE9B092AEF86}" presName="sibTrans" presStyleCnt="0"/>
      <dgm:spPr/>
    </dgm:pt>
    <dgm:pt modelId="{D95C2C22-0C50-5A42-BAFF-35FC8097F997}" type="pres">
      <dgm:prSet presAssocID="{25BBB6B7-32DD-499B-B82C-C3FB090FA204}" presName="node" presStyleLbl="node1" presStyleIdx="3" presStyleCnt="5">
        <dgm:presLayoutVars>
          <dgm:bulletEnabled val="1"/>
        </dgm:presLayoutVars>
      </dgm:prSet>
      <dgm:spPr/>
    </dgm:pt>
    <dgm:pt modelId="{F0DF37D9-9D84-C449-964B-981F89690B16}" type="pres">
      <dgm:prSet presAssocID="{29BF74DF-27CF-4880-B1ED-F8BC312E6CB8}" presName="sibTrans" presStyleCnt="0"/>
      <dgm:spPr/>
    </dgm:pt>
    <dgm:pt modelId="{B7A12B43-B494-144F-9B6C-748F2DE18A5E}" type="pres">
      <dgm:prSet presAssocID="{DE4057F1-0489-40CC-AE12-9D6D1D1D4DE8}" presName="node" presStyleLbl="node1" presStyleIdx="4" presStyleCnt="5">
        <dgm:presLayoutVars>
          <dgm:bulletEnabled val="1"/>
        </dgm:presLayoutVars>
      </dgm:prSet>
      <dgm:spPr/>
    </dgm:pt>
  </dgm:ptLst>
  <dgm:cxnLst>
    <dgm:cxn modelId="{FF3D8315-0085-4A0B-AA21-AD705584ACA6}" srcId="{58B9106B-30B7-4B57-BD64-8DC7389FEFD9}" destId="{333FE23F-080D-4478-8E55-6384B4CAD27A}" srcOrd="0" destOrd="0" parTransId="{9E6872D6-DBA3-4381-A9D3-9ABFD8C5AC6B}" sibTransId="{C0E48C61-8440-45A0-B329-19DD517FE663}"/>
    <dgm:cxn modelId="{D94B6817-69FD-41C0-A279-1543DFFA0FB4}" srcId="{58B9106B-30B7-4B57-BD64-8DC7389FEFD9}" destId="{B432A097-83E5-40AB-B325-8AF377D99BA5}" srcOrd="2" destOrd="0" parTransId="{A8D0303E-26DD-4181-99CC-7E1C890C7F25}" sibTransId="{7ACE6747-4075-4449-8DDC-BE9B092AEF86}"/>
    <dgm:cxn modelId="{0D9E5219-C827-1A4A-BE33-AFA04DDEB94A}" type="presOf" srcId="{E807D68E-C893-40FD-9313-B12B5EC7ACF1}" destId="{D5A97F41-5C7E-E34F-94CB-E84AA62D5DB9}" srcOrd="0" destOrd="0" presId="urn:microsoft.com/office/officeart/2005/8/layout/default"/>
    <dgm:cxn modelId="{BB02B03E-D327-4515-986C-5FD8C9380BA1}" srcId="{58B9106B-30B7-4B57-BD64-8DC7389FEFD9}" destId="{DE4057F1-0489-40CC-AE12-9D6D1D1D4DE8}" srcOrd="4" destOrd="0" parTransId="{3737CEF9-3ECB-4B1C-8B6E-87CD683535FA}" sibTransId="{D44777D0-9643-4F09-8CBA-9FB4E51D3464}"/>
    <dgm:cxn modelId="{53608744-F711-4FA3-9239-15E24AD1D924}" srcId="{58B9106B-30B7-4B57-BD64-8DC7389FEFD9}" destId="{E807D68E-C893-40FD-9313-B12B5EC7ACF1}" srcOrd="1" destOrd="0" parTransId="{6C2223DE-26D9-4124-B631-DD88F57C9814}" sibTransId="{004ACB8C-C91C-4DA0-A521-76D21041897A}"/>
    <dgm:cxn modelId="{3A125645-2179-E945-81E9-DBD54BDFF6E0}" type="presOf" srcId="{25BBB6B7-32DD-499B-B82C-C3FB090FA204}" destId="{D95C2C22-0C50-5A42-BAFF-35FC8097F997}" srcOrd="0" destOrd="0" presId="urn:microsoft.com/office/officeart/2005/8/layout/default"/>
    <dgm:cxn modelId="{C271BA7B-90EC-7F42-9DDD-C36C29686F6F}" type="presOf" srcId="{58B9106B-30B7-4B57-BD64-8DC7389FEFD9}" destId="{267DB778-47AB-994B-AE8C-58EBE3C313B6}" srcOrd="0" destOrd="0" presId="urn:microsoft.com/office/officeart/2005/8/layout/default"/>
    <dgm:cxn modelId="{099CD57F-203C-DB41-8284-EB49FD9BFB3D}" type="presOf" srcId="{B432A097-83E5-40AB-B325-8AF377D99BA5}" destId="{6CF25F2B-3CFB-8944-AD6E-5F5B15659964}" srcOrd="0" destOrd="0" presId="urn:microsoft.com/office/officeart/2005/8/layout/default"/>
    <dgm:cxn modelId="{5189DEE4-B1FE-4FF7-A1AE-5C58B9D08014}" srcId="{58B9106B-30B7-4B57-BD64-8DC7389FEFD9}" destId="{25BBB6B7-32DD-499B-B82C-C3FB090FA204}" srcOrd="3" destOrd="0" parTransId="{90C12CE9-B42D-454A-A05A-5B2DBDED8CE6}" sibTransId="{29BF74DF-27CF-4880-B1ED-F8BC312E6CB8}"/>
    <dgm:cxn modelId="{DF9DFDE7-E856-ED41-B047-A40EA6FE77C9}" type="presOf" srcId="{DE4057F1-0489-40CC-AE12-9D6D1D1D4DE8}" destId="{B7A12B43-B494-144F-9B6C-748F2DE18A5E}" srcOrd="0" destOrd="0" presId="urn:microsoft.com/office/officeart/2005/8/layout/default"/>
    <dgm:cxn modelId="{276F83EE-54FA-9540-86D3-26C9FAC6F652}" type="presOf" srcId="{333FE23F-080D-4478-8E55-6384B4CAD27A}" destId="{2CEC1930-5DE5-9F4E-80D9-3E6B52EEEB24}" srcOrd="0" destOrd="0" presId="urn:microsoft.com/office/officeart/2005/8/layout/default"/>
    <dgm:cxn modelId="{AFE573B2-B359-DA45-A797-A959C581F398}" type="presParOf" srcId="{267DB778-47AB-994B-AE8C-58EBE3C313B6}" destId="{2CEC1930-5DE5-9F4E-80D9-3E6B52EEEB24}" srcOrd="0" destOrd="0" presId="urn:microsoft.com/office/officeart/2005/8/layout/default"/>
    <dgm:cxn modelId="{EE5C8008-3C4B-4047-98D2-E9C390D0345E}" type="presParOf" srcId="{267DB778-47AB-994B-AE8C-58EBE3C313B6}" destId="{D6501513-52C8-DA46-B824-241183B2F751}" srcOrd="1" destOrd="0" presId="urn:microsoft.com/office/officeart/2005/8/layout/default"/>
    <dgm:cxn modelId="{2BB7989A-7939-C846-9A5B-5FB247E704BE}" type="presParOf" srcId="{267DB778-47AB-994B-AE8C-58EBE3C313B6}" destId="{D5A97F41-5C7E-E34F-94CB-E84AA62D5DB9}" srcOrd="2" destOrd="0" presId="urn:microsoft.com/office/officeart/2005/8/layout/default"/>
    <dgm:cxn modelId="{8421EF26-1009-5948-833B-01A8F85C2708}" type="presParOf" srcId="{267DB778-47AB-994B-AE8C-58EBE3C313B6}" destId="{0D9EA22E-314D-FE45-92EE-D9BF19F85543}" srcOrd="3" destOrd="0" presId="urn:microsoft.com/office/officeart/2005/8/layout/default"/>
    <dgm:cxn modelId="{025C5AE6-99E0-5045-A4C0-8A08821D2437}" type="presParOf" srcId="{267DB778-47AB-994B-AE8C-58EBE3C313B6}" destId="{6CF25F2B-3CFB-8944-AD6E-5F5B15659964}" srcOrd="4" destOrd="0" presId="urn:microsoft.com/office/officeart/2005/8/layout/default"/>
    <dgm:cxn modelId="{43891B06-6432-1747-8148-43E8FE42A436}" type="presParOf" srcId="{267DB778-47AB-994B-AE8C-58EBE3C313B6}" destId="{BEBBDDE1-5134-6C4C-8194-F442B9A0A32A}" srcOrd="5" destOrd="0" presId="urn:microsoft.com/office/officeart/2005/8/layout/default"/>
    <dgm:cxn modelId="{A4BBCAFD-54F1-1F4E-B1B2-A30783F9440B}" type="presParOf" srcId="{267DB778-47AB-994B-AE8C-58EBE3C313B6}" destId="{D95C2C22-0C50-5A42-BAFF-35FC8097F997}" srcOrd="6" destOrd="0" presId="urn:microsoft.com/office/officeart/2005/8/layout/default"/>
    <dgm:cxn modelId="{54C23F5B-71E6-574C-BD69-ADB4C2BDF2BF}" type="presParOf" srcId="{267DB778-47AB-994B-AE8C-58EBE3C313B6}" destId="{F0DF37D9-9D84-C449-964B-981F89690B16}" srcOrd="7" destOrd="0" presId="urn:microsoft.com/office/officeart/2005/8/layout/default"/>
    <dgm:cxn modelId="{BF0FFD4F-445E-A24A-84D2-473C78F1B6DC}" type="presParOf" srcId="{267DB778-47AB-994B-AE8C-58EBE3C313B6}" destId="{B7A12B43-B494-144F-9B6C-748F2DE18A5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2B6E90-ABA7-4BF4-9F70-651405411FD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32499E-6810-48A5-AE0C-0107AA1A2651}">
      <dgm:prSet/>
      <dgm:spPr/>
      <dgm:t>
        <a:bodyPr/>
        <a:lstStyle/>
        <a:p>
          <a:r>
            <a:rPr lang="en-US"/>
            <a:t>Characteristics of an entity</a:t>
          </a:r>
        </a:p>
      </dgm:t>
    </dgm:pt>
    <dgm:pt modelId="{4AA202C4-87B4-475C-A287-3AC8F3491702}" type="parTrans" cxnId="{27F8A04B-1057-40A0-9924-1748AE1D7BE9}">
      <dgm:prSet/>
      <dgm:spPr/>
      <dgm:t>
        <a:bodyPr/>
        <a:lstStyle/>
        <a:p>
          <a:endParaRPr lang="en-US"/>
        </a:p>
      </dgm:t>
    </dgm:pt>
    <dgm:pt modelId="{E9186778-0CA2-4F9E-A068-BB0863354561}" type="sibTrans" cxnId="{27F8A04B-1057-40A0-9924-1748AE1D7BE9}">
      <dgm:prSet/>
      <dgm:spPr/>
      <dgm:t>
        <a:bodyPr/>
        <a:lstStyle/>
        <a:p>
          <a:endParaRPr lang="en-US"/>
        </a:p>
      </dgm:t>
    </dgm:pt>
    <dgm:pt modelId="{4AE404CE-182A-430D-B30D-97DA072A8BB4}">
      <dgm:prSet/>
      <dgm:spPr/>
      <dgm:t>
        <a:bodyPr/>
        <a:lstStyle/>
        <a:p>
          <a:r>
            <a:rPr lang="en-US"/>
            <a:t>Examples:</a:t>
          </a:r>
        </a:p>
      </dgm:t>
    </dgm:pt>
    <dgm:pt modelId="{CD89CB68-CE24-424C-973B-710AC3E3ED8D}" type="parTrans" cxnId="{E7C6006E-DD6C-4AA3-AD9F-4998E8F62693}">
      <dgm:prSet/>
      <dgm:spPr/>
      <dgm:t>
        <a:bodyPr/>
        <a:lstStyle/>
        <a:p>
          <a:endParaRPr lang="en-US"/>
        </a:p>
      </dgm:t>
    </dgm:pt>
    <dgm:pt modelId="{07643B38-58E1-4AD2-AA4E-3146170E8DE1}" type="sibTrans" cxnId="{E7C6006E-DD6C-4AA3-AD9F-4998E8F62693}">
      <dgm:prSet/>
      <dgm:spPr/>
      <dgm:t>
        <a:bodyPr/>
        <a:lstStyle/>
        <a:p>
          <a:endParaRPr lang="en-US"/>
        </a:p>
      </dgm:t>
    </dgm:pt>
    <dgm:pt modelId="{0726F41D-F321-4ED2-BC50-4CFD9150BBB9}">
      <dgm:prSet/>
      <dgm:spPr/>
      <dgm:t>
        <a:bodyPr/>
        <a:lstStyle/>
        <a:p>
          <a:r>
            <a:rPr lang="en-US"/>
            <a:t>Vehicle (VIN, color, make, model, mileage)</a:t>
          </a:r>
        </a:p>
      </dgm:t>
    </dgm:pt>
    <dgm:pt modelId="{977EEA2B-D7FB-4665-9AB8-CC4B2DB94CC9}" type="parTrans" cxnId="{38592AEC-E0DD-4E53-86F0-CCD8E5B29B5D}">
      <dgm:prSet/>
      <dgm:spPr/>
      <dgm:t>
        <a:bodyPr/>
        <a:lstStyle/>
        <a:p>
          <a:endParaRPr lang="en-US"/>
        </a:p>
      </dgm:t>
    </dgm:pt>
    <dgm:pt modelId="{550A2415-39EC-4545-90AF-91FF4F50E34A}" type="sibTrans" cxnId="{38592AEC-E0DD-4E53-86F0-CCD8E5B29B5D}">
      <dgm:prSet/>
      <dgm:spPr/>
      <dgm:t>
        <a:bodyPr/>
        <a:lstStyle/>
        <a:p>
          <a:endParaRPr lang="en-US"/>
        </a:p>
      </dgm:t>
    </dgm:pt>
    <dgm:pt modelId="{07D4B73B-DDD6-4A35-B286-921D292797A6}">
      <dgm:prSet/>
      <dgm:spPr/>
      <dgm:t>
        <a:bodyPr/>
        <a:lstStyle/>
        <a:p>
          <a:r>
            <a:rPr lang="en-US"/>
            <a:t>Student (SSN, Fname, Lname, Address)</a:t>
          </a:r>
        </a:p>
      </dgm:t>
    </dgm:pt>
    <dgm:pt modelId="{BE1CC930-7AB7-424B-9949-6258BAA4EAB4}" type="parTrans" cxnId="{31276AD2-9572-4C3F-9AA0-53C47AAAA2C0}">
      <dgm:prSet/>
      <dgm:spPr/>
      <dgm:t>
        <a:bodyPr/>
        <a:lstStyle/>
        <a:p>
          <a:endParaRPr lang="en-US"/>
        </a:p>
      </dgm:t>
    </dgm:pt>
    <dgm:pt modelId="{F6220C8B-792F-4B28-8888-72B543A1C756}" type="sibTrans" cxnId="{31276AD2-9572-4C3F-9AA0-53C47AAAA2C0}">
      <dgm:prSet/>
      <dgm:spPr/>
      <dgm:t>
        <a:bodyPr/>
        <a:lstStyle/>
        <a:p>
          <a:endParaRPr lang="en-US"/>
        </a:p>
      </dgm:t>
    </dgm:pt>
    <dgm:pt modelId="{5437432F-FE35-4BB3-947F-DF45771034A0}">
      <dgm:prSet/>
      <dgm:spPr/>
      <dgm:t>
        <a:bodyPr/>
        <a:lstStyle/>
        <a:p>
          <a:r>
            <a:rPr lang="en-US"/>
            <a:t>Fishing License (Type, Start_date, End_date)</a:t>
          </a:r>
        </a:p>
      </dgm:t>
    </dgm:pt>
    <dgm:pt modelId="{0E871B09-3939-47A0-8C59-DCF432FB0C79}" type="parTrans" cxnId="{4E86FD94-2A7B-465B-834E-E1EEA9111564}">
      <dgm:prSet/>
      <dgm:spPr/>
      <dgm:t>
        <a:bodyPr/>
        <a:lstStyle/>
        <a:p>
          <a:endParaRPr lang="en-US"/>
        </a:p>
      </dgm:t>
    </dgm:pt>
    <dgm:pt modelId="{6E7386CD-563C-4FB3-9A75-51BD9DEF7135}" type="sibTrans" cxnId="{4E86FD94-2A7B-465B-834E-E1EEA9111564}">
      <dgm:prSet/>
      <dgm:spPr/>
      <dgm:t>
        <a:bodyPr/>
        <a:lstStyle/>
        <a:p>
          <a:endParaRPr lang="en-US"/>
        </a:p>
      </dgm:t>
    </dgm:pt>
    <dgm:pt modelId="{36C9C2E2-ABDD-E84B-9D3B-7FAB2BCAE917}" type="pres">
      <dgm:prSet presAssocID="{B82B6E90-ABA7-4BF4-9F70-651405411FD6}" presName="linear" presStyleCnt="0">
        <dgm:presLayoutVars>
          <dgm:animLvl val="lvl"/>
          <dgm:resizeHandles val="exact"/>
        </dgm:presLayoutVars>
      </dgm:prSet>
      <dgm:spPr/>
    </dgm:pt>
    <dgm:pt modelId="{7861FE92-ADF6-8C41-9C49-0DA359FFC7A8}" type="pres">
      <dgm:prSet presAssocID="{F332499E-6810-48A5-AE0C-0107AA1A26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44BCAE-B401-CE4A-BED0-912F9AF0F7C2}" type="pres">
      <dgm:prSet presAssocID="{E9186778-0CA2-4F9E-A068-BB0863354561}" presName="spacer" presStyleCnt="0"/>
      <dgm:spPr/>
    </dgm:pt>
    <dgm:pt modelId="{D4BD8918-619B-AB49-94ED-496491E16C0C}" type="pres">
      <dgm:prSet presAssocID="{4AE404CE-182A-430D-B30D-97DA072A8B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AD0D61-27F2-6F42-B480-6AFCA7C2DF96}" type="pres">
      <dgm:prSet presAssocID="{4AE404CE-182A-430D-B30D-97DA072A8B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B0A353B-CFDB-8045-8478-847DDCA0FE3A}" type="presOf" srcId="{07D4B73B-DDD6-4A35-B286-921D292797A6}" destId="{85AD0D61-27F2-6F42-B480-6AFCA7C2DF96}" srcOrd="0" destOrd="1" presId="urn:microsoft.com/office/officeart/2005/8/layout/vList2"/>
    <dgm:cxn modelId="{27F8A04B-1057-40A0-9924-1748AE1D7BE9}" srcId="{B82B6E90-ABA7-4BF4-9F70-651405411FD6}" destId="{F332499E-6810-48A5-AE0C-0107AA1A2651}" srcOrd="0" destOrd="0" parTransId="{4AA202C4-87B4-475C-A287-3AC8F3491702}" sibTransId="{E9186778-0CA2-4F9E-A068-BB0863354561}"/>
    <dgm:cxn modelId="{E7C6006E-DD6C-4AA3-AD9F-4998E8F62693}" srcId="{B82B6E90-ABA7-4BF4-9F70-651405411FD6}" destId="{4AE404CE-182A-430D-B30D-97DA072A8BB4}" srcOrd="1" destOrd="0" parTransId="{CD89CB68-CE24-424C-973B-710AC3E3ED8D}" sibTransId="{07643B38-58E1-4AD2-AA4E-3146170E8DE1}"/>
    <dgm:cxn modelId="{B8CB9B6F-5DE9-654E-9703-111C1F7147B4}" type="presOf" srcId="{B82B6E90-ABA7-4BF4-9F70-651405411FD6}" destId="{36C9C2E2-ABDD-E84B-9D3B-7FAB2BCAE917}" srcOrd="0" destOrd="0" presId="urn:microsoft.com/office/officeart/2005/8/layout/vList2"/>
    <dgm:cxn modelId="{4E86FD94-2A7B-465B-834E-E1EEA9111564}" srcId="{4AE404CE-182A-430D-B30D-97DA072A8BB4}" destId="{5437432F-FE35-4BB3-947F-DF45771034A0}" srcOrd="2" destOrd="0" parTransId="{0E871B09-3939-47A0-8C59-DCF432FB0C79}" sibTransId="{6E7386CD-563C-4FB3-9A75-51BD9DEF7135}"/>
    <dgm:cxn modelId="{D0396997-6793-554C-82A3-F6B1699E6F99}" type="presOf" srcId="{4AE404CE-182A-430D-B30D-97DA072A8BB4}" destId="{D4BD8918-619B-AB49-94ED-496491E16C0C}" srcOrd="0" destOrd="0" presId="urn:microsoft.com/office/officeart/2005/8/layout/vList2"/>
    <dgm:cxn modelId="{31276AD2-9572-4C3F-9AA0-53C47AAAA2C0}" srcId="{4AE404CE-182A-430D-B30D-97DA072A8BB4}" destId="{07D4B73B-DDD6-4A35-B286-921D292797A6}" srcOrd="1" destOrd="0" parTransId="{BE1CC930-7AB7-424B-9949-6258BAA4EAB4}" sibTransId="{F6220C8B-792F-4B28-8888-72B543A1C756}"/>
    <dgm:cxn modelId="{F68C15DD-EFBE-AB4F-BB76-4C33507E9DA4}" type="presOf" srcId="{F332499E-6810-48A5-AE0C-0107AA1A2651}" destId="{7861FE92-ADF6-8C41-9C49-0DA359FFC7A8}" srcOrd="0" destOrd="0" presId="urn:microsoft.com/office/officeart/2005/8/layout/vList2"/>
    <dgm:cxn modelId="{D9F737DE-12C5-F84E-9C65-70F6AA6FDD6F}" type="presOf" srcId="{5437432F-FE35-4BB3-947F-DF45771034A0}" destId="{85AD0D61-27F2-6F42-B480-6AFCA7C2DF96}" srcOrd="0" destOrd="2" presId="urn:microsoft.com/office/officeart/2005/8/layout/vList2"/>
    <dgm:cxn modelId="{38592AEC-E0DD-4E53-86F0-CCD8E5B29B5D}" srcId="{4AE404CE-182A-430D-B30D-97DA072A8BB4}" destId="{0726F41D-F321-4ED2-BC50-4CFD9150BBB9}" srcOrd="0" destOrd="0" parTransId="{977EEA2B-D7FB-4665-9AB8-CC4B2DB94CC9}" sibTransId="{550A2415-39EC-4545-90AF-91FF4F50E34A}"/>
    <dgm:cxn modelId="{782419F8-6453-ED41-B300-3B950B68380A}" type="presOf" srcId="{0726F41D-F321-4ED2-BC50-4CFD9150BBB9}" destId="{85AD0D61-27F2-6F42-B480-6AFCA7C2DF96}" srcOrd="0" destOrd="0" presId="urn:microsoft.com/office/officeart/2005/8/layout/vList2"/>
    <dgm:cxn modelId="{4822C70C-2D4F-6C42-9C8B-86281D7F5335}" type="presParOf" srcId="{36C9C2E2-ABDD-E84B-9D3B-7FAB2BCAE917}" destId="{7861FE92-ADF6-8C41-9C49-0DA359FFC7A8}" srcOrd="0" destOrd="0" presId="urn:microsoft.com/office/officeart/2005/8/layout/vList2"/>
    <dgm:cxn modelId="{9D58C0DE-E9D9-474F-BC39-CB8FC33D8F46}" type="presParOf" srcId="{36C9C2E2-ABDD-E84B-9D3B-7FAB2BCAE917}" destId="{6A44BCAE-B401-CE4A-BED0-912F9AF0F7C2}" srcOrd="1" destOrd="0" presId="urn:microsoft.com/office/officeart/2005/8/layout/vList2"/>
    <dgm:cxn modelId="{55FE75B4-E4FC-724E-AE54-403065921966}" type="presParOf" srcId="{36C9C2E2-ABDD-E84B-9D3B-7FAB2BCAE917}" destId="{D4BD8918-619B-AB49-94ED-496491E16C0C}" srcOrd="2" destOrd="0" presId="urn:microsoft.com/office/officeart/2005/8/layout/vList2"/>
    <dgm:cxn modelId="{FD78372E-07E6-2541-AE3C-E39413726172}" type="presParOf" srcId="{36C9C2E2-ABDD-E84B-9D3B-7FAB2BCAE917}" destId="{85AD0D61-27F2-6F42-B480-6AFCA7C2DF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4BDC8F-1FD8-445A-90DD-BEA4F0D821F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A9741C-AA1F-49BE-9DBE-692EEC822734}">
      <dgm:prSet/>
      <dgm:spPr/>
      <dgm:t>
        <a:bodyPr/>
        <a:lstStyle/>
        <a:p>
          <a:r>
            <a:rPr lang="en-GB"/>
            <a:t>Microsoft Office Access</a:t>
          </a:r>
          <a:endParaRPr lang="en-US"/>
        </a:p>
      </dgm:t>
    </dgm:pt>
    <dgm:pt modelId="{CE3C0987-9AA8-4698-9A90-1E4DBE188061}" type="parTrans" cxnId="{52B5E8CC-9045-4E65-B40A-2288AFA61937}">
      <dgm:prSet/>
      <dgm:spPr/>
      <dgm:t>
        <a:bodyPr/>
        <a:lstStyle/>
        <a:p>
          <a:endParaRPr lang="en-US"/>
        </a:p>
      </dgm:t>
    </dgm:pt>
    <dgm:pt modelId="{1C75C7DB-54DB-4BD7-A3A2-A23296611995}" type="sibTrans" cxnId="{52B5E8CC-9045-4E65-B40A-2288AFA61937}">
      <dgm:prSet/>
      <dgm:spPr/>
      <dgm:t>
        <a:bodyPr/>
        <a:lstStyle/>
        <a:p>
          <a:endParaRPr lang="en-US"/>
        </a:p>
      </dgm:t>
    </dgm:pt>
    <dgm:pt modelId="{7AD1CAB7-FF61-46A8-B176-2E87DA75A8C0}">
      <dgm:prSet/>
      <dgm:spPr/>
      <dgm:t>
        <a:bodyPr/>
        <a:lstStyle/>
        <a:p>
          <a:r>
            <a:rPr lang="en-GB"/>
            <a:t>Microsoft SQL Server</a:t>
          </a:r>
          <a:endParaRPr lang="en-US"/>
        </a:p>
      </dgm:t>
    </dgm:pt>
    <dgm:pt modelId="{D4E4A720-10EE-4547-A708-A21179E98F33}" type="parTrans" cxnId="{DE4EF895-4065-4ACA-9E82-5DCBAD81D3CE}">
      <dgm:prSet/>
      <dgm:spPr/>
      <dgm:t>
        <a:bodyPr/>
        <a:lstStyle/>
        <a:p>
          <a:endParaRPr lang="en-US"/>
        </a:p>
      </dgm:t>
    </dgm:pt>
    <dgm:pt modelId="{663777DA-4B57-4586-9A61-9A9217814A0A}" type="sibTrans" cxnId="{DE4EF895-4065-4ACA-9E82-5DCBAD81D3CE}">
      <dgm:prSet/>
      <dgm:spPr/>
      <dgm:t>
        <a:bodyPr/>
        <a:lstStyle/>
        <a:p>
          <a:endParaRPr lang="en-US"/>
        </a:p>
      </dgm:t>
    </dgm:pt>
    <dgm:pt modelId="{D81ECB72-3732-4F37-9E6E-0259BDFE84F1}">
      <dgm:prSet/>
      <dgm:spPr/>
      <dgm:t>
        <a:bodyPr/>
        <a:lstStyle/>
        <a:p>
          <a:r>
            <a:rPr lang="en-GB"/>
            <a:t>Mongodb</a:t>
          </a:r>
          <a:endParaRPr lang="en-US"/>
        </a:p>
      </dgm:t>
    </dgm:pt>
    <dgm:pt modelId="{9F9932AF-2FAA-4FE6-A13A-5A5017A19AEB}" type="parTrans" cxnId="{214BC2E5-A05F-44A5-A343-467222221F45}">
      <dgm:prSet/>
      <dgm:spPr/>
      <dgm:t>
        <a:bodyPr/>
        <a:lstStyle/>
        <a:p>
          <a:endParaRPr lang="en-US"/>
        </a:p>
      </dgm:t>
    </dgm:pt>
    <dgm:pt modelId="{FE2554AB-B5C5-4B5A-A8FD-8B9EFD06A652}" type="sibTrans" cxnId="{214BC2E5-A05F-44A5-A343-467222221F45}">
      <dgm:prSet/>
      <dgm:spPr/>
      <dgm:t>
        <a:bodyPr/>
        <a:lstStyle/>
        <a:p>
          <a:endParaRPr lang="en-US"/>
        </a:p>
      </dgm:t>
    </dgm:pt>
    <dgm:pt modelId="{DEAC8181-1078-E54B-A762-5723851B8822}">
      <dgm:prSet/>
      <dgm:spPr/>
      <dgm:t>
        <a:bodyPr/>
        <a:lstStyle/>
        <a:p>
          <a:pPr rtl="0"/>
          <a:r>
            <a:rPr lang="en-GB" dirty="0" err="1"/>
            <a:t>MySql</a:t>
          </a:r>
          <a:endParaRPr lang="en-GB" dirty="0"/>
        </a:p>
      </dgm:t>
    </dgm:pt>
    <dgm:pt modelId="{0ED1B0EF-4503-0444-B0AD-03A4E9241DFD}" type="parTrans" cxnId="{118F7B02-C9BF-F34D-A9E8-9A22A17C3408}">
      <dgm:prSet/>
      <dgm:spPr/>
      <dgm:t>
        <a:bodyPr/>
        <a:lstStyle/>
        <a:p>
          <a:endParaRPr lang="en-GB"/>
        </a:p>
      </dgm:t>
    </dgm:pt>
    <dgm:pt modelId="{0F56F2C6-BF21-104E-980E-8DAFB3C3DA91}" type="sibTrans" cxnId="{118F7B02-C9BF-F34D-A9E8-9A22A17C3408}">
      <dgm:prSet/>
      <dgm:spPr/>
      <dgm:t>
        <a:bodyPr/>
        <a:lstStyle/>
        <a:p>
          <a:endParaRPr lang="en-GB"/>
        </a:p>
      </dgm:t>
    </dgm:pt>
    <dgm:pt modelId="{0D310D32-D863-E848-B446-A161A314F154}" type="pres">
      <dgm:prSet presAssocID="{BB4BDC8F-1FD8-445A-90DD-BEA4F0D821FA}" presName="diagram" presStyleCnt="0">
        <dgm:presLayoutVars>
          <dgm:dir/>
          <dgm:resizeHandles val="exact"/>
        </dgm:presLayoutVars>
      </dgm:prSet>
      <dgm:spPr/>
    </dgm:pt>
    <dgm:pt modelId="{52F970A9-3BD0-0845-82C9-B72780D048BF}" type="pres">
      <dgm:prSet presAssocID="{D8A9741C-AA1F-49BE-9DBE-692EEC822734}" presName="node" presStyleLbl="node1" presStyleIdx="0" presStyleCnt="4">
        <dgm:presLayoutVars>
          <dgm:bulletEnabled val="1"/>
        </dgm:presLayoutVars>
      </dgm:prSet>
      <dgm:spPr/>
    </dgm:pt>
    <dgm:pt modelId="{6E129C89-6772-3448-AAAE-31262F121C2D}" type="pres">
      <dgm:prSet presAssocID="{1C75C7DB-54DB-4BD7-A3A2-A23296611995}" presName="sibTrans" presStyleCnt="0"/>
      <dgm:spPr/>
    </dgm:pt>
    <dgm:pt modelId="{36715CE9-2FE3-E94C-9173-211BAE647444}" type="pres">
      <dgm:prSet presAssocID="{DEAC8181-1078-E54B-A762-5723851B8822}" presName="node" presStyleLbl="node1" presStyleIdx="1" presStyleCnt="4">
        <dgm:presLayoutVars>
          <dgm:bulletEnabled val="1"/>
        </dgm:presLayoutVars>
      </dgm:prSet>
      <dgm:spPr/>
    </dgm:pt>
    <dgm:pt modelId="{F8F197A0-ED87-624E-83E2-CC98F391F006}" type="pres">
      <dgm:prSet presAssocID="{0F56F2C6-BF21-104E-980E-8DAFB3C3DA91}" presName="sibTrans" presStyleCnt="0"/>
      <dgm:spPr/>
    </dgm:pt>
    <dgm:pt modelId="{603D6840-0AB6-A146-8D8A-C288E613EFFF}" type="pres">
      <dgm:prSet presAssocID="{7AD1CAB7-FF61-46A8-B176-2E87DA75A8C0}" presName="node" presStyleLbl="node1" presStyleIdx="2" presStyleCnt="4">
        <dgm:presLayoutVars>
          <dgm:bulletEnabled val="1"/>
        </dgm:presLayoutVars>
      </dgm:prSet>
      <dgm:spPr/>
    </dgm:pt>
    <dgm:pt modelId="{D0DE2343-A201-4548-A562-84AF386078A1}" type="pres">
      <dgm:prSet presAssocID="{663777DA-4B57-4586-9A61-9A9217814A0A}" presName="sibTrans" presStyleCnt="0"/>
      <dgm:spPr/>
    </dgm:pt>
    <dgm:pt modelId="{3A05745F-78EE-C24B-AB8F-94B6256AD0DB}" type="pres">
      <dgm:prSet presAssocID="{D81ECB72-3732-4F37-9E6E-0259BDFE84F1}" presName="node" presStyleLbl="node1" presStyleIdx="3" presStyleCnt="4">
        <dgm:presLayoutVars>
          <dgm:bulletEnabled val="1"/>
        </dgm:presLayoutVars>
      </dgm:prSet>
      <dgm:spPr/>
    </dgm:pt>
  </dgm:ptLst>
  <dgm:cxnLst>
    <dgm:cxn modelId="{118F7B02-C9BF-F34D-A9E8-9A22A17C3408}" srcId="{BB4BDC8F-1FD8-445A-90DD-BEA4F0D821FA}" destId="{DEAC8181-1078-E54B-A762-5723851B8822}" srcOrd="1" destOrd="0" parTransId="{0ED1B0EF-4503-0444-B0AD-03A4E9241DFD}" sibTransId="{0F56F2C6-BF21-104E-980E-8DAFB3C3DA91}"/>
    <dgm:cxn modelId="{1DFFC60B-E501-974A-8490-EBF4F0FE8A26}" type="presOf" srcId="{BB4BDC8F-1FD8-445A-90DD-BEA4F0D821FA}" destId="{0D310D32-D863-E848-B446-A161A314F154}" srcOrd="0" destOrd="0" presId="urn:microsoft.com/office/officeart/2005/8/layout/default"/>
    <dgm:cxn modelId="{2FBCE933-1DB6-C148-97F3-63FC9871FC08}" type="presOf" srcId="{DEAC8181-1078-E54B-A762-5723851B8822}" destId="{36715CE9-2FE3-E94C-9173-211BAE647444}" srcOrd="0" destOrd="0" presId="urn:microsoft.com/office/officeart/2005/8/layout/default"/>
    <dgm:cxn modelId="{780CAF4C-49A9-B84A-B6C3-EA4E2915B047}" type="presOf" srcId="{D8A9741C-AA1F-49BE-9DBE-692EEC822734}" destId="{52F970A9-3BD0-0845-82C9-B72780D048BF}" srcOrd="0" destOrd="0" presId="urn:microsoft.com/office/officeart/2005/8/layout/default"/>
    <dgm:cxn modelId="{2228347C-76EF-114F-964A-4DB2004F74B6}" type="presOf" srcId="{D81ECB72-3732-4F37-9E6E-0259BDFE84F1}" destId="{3A05745F-78EE-C24B-AB8F-94B6256AD0DB}" srcOrd="0" destOrd="0" presId="urn:microsoft.com/office/officeart/2005/8/layout/default"/>
    <dgm:cxn modelId="{DE4EF895-4065-4ACA-9E82-5DCBAD81D3CE}" srcId="{BB4BDC8F-1FD8-445A-90DD-BEA4F0D821FA}" destId="{7AD1CAB7-FF61-46A8-B176-2E87DA75A8C0}" srcOrd="2" destOrd="0" parTransId="{D4E4A720-10EE-4547-A708-A21179E98F33}" sibTransId="{663777DA-4B57-4586-9A61-9A9217814A0A}"/>
    <dgm:cxn modelId="{52B5E8CC-9045-4E65-B40A-2288AFA61937}" srcId="{BB4BDC8F-1FD8-445A-90DD-BEA4F0D821FA}" destId="{D8A9741C-AA1F-49BE-9DBE-692EEC822734}" srcOrd="0" destOrd="0" parTransId="{CE3C0987-9AA8-4698-9A90-1E4DBE188061}" sibTransId="{1C75C7DB-54DB-4BD7-A3A2-A23296611995}"/>
    <dgm:cxn modelId="{F977A9DD-94E4-594B-82FE-D04361C94D0B}" type="presOf" srcId="{7AD1CAB7-FF61-46A8-B176-2E87DA75A8C0}" destId="{603D6840-0AB6-A146-8D8A-C288E613EFFF}" srcOrd="0" destOrd="0" presId="urn:microsoft.com/office/officeart/2005/8/layout/default"/>
    <dgm:cxn modelId="{214BC2E5-A05F-44A5-A343-467222221F45}" srcId="{BB4BDC8F-1FD8-445A-90DD-BEA4F0D821FA}" destId="{D81ECB72-3732-4F37-9E6E-0259BDFE84F1}" srcOrd="3" destOrd="0" parTransId="{9F9932AF-2FAA-4FE6-A13A-5A5017A19AEB}" sibTransId="{FE2554AB-B5C5-4B5A-A8FD-8B9EFD06A652}"/>
    <dgm:cxn modelId="{CDD10166-9EF2-BE4D-BD33-EF87BE2DC4BF}" type="presParOf" srcId="{0D310D32-D863-E848-B446-A161A314F154}" destId="{52F970A9-3BD0-0845-82C9-B72780D048BF}" srcOrd="0" destOrd="0" presId="urn:microsoft.com/office/officeart/2005/8/layout/default"/>
    <dgm:cxn modelId="{08EB49BE-30D5-0642-9150-2ED454CC20FC}" type="presParOf" srcId="{0D310D32-D863-E848-B446-A161A314F154}" destId="{6E129C89-6772-3448-AAAE-31262F121C2D}" srcOrd="1" destOrd="0" presId="urn:microsoft.com/office/officeart/2005/8/layout/default"/>
    <dgm:cxn modelId="{8A817F8E-D929-AD42-BCA2-35FFE64A8E78}" type="presParOf" srcId="{0D310D32-D863-E848-B446-A161A314F154}" destId="{36715CE9-2FE3-E94C-9173-211BAE647444}" srcOrd="2" destOrd="0" presId="urn:microsoft.com/office/officeart/2005/8/layout/default"/>
    <dgm:cxn modelId="{B38183BE-E516-F845-B2B2-06F642491244}" type="presParOf" srcId="{0D310D32-D863-E848-B446-A161A314F154}" destId="{F8F197A0-ED87-624E-83E2-CC98F391F006}" srcOrd="3" destOrd="0" presId="urn:microsoft.com/office/officeart/2005/8/layout/default"/>
    <dgm:cxn modelId="{1DBA52F2-6349-9A43-9385-687FF9CBE32B}" type="presParOf" srcId="{0D310D32-D863-E848-B446-A161A314F154}" destId="{603D6840-0AB6-A146-8D8A-C288E613EFFF}" srcOrd="4" destOrd="0" presId="urn:microsoft.com/office/officeart/2005/8/layout/default"/>
    <dgm:cxn modelId="{81DE8398-7ABA-804C-AF79-75BC0BF7447F}" type="presParOf" srcId="{0D310D32-D863-E848-B446-A161A314F154}" destId="{D0DE2343-A201-4548-A562-84AF386078A1}" srcOrd="5" destOrd="0" presId="urn:microsoft.com/office/officeart/2005/8/layout/default"/>
    <dgm:cxn modelId="{551DD7AD-42D5-4B4E-A333-DA3A794A28DA}" type="presParOf" srcId="{0D310D32-D863-E848-B446-A161A314F154}" destId="{3A05745F-78EE-C24B-AB8F-94B6256AD0D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4CDABB-3440-4A2E-A096-26913F4BF49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644A81-1340-41E1-81A4-3AE9500B88D9}">
      <dgm:prSet/>
      <dgm:spPr/>
      <dgm:t>
        <a:bodyPr/>
        <a:lstStyle/>
        <a:p>
          <a:pPr>
            <a:defRPr cap="all"/>
          </a:pPr>
          <a:r>
            <a:rPr lang="en-GB" dirty="0"/>
            <a:t>Relational Database</a:t>
          </a:r>
          <a:endParaRPr lang="en-US" dirty="0"/>
        </a:p>
      </dgm:t>
    </dgm:pt>
    <dgm:pt modelId="{2FAB6F09-A95B-489E-A770-74E26ABD84CF}" type="parTrans" cxnId="{6EE87DBC-9171-4E98-9F2B-EFCA32DA8966}">
      <dgm:prSet/>
      <dgm:spPr/>
      <dgm:t>
        <a:bodyPr/>
        <a:lstStyle/>
        <a:p>
          <a:endParaRPr lang="en-US"/>
        </a:p>
      </dgm:t>
    </dgm:pt>
    <dgm:pt modelId="{F42B03CC-6399-4A42-98FF-C32B3D86482C}" type="sibTrans" cxnId="{6EE87DBC-9171-4E98-9F2B-EFCA32DA8966}">
      <dgm:prSet/>
      <dgm:spPr/>
      <dgm:t>
        <a:bodyPr/>
        <a:lstStyle/>
        <a:p>
          <a:endParaRPr lang="en-US"/>
        </a:p>
      </dgm:t>
    </dgm:pt>
    <dgm:pt modelId="{D899E49E-421F-4CE0-97AC-1A6C5D257A31}">
      <dgm:prSet/>
      <dgm:spPr/>
      <dgm:t>
        <a:bodyPr/>
        <a:lstStyle/>
        <a:p>
          <a:pPr>
            <a:defRPr cap="all"/>
          </a:pPr>
          <a:r>
            <a:rPr lang="en-GB" dirty="0"/>
            <a:t>No Relational Database</a:t>
          </a:r>
          <a:endParaRPr lang="en-US" dirty="0"/>
        </a:p>
      </dgm:t>
    </dgm:pt>
    <dgm:pt modelId="{B59899DF-73A1-470B-BD1F-35C74AEC7D16}" type="sibTrans" cxnId="{933CDF87-769D-4396-B63E-F83CB9C5A3D0}">
      <dgm:prSet/>
      <dgm:spPr/>
      <dgm:t>
        <a:bodyPr/>
        <a:lstStyle/>
        <a:p>
          <a:endParaRPr lang="en-US"/>
        </a:p>
      </dgm:t>
    </dgm:pt>
    <dgm:pt modelId="{BA0F4539-7AA9-4FB4-A0AC-EEC4263C6F75}" type="parTrans" cxnId="{933CDF87-769D-4396-B63E-F83CB9C5A3D0}">
      <dgm:prSet/>
      <dgm:spPr/>
      <dgm:t>
        <a:bodyPr/>
        <a:lstStyle/>
        <a:p>
          <a:endParaRPr lang="en-US"/>
        </a:p>
      </dgm:t>
    </dgm:pt>
    <dgm:pt modelId="{1BB76A5D-F472-40D6-A22E-C39546C97F07}" type="pres">
      <dgm:prSet presAssocID="{424CDABB-3440-4A2E-A096-26913F4BF498}" presName="root" presStyleCnt="0">
        <dgm:presLayoutVars>
          <dgm:dir/>
          <dgm:resizeHandles val="exact"/>
        </dgm:presLayoutVars>
      </dgm:prSet>
      <dgm:spPr/>
    </dgm:pt>
    <dgm:pt modelId="{7EA46E11-7D1C-45DE-A56B-289AB5FA56D2}" type="pres">
      <dgm:prSet presAssocID="{2B644A81-1340-41E1-81A4-3AE9500B88D9}" presName="compNode" presStyleCnt="0"/>
      <dgm:spPr/>
    </dgm:pt>
    <dgm:pt modelId="{30CC021D-E6F5-4399-823E-F00CD3D6F4BA}" type="pres">
      <dgm:prSet presAssocID="{2B644A81-1340-41E1-81A4-3AE9500B88D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620E2AF-7896-41C1-B240-D23DFAA034DF}" type="pres">
      <dgm:prSet presAssocID="{2B644A81-1340-41E1-81A4-3AE9500B88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8C9025B-E8B5-4A72-A128-6D176E819A7A}" type="pres">
      <dgm:prSet presAssocID="{2B644A81-1340-41E1-81A4-3AE9500B88D9}" presName="spaceRect" presStyleCnt="0"/>
      <dgm:spPr/>
    </dgm:pt>
    <dgm:pt modelId="{3951A4F0-B83E-4A3E-8CF6-0518904E5B5B}" type="pres">
      <dgm:prSet presAssocID="{2B644A81-1340-41E1-81A4-3AE9500B88D9}" presName="textRect" presStyleLbl="revTx" presStyleIdx="0" presStyleCnt="2">
        <dgm:presLayoutVars>
          <dgm:chMax val="1"/>
          <dgm:chPref val="1"/>
        </dgm:presLayoutVars>
      </dgm:prSet>
      <dgm:spPr/>
    </dgm:pt>
    <dgm:pt modelId="{B4F8DE06-A7F2-4655-990C-5EB274890CE9}" type="pres">
      <dgm:prSet presAssocID="{F42B03CC-6399-4A42-98FF-C32B3D86482C}" presName="sibTrans" presStyleCnt="0"/>
      <dgm:spPr/>
    </dgm:pt>
    <dgm:pt modelId="{A72AB91D-7689-4D85-BD5C-656F7754AF00}" type="pres">
      <dgm:prSet presAssocID="{D899E49E-421F-4CE0-97AC-1A6C5D257A31}" presName="compNode" presStyleCnt="0"/>
      <dgm:spPr/>
    </dgm:pt>
    <dgm:pt modelId="{DCBE6623-6E07-48F7-BC97-37FC717F97B5}" type="pres">
      <dgm:prSet presAssocID="{D899E49E-421F-4CE0-97AC-1A6C5D257A3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316665E-81E1-4AEA-BBB0-F19BF77D4BCB}" type="pres">
      <dgm:prSet presAssocID="{D899E49E-421F-4CE0-97AC-1A6C5D257A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168300-CC80-4AE8-B817-F3DBF3E39968}" type="pres">
      <dgm:prSet presAssocID="{D899E49E-421F-4CE0-97AC-1A6C5D257A31}" presName="spaceRect" presStyleCnt="0"/>
      <dgm:spPr/>
    </dgm:pt>
    <dgm:pt modelId="{29F905D3-246A-488B-BE8D-B121F82054DB}" type="pres">
      <dgm:prSet presAssocID="{D899E49E-421F-4CE0-97AC-1A6C5D257A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33CDF87-769D-4396-B63E-F83CB9C5A3D0}" srcId="{424CDABB-3440-4A2E-A096-26913F4BF498}" destId="{D899E49E-421F-4CE0-97AC-1A6C5D257A31}" srcOrd="1" destOrd="0" parTransId="{BA0F4539-7AA9-4FB4-A0AC-EEC4263C6F75}" sibTransId="{B59899DF-73A1-470B-BD1F-35C74AEC7D16}"/>
    <dgm:cxn modelId="{A2D538B8-D7F7-42E8-B218-ECA386BED57E}" type="presOf" srcId="{D899E49E-421F-4CE0-97AC-1A6C5D257A31}" destId="{29F905D3-246A-488B-BE8D-B121F82054DB}" srcOrd="0" destOrd="0" presId="urn:microsoft.com/office/officeart/2018/5/layout/IconLeafLabelList"/>
    <dgm:cxn modelId="{6EE87DBC-9171-4E98-9F2B-EFCA32DA8966}" srcId="{424CDABB-3440-4A2E-A096-26913F4BF498}" destId="{2B644A81-1340-41E1-81A4-3AE9500B88D9}" srcOrd="0" destOrd="0" parTransId="{2FAB6F09-A95B-489E-A770-74E26ABD84CF}" sibTransId="{F42B03CC-6399-4A42-98FF-C32B3D86482C}"/>
    <dgm:cxn modelId="{B1E379C0-58E0-4416-A277-3D070FD0348B}" type="presOf" srcId="{424CDABB-3440-4A2E-A096-26913F4BF498}" destId="{1BB76A5D-F472-40D6-A22E-C39546C97F07}" srcOrd="0" destOrd="0" presId="urn:microsoft.com/office/officeart/2018/5/layout/IconLeafLabelList"/>
    <dgm:cxn modelId="{388D41EA-2C9B-4C79-AEE9-9323D91D9187}" type="presOf" srcId="{2B644A81-1340-41E1-81A4-3AE9500B88D9}" destId="{3951A4F0-B83E-4A3E-8CF6-0518904E5B5B}" srcOrd="0" destOrd="0" presId="urn:microsoft.com/office/officeart/2018/5/layout/IconLeafLabelList"/>
    <dgm:cxn modelId="{B69709F5-36D2-4653-AE09-53119674249A}" type="presParOf" srcId="{1BB76A5D-F472-40D6-A22E-C39546C97F07}" destId="{7EA46E11-7D1C-45DE-A56B-289AB5FA56D2}" srcOrd="0" destOrd="0" presId="urn:microsoft.com/office/officeart/2018/5/layout/IconLeafLabelList"/>
    <dgm:cxn modelId="{6F3E54C1-AC7C-4D81-A320-6AB641045BA5}" type="presParOf" srcId="{7EA46E11-7D1C-45DE-A56B-289AB5FA56D2}" destId="{30CC021D-E6F5-4399-823E-F00CD3D6F4BA}" srcOrd="0" destOrd="0" presId="urn:microsoft.com/office/officeart/2018/5/layout/IconLeafLabelList"/>
    <dgm:cxn modelId="{88C1379C-43CD-40D8-A0E3-FE8B1A8A129E}" type="presParOf" srcId="{7EA46E11-7D1C-45DE-A56B-289AB5FA56D2}" destId="{3620E2AF-7896-41C1-B240-D23DFAA034DF}" srcOrd="1" destOrd="0" presId="urn:microsoft.com/office/officeart/2018/5/layout/IconLeafLabelList"/>
    <dgm:cxn modelId="{A6567850-A79F-41AC-9AC6-0CB9950A1744}" type="presParOf" srcId="{7EA46E11-7D1C-45DE-A56B-289AB5FA56D2}" destId="{68C9025B-E8B5-4A72-A128-6D176E819A7A}" srcOrd="2" destOrd="0" presId="urn:microsoft.com/office/officeart/2018/5/layout/IconLeafLabelList"/>
    <dgm:cxn modelId="{C72D2A22-460D-4F07-A92E-90759E4CC88B}" type="presParOf" srcId="{7EA46E11-7D1C-45DE-A56B-289AB5FA56D2}" destId="{3951A4F0-B83E-4A3E-8CF6-0518904E5B5B}" srcOrd="3" destOrd="0" presId="urn:microsoft.com/office/officeart/2018/5/layout/IconLeafLabelList"/>
    <dgm:cxn modelId="{41939EF0-03D5-4FC4-A57C-9E795343B498}" type="presParOf" srcId="{1BB76A5D-F472-40D6-A22E-C39546C97F07}" destId="{B4F8DE06-A7F2-4655-990C-5EB274890CE9}" srcOrd="1" destOrd="0" presId="urn:microsoft.com/office/officeart/2018/5/layout/IconLeafLabelList"/>
    <dgm:cxn modelId="{73434DCF-8D65-40FC-88E8-DDE64F3F230D}" type="presParOf" srcId="{1BB76A5D-F472-40D6-A22E-C39546C97F07}" destId="{A72AB91D-7689-4D85-BD5C-656F7754AF00}" srcOrd="2" destOrd="0" presId="urn:microsoft.com/office/officeart/2018/5/layout/IconLeafLabelList"/>
    <dgm:cxn modelId="{9F8473AE-24C5-4DAA-88F9-9174336F347C}" type="presParOf" srcId="{A72AB91D-7689-4D85-BD5C-656F7754AF00}" destId="{DCBE6623-6E07-48F7-BC97-37FC717F97B5}" srcOrd="0" destOrd="0" presId="urn:microsoft.com/office/officeart/2018/5/layout/IconLeafLabelList"/>
    <dgm:cxn modelId="{345317BD-93C4-40EB-AD3A-8C9F4FC44A04}" type="presParOf" srcId="{A72AB91D-7689-4D85-BD5C-656F7754AF00}" destId="{B316665E-81E1-4AEA-BBB0-F19BF77D4BCB}" srcOrd="1" destOrd="0" presId="urn:microsoft.com/office/officeart/2018/5/layout/IconLeafLabelList"/>
    <dgm:cxn modelId="{1EC9C04F-7292-4CB5-A912-ACA01F25F73E}" type="presParOf" srcId="{A72AB91D-7689-4D85-BD5C-656F7754AF00}" destId="{B0168300-CC80-4AE8-B817-F3DBF3E39968}" srcOrd="2" destOrd="0" presId="urn:microsoft.com/office/officeart/2018/5/layout/IconLeafLabelList"/>
    <dgm:cxn modelId="{D0F9ECA8-AA82-4261-9031-F5CCC2D7350E}" type="presParOf" srcId="{A72AB91D-7689-4D85-BD5C-656F7754AF00}" destId="{29F905D3-246A-488B-BE8D-B121F82054D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6585F-77E9-4DE2-910F-8F1E7D7130F2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A8-1AFC-4196-8F0A-1845A1F254EC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Reduces data redundancy to large extent</a:t>
          </a:r>
          <a:endParaRPr lang="en-US" sz="1500" kern="1200"/>
        </a:p>
      </dsp:txBody>
      <dsp:txXfrm>
        <a:off x="569079" y="2427788"/>
        <a:ext cx="2072362" cy="720000"/>
      </dsp:txXfrm>
    </dsp:sp>
    <dsp:sp modelId="{42CE70F1-63A1-4210-BCD3-25409E817D6F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4E832-26C0-4C3F-96AC-2E8F7FD4EFBE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Controls data inconsistency</a:t>
          </a:r>
          <a:endParaRPr lang="en-US" sz="1500" kern="1200"/>
        </a:p>
      </dsp:txBody>
      <dsp:txXfrm>
        <a:off x="3004105" y="2427788"/>
        <a:ext cx="2072362" cy="720000"/>
      </dsp:txXfrm>
    </dsp:sp>
    <dsp:sp modelId="{7EA394FC-0368-4DD8-B1BE-9799A0D603EE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C1E62-27A2-46B0-8382-3A51DC9B4507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Facilitates sharing of data</a:t>
          </a:r>
          <a:endParaRPr lang="en-US" sz="1500" kern="1200"/>
        </a:p>
      </dsp:txBody>
      <dsp:txXfrm>
        <a:off x="5439131" y="2427788"/>
        <a:ext cx="2072362" cy="720000"/>
      </dsp:txXfrm>
    </dsp:sp>
    <dsp:sp modelId="{6E7D755B-41AF-4164-8E8A-9ED11ED76272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749CB-6B48-4E2E-858E-AAA854AC0FB9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Provides data security</a:t>
          </a:r>
          <a:endParaRPr lang="en-US" sz="1500" kern="1200"/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0E72F-1E82-1C4D-B412-DEB11B515FDE}">
      <dsp:nvSpPr>
        <dsp:cNvPr id="0" name=""/>
        <dsp:cNvSpPr/>
      </dsp:nvSpPr>
      <dsp:spPr>
        <a:xfrm rot="5400000">
          <a:off x="6345306" y="-2578895"/>
          <a:ext cx="1039660" cy="646130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Number of users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Database location(s)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Expected type and extent of use</a:t>
          </a:r>
          <a:endParaRPr lang="en-US" sz="1800" kern="1200"/>
        </a:p>
      </dsp:txBody>
      <dsp:txXfrm rot="-5400000">
        <a:off x="3634484" y="182679"/>
        <a:ext cx="6410552" cy="938156"/>
      </dsp:txXfrm>
    </dsp:sp>
    <dsp:sp modelId="{3D4D48BA-65A5-B644-8582-7BFCC98838EB}">
      <dsp:nvSpPr>
        <dsp:cNvPr id="0" name=""/>
        <dsp:cNvSpPr/>
      </dsp:nvSpPr>
      <dsp:spPr>
        <a:xfrm>
          <a:off x="0" y="1969"/>
          <a:ext cx="3634484" cy="12995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Databases can be classified according to:</a:t>
          </a:r>
          <a:endParaRPr lang="en-US" sz="2500" kern="1200"/>
        </a:p>
      </dsp:txBody>
      <dsp:txXfrm>
        <a:off x="63440" y="65409"/>
        <a:ext cx="3507604" cy="1172695"/>
      </dsp:txXfrm>
    </dsp:sp>
    <dsp:sp modelId="{C06503A4-4539-594D-BF32-1991864592CA}">
      <dsp:nvSpPr>
        <dsp:cNvPr id="0" name=""/>
        <dsp:cNvSpPr/>
      </dsp:nvSpPr>
      <dsp:spPr>
        <a:xfrm rot="5400000">
          <a:off x="6345306" y="-1214341"/>
          <a:ext cx="1039660" cy="646130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Desktop database: single-user; runs on PC</a:t>
          </a:r>
          <a:endParaRPr lang="en-US" sz="1800" kern="1200"/>
        </a:p>
      </dsp:txBody>
      <dsp:txXfrm rot="-5400000">
        <a:off x="3634484" y="1547233"/>
        <a:ext cx="6410552" cy="938156"/>
      </dsp:txXfrm>
    </dsp:sp>
    <dsp:sp modelId="{1C588CA9-5D07-A64D-BBC5-6AA5E7DBCCB4}">
      <dsp:nvSpPr>
        <dsp:cNvPr id="0" name=""/>
        <dsp:cNvSpPr/>
      </dsp:nvSpPr>
      <dsp:spPr>
        <a:xfrm>
          <a:off x="0" y="1366522"/>
          <a:ext cx="3634484" cy="129957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Single-user database supports only one user at a time</a:t>
          </a:r>
          <a:endParaRPr lang="en-US" sz="2500" kern="1200"/>
        </a:p>
      </dsp:txBody>
      <dsp:txXfrm>
        <a:off x="63440" y="1429962"/>
        <a:ext cx="3507604" cy="1172695"/>
      </dsp:txXfrm>
    </dsp:sp>
    <dsp:sp modelId="{7DB7BF54-86B2-7640-8E26-FA47E2B12BCC}">
      <dsp:nvSpPr>
        <dsp:cNvPr id="0" name=""/>
        <dsp:cNvSpPr/>
      </dsp:nvSpPr>
      <dsp:spPr>
        <a:xfrm rot="5400000">
          <a:off x="6345306" y="150211"/>
          <a:ext cx="1039660" cy="646130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Workgroup and enterprise databases</a:t>
          </a:r>
          <a:endParaRPr lang="en-US" sz="1800" kern="1200"/>
        </a:p>
      </dsp:txBody>
      <dsp:txXfrm rot="-5400000">
        <a:off x="3634484" y="2911785"/>
        <a:ext cx="6410552" cy="938156"/>
      </dsp:txXfrm>
    </dsp:sp>
    <dsp:sp modelId="{0AD45788-4BB1-F24B-96D8-F7557C1FA1E7}">
      <dsp:nvSpPr>
        <dsp:cNvPr id="0" name=""/>
        <dsp:cNvSpPr/>
      </dsp:nvSpPr>
      <dsp:spPr>
        <a:xfrm>
          <a:off x="0" y="2731076"/>
          <a:ext cx="3634484" cy="129957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Multiuser database supports multiple users at the same time</a:t>
          </a:r>
          <a:endParaRPr lang="en-US" sz="2500" kern="1200"/>
        </a:p>
      </dsp:txBody>
      <dsp:txXfrm>
        <a:off x="63440" y="2794516"/>
        <a:ext cx="3507604" cy="1172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D3328-E805-8D4B-BFA8-737CC308CD84}">
      <dsp:nvSpPr>
        <dsp:cNvPr id="0" name=""/>
        <dsp:cNvSpPr/>
      </dsp:nvSpPr>
      <dsp:spPr>
        <a:xfrm rot="5400000">
          <a:off x="6476839" y="-2743262"/>
          <a:ext cx="776594" cy="646130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data located at a single site</a:t>
          </a:r>
          <a:endParaRPr lang="en-US" sz="2000" kern="1200"/>
        </a:p>
      </dsp:txBody>
      <dsp:txXfrm rot="-5400000">
        <a:off x="3634484" y="137003"/>
        <a:ext cx="6423394" cy="700774"/>
      </dsp:txXfrm>
    </dsp:sp>
    <dsp:sp modelId="{D63C1349-99C1-0A44-B882-D044D270B07D}">
      <dsp:nvSpPr>
        <dsp:cNvPr id="0" name=""/>
        <dsp:cNvSpPr/>
      </dsp:nvSpPr>
      <dsp:spPr>
        <a:xfrm>
          <a:off x="0" y="2018"/>
          <a:ext cx="3634484" cy="9707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Centralized database</a:t>
          </a:r>
          <a:endParaRPr lang="en-US" sz="2900" kern="1200"/>
        </a:p>
      </dsp:txBody>
      <dsp:txXfrm>
        <a:off x="47388" y="49406"/>
        <a:ext cx="3539708" cy="875967"/>
      </dsp:txXfrm>
    </dsp:sp>
    <dsp:sp modelId="{64DC503E-AD7C-1247-8380-0163D551684E}">
      <dsp:nvSpPr>
        <dsp:cNvPr id="0" name=""/>
        <dsp:cNvSpPr/>
      </dsp:nvSpPr>
      <dsp:spPr>
        <a:xfrm rot="5400000">
          <a:off x="6476839" y="-1723982"/>
          <a:ext cx="776594" cy="6461304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data distributed across several different sites</a:t>
          </a:r>
          <a:endParaRPr lang="en-US" sz="2000" kern="1200"/>
        </a:p>
      </dsp:txBody>
      <dsp:txXfrm rot="-5400000">
        <a:off x="3634484" y="1156283"/>
        <a:ext cx="6423394" cy="700774"/>
      </dsp:txXfrm>
    </dsp:sp>
    <dsp:sp modelId="{5FD98F17-0BDE-1A41-9DC6-3696EC01C42C}">
      <dsp:nvSpPr>
        <dsp:cNvPr id="0" name=""/>
        <dsp:cNvSpPr/>
      </dsp:nvSpPr>
      <dsp:spPr>
        <a:xfrm>
          <a:off x="0" y="1021298"/>
          <a:ext cx="3634484" cy="97074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Distributed database</a:t>
          </a:r>
          <a:endParaRPr lang="en-US" sz="2900" kern="1200"/>
        </a:p>
      </dsp:txBody>
      <dsp:txXfrm>
        <a:off x="47388" y="1068686"/>
        <a:ext cx="3539708" cy="875967"/>
      </dsp:txXfrm>
    </dsp:sp>
    <dsp:sp modelId="{6522A8B8-40DD-F845-8716-F5607A1F69EF}">
      <dsp:nvSpPr>
        <dsp:cNvPr id="0" name=""/>
        <dsp:cNvSpPr/>
      </dsp:nvSpPr>
      <dsp:spPr>
        <a:xfrm rot="5400000">
          <a:off x="6476839" y="-704701"/>
          <a:ext cx="776594" cy="6461304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supports a company's day-to-day operations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transactional or production database</a:t>
          </a:r>
          <a:endParaRPr lang="en-US" sz="2000" kern="1200"/>
        </a:p>
      </dsp:txBody>
      <dsp:txXfrm rot="-5400000">
        <a:off x="3634484" y="2175564"/>
        <a:ext cx="6423394" cy="700774"/>
      </dsp:txXfrm>
    </dsp:sp>
    <dsp:sp modelId="{FE1AACC0-8126-EF4F-B060-885D884118EB}">
      <dsp:nvSpPr>
        <dsp:cNvPr id="0" name=""/>
        <dsp:cNvSpPr/>
      </dsp:nvSpPr>
      <dsp:spPr>
        <a:xfrm>
          <a:off x="0" y="2040579"/>
          <a:ext cx="3634484" cy="97074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Operational database</a:t>
          </a:r>
          <a:endParaRPr lang="en-US" sz="2900" kern="1200"/>
        </a:p>
      </dsp:txBody>
      <dsp:txXfrm>
        <a:off x="47388" y="2087967"/>
        <a:ext cx="3539708" cy="875967"/>
      </dsp:txXfrm>
    </dsp:sp>
    <dsp:sp modelId="{6BAFE95B-1098-C94E-BD57-1A243EE414D4}">
      <dsp:nvSpPr>
        <dsp:cNvPr id="0" name=""/>
        <dsp:cNvSpPr/>
      </dsp:nvSpPr>
      <dsp:spPr>
        <a:xfrm rot="5400000">
          <a:off x="6476839" y="314578"/>
          <a:ext cx="776594" cy="646130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stores data used for tactical or strategic decisions</a:t>
          </a:r>
          <a:endParaRPr lang="en-US" sz="2000" kern="1200"/>
        </a:p>
      </dsp:txBody>
      <dsp:txXfrm rot="-5400000">
        <a:off x="3634484" y="3194843"/>
        <a:ext cx="6423394" cy="700774"/>
      </dsp:txXfrm>
    </dsp:sp>
    <dsp:sp modelId="{4C0EA107-0529-7F4B-A894-E116CDC66BBD}">
      <dsp:nvSpPr>
        <dsp:cNvPr id="0" name=""/>
        <dsp:cNvSpPr/>
      </dsp:nvSpPr>
      <dsp:spPr>
        <a:xfrm>
          <a:off x="0" y="3059859"/>
          <a:ext cx="3634484" cy="97074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Data warehouse</a:t>
          </a:r>
          <a:endParaRPr lang="en-US" sz="2900" kern="1200" dirty="0"/>
        </a:p>
      </dsp:txBody>
      <dsp:txXfrm>
        <a:off x="47388" y="3107247"/>
        <a:ext cx="3539708" cy="875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C1930-5DE5-9F4E-80D9-3E6B52EEEB24}">
      <dsp:nvSpPr>
        <dsp:cNvPr id="0" name=""/>
        <dsp:cNvSpPr/>
      </dsp:nvSpPr>
      <dsp:spPr>
        <a:xfrm>
          <a:off x="86760" y="849"/>
          <a:ext cx="3100708" cy="18604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u="sng" kern="1200" dirty="0"/>
            <a:t>Entity:</a:t>
          </a:r>
          <a:r>
            <a:rPr lang="en-US" sz="2900" kern="1200" dirty="0"/>
            <a:t> Object, Concept or event (subject)</a:t>
          </a:r>
        </a:p>
      </dsp:txBody>
      <dsp:txXfrm>
        <a:off x="86760" y="849"/>
        <a:ext cx="3100708" cy="1860425"/>
      </dsp:txXfrm>
    </dsp:sp>
    <dsp:sp modelId="{D5A97F41-5C7E-E34F-94CB-E84AA62D5DB9}">
      <dsp:nvSpPr>
        <dsp:cNvPr id="0" name=""/>
        <dsp:cNvSpPr/>
      </dsp:nvSpPr>
      <dsp:spPr>
        <a:xfrm>
          <a:off x="3497540" y="849"/>
          <a:ext cx="3100708" cy="18604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u="sng" kern="1200"/>
            <a:t>Attribute:</a:t>
          </a:r>
          <a:r>
            <a:rPr lang="en-US" sz="2900" kern="1200"/>
            <a:t> a Characteristic of an entity</a:t>
          </a:r>
        </a:p>
      </dsp:txBody>
      <dsp:txXfrm>
        <a:off x="3497540" y="849"/>
        <a:ext cx="3100708" cy="1860425"/>
      </dsp:txXfrm>
    </dsp:sp>
    <dsp:sp modelId="{6CF25F2B-3CFB-8944-AD6E-5F5B15659964}">
      <dsp:nvSpPr>
        <dsp:cNvPr id="0" name=""/>
        <dsp:cNvSpPr/>
      </dsp:nvSpPr>
      <dsp:spPr>
        <a:xfrm>
          <a:off x="6908319" y="849"/>
          <a:ext cx="3100708" cy="18604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u="sng" kern="1200"/>
            <a:t>Row or Record:</a:t>
          </a:r>
          <a:r>
            <a:rPr lang="en-US" sz="2900" kern="1200"/>
            <a:t> the specific characteristics of one entity</a:t>
          </a:r>
        </a:p>
      </dsp:txBody>
      <dsp:txXfrm>
        <a:off x="6908319" y="849"/>
        <a:ext cx="3100708" cy="1860425"/>
      </dsp:txXfrm>
    </dsp:sp>
    <dsp:sp modelId="{D95C2C22-0C50-5A42-BAFF-35FC8097F997}">
      <dsp:nvSpPr>
        <dsp:cNvPr id="0" name=""/>
        <dsp:cNvSpPr/>
      </dsp:nvSpPr>
      <dsp:spPr>
        <a:xfrm>
          <a:off x="1792150" y="2171345"/>
          <a:ext cx="3100708" cy="18604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u="sng" kern="1200"/>
            <a:t>Table:</a:t>
          </a:r>
          <a:r>
            <a:rPr lang="en-US" sz="2900" kern="1200"/>
            <a:t> a collection of records</a:t>
          </a:r>
        </a:p>
      </dsp:txBody>
      <dsp:txXfrm>
        <a:off x="1792150" y="2171345"/>
        <a:ext cx="3100708" cy="1860425"/>
      </dsp:txXfrm>
    </dsp:sp>
    <dsp:sp modelId="{B7A12B43-B494-144F-9B6C-748F2DE18A5E}">
      <dsp:nvSpPr>
        <dsp:cNvPr id="0" name=""/>
        <dsp:cNvSpPr/>
      </dsp:nvSpPr>
      <dsp:spPr>
        <a:xfrm>
          <a:off x="5202929" y="2171345"/>
          <a:ext cx="3100708" cy="18604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u="sng" kern="1200" dirty="0"/>
            <a:t>Database:</a:t>
          </a:r>
          <a:r>
            <a:rPr lang="en-US" sz="2900" kern="1200" dirty="0"/>
            <a:t> a collection of tables</a:t>
          </a:r>
        </a:p>
      </dsp:txBody>
      <dsp:txXfrm>
        <a:off x="5202929" y="2171345"/>
        <a:ext cx="3100708" cy="18604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1FE92-ADF6-8C41-9C49-0DA359FFC7A8}">
      <dsp:nvSpPr>
        <dsp:cNvPr id="0" name=""/>
        <dsp:cNvSpPr/>
      </dsp:nvSpPr>
      <dsp:spPr>
        <a:xfrm>
          <a:off x="0" y="56195"/>
          <a:ext cx="6489509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Characteristics of an entity</a:t>
          </a:r>
        </a:p>
      </dsp:txBody>
      <dsp:txXfrm>
        <a:off x="48005" y="104200"/>
        <a:ext cx="6393499" cy="887374"/>
      </dsp:txXfrm>
    </dsp:sp>
    <dsp:sp modelId="{D4BD8918-619B-AB49-94ED-496491E16C0C}">
      <dsp:nvSpPr>
        <dsp:cNvPr id="0" name=""/>
        <dsp:cNvSpPr/>
      </dsp:nvSpPr>
      <dsp:spPr>
        <a:xfrm>
          <a:off x="0" y="1157660"/>
          <a:ext cx="6489509" cy="98338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Examples:</a:t>
          </a:r>
        </a:p>
      </dsp:txBody>
      <dsp:txXfrm>
        <a:off x="48005" y="1205665"/>
        <a:ext cx="6393499" cy="887374"/>
      </dsp:txXfrm>
    </dsp:sp>
    <dsp:sp modelId="{85AD0D61-27F2-6F42-B480-6AFCA7C2DF96}">
      <dsp:nvSpPr>
        <dsp:cNvPr id="0" name=""/>
        <dsp:cNvSpPr/>
      </dsp:nvSpPr>
      <dsp:spPr>
        <a:xfrm>
          <a:off x="0" y="2141045"/>
          <a:ext cx="6489509" cy="305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Vehicle (VIN, color, make, model, mileage)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Student (SSN, Fname, Lname, Address)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Fishing License (Type, Start_date, End_date)</a:t>
          </a:r>
        </a:p>
      </dsp:txBody>
      <dsp:txXfrm>
        <a:off x="0" y="2141045"/>
        <a:ext cx="6489509" cy="3055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970A9-3BD0-0845-82C9-B72780D048BF}">
      <dsp:nvSpPr>
        <dsp:cNvPr id="0" name=""/>
        <dsp:cNvSpPr/>
      </dsp:nvSpPr>
      <dsp:spPr>
        <a:xfrm>
          <a:off x="329242" y="333"/>
          <a:ext cx="2856945" cy="17141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Microsoft Office Access</a:t>
          </a:r>
          <a:endParaRPr lang="en-US" sz="3700" kern="1200"/>
        </a:p>
      </dsp:txBody>
      <dsp:txXfrm>
        <a:off x="329242" y="333"/>
        <a:ext cx="2856945" cy="1714167"/>
      </dsp:txXfrm>
    </dsp:sp>
    <dsp:sp modelId="{36715CE9-2FE3-E94C-9173-211BAE647444}">
      <dsp:nvSpPr>
        <dsp:cNvPr id="0" name=""/>
        <dsp:cNvSpPr/>
      </dsp:nvSpPr>
      <dsp:spPr>
        <a:xfrm>
          <a:off x="3471882" y="333"/>
          <a:ext cx="2856945" cy="17141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 err="1"/>
            <a:t>MySql</a:t>
          </a:r>
          <a:endParaRPr lang="en-GB" sz="3700" kern="1200" dirty="0"/>
        </a:p>
      </dsp:txBody>
      <dsp:txXfrm>
        <a:off x="3471882" y="333"/>
        <a:ext cx="2856945" cy="1714167"/>
      </dsp:txXfrm>
    </dsp:sp>
    <dsp:sp modelId="{603D6840-0AB6-A146-8D8A-C288E613EFFF}">
      <dsp:nvSpPr>
        <dsp:cNvPr id="0" name=""/>
        <dsp:cNvSpPr/>
      </dsp:nvSpPr>
      <dsp:spPr>
        <a:xfrm>
          <a:off x="6614522" y="333"/>
          <a:ext cx="2856945" cy="17141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Microsoft SQL Server</a:t>
          </a:r>
          <a:endParaRPr lang="en-US" sz="3700" kern="1200"/>
        </a:p>
      </dsp:txBody>
      <dsp:txXfrm>
        <a:off x="6614522" y="333"/>
        <a:ext cx="2856945" cy="1714167"/>
      </dsp:txXfrm>
    </dsp:sp>
    <dsp:sp modelId="{3A05745F-78EE-C24B-AB8F-94B6256AD0DB}">
      <dsp:nvSpPr>
        <dsp:cNvPr id="0" name=""/>
        <dsp:cNvSpPr/>
      </dsp:nvSpPr>
      <dsp:spPr>
        <a:xfrm>
          <a:off x="3471882" y="2000195"/>
          <a:ext cx="2856945" cy="17141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Mongodb</a:t>
          </a:r>
          <a:endParaRPr lang="en-US" sz="3700" kern="1200"/>
        </a:p>
      </dsp:txBody>
      <dsp:txXfrm>
        <a:off x="3471882" y="2000195"/>
        <a:ext cx="2856945" cy="17141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C021D-E6F5-4399-823E-F00CD3D6F4BA}">
      <dsp:nvSpPr>
        <dsp:cNvPr id="0" name=""/>
        <dsp:cNvSpPr/>
      </dsp:nvSpPr>
      <dsp:spPr>
        <a:xfrm>
          <a:off x="1540889" y="5734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0E2AF-7896-41C1-B240-D23DFAA034DF}">
      <dsp:nvSpPr>
        <dsp:cNvPr id="0" name=""/>
        <dsp:cNvSpPr/>
      </dsp:nvSpPr>
      <dsp:spPr>
        <a:xfrm>
          <a:off x="2008889" y="52534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1A4F0-B83E-4A3E-8CF6-0518904E5B5B}">
      <dsp:nvSpPr>
        <dsp:cNvPr id="0" name=""/>
        <dsp:cNvSpPr/>
      </dsp:nvSpPr>
      <dsp:spPr>
        <a:xfrm>
          <a:off x="838889" y="293734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dirty="0"/>
            <a:t>Relational Database</a:t>
          </a:r>
          <a:endParaRPr lang="en-US" sz="2500" kern="1200" dirty="0"/>
        </a:p>
      </dsp:txBody>
      <dsp:txXfrm>
        <a:off x="838889" y="2937348"/>
        <a:ext cx="3600000" cy="720000"/>
      </dsp:txXfrm>
    </dsp:sp>
    <dsp:sp modelId="{DCBE6623-6E07-48F7-BC97-37FC717F97B5}">
      <dsp:nvSpPr>
        <dsp:cNvPr id="0" name=""/>
        <dsp:cNvSpPr/>
      </dsp:nvSpPr>
      <dsp:spPr>
        <a:xfrm>
          <a:off x="5770889" y="5734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6665E-81E1-4AEA-BBB0-F19BF77D4BCB}">
      <dsp:nvSpPr>
        <dsp:cNvPr id="0" name=""/>
        <dsp:cNvSpPr/>
      </dsp:nvSpPr>
      <dsp:spPr>
        <a:xfrm>
          <a:off x="6238889" y="52534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905D3-246A-488B-BE8D-B121F82054DB}">
      <dsp:nvSpPr>
        <dsp:cNvPr id="0" name=""/>
        <dsp:cNvSpPr/>
      </dsp:nvSpPr>
      <dsp:spPr>
        <a:xfrm>
          <a:off x="5068889" y="293734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dirty="0"/>
            <a:t>No Relational Database</a:t>
          </a:r>
          <a:endParaRPr lang="en-US" sz="2500" kern="1200" dirty="0"/>
        </a:p>
      </dsp:txBody>
      <dsp:txXfrm>
        <a:off x="5068889" y="293734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B0546-B04E-4502-B68C-6E58BF0112EA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5697-23A0-4EAC-AB1E-B020DD216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0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5697-23A0-4EAC-AB1E-B020DD216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03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76A8-F773-4272-8407-746D1476D1CF}" type="datetime1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57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91B6-264A-4661-846C-ADA6406E149C}" type="datetime1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4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DCB-6115-44A7-8B13-C683FB6D00AA}" type="datetime1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3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1308-1AAA-4F46-8E1C-5CF11531F366}" type="datetime1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8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517A-767E-4EE5-9FB9-CA07F075FD1C}" type="datetime1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B082-5FDD-4711-ADEB-B1AF69075D8B}" type="datetime1">
              <a:rPr lang="en-GB" smtClean="0"/>
              <a:t>30/12/2022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6F80-8830-4B3C-B7DD-707411B4002E}" type="datetime1">
              <a:rPr lang="en-GB" smtClean="0"/>
              <a:t>30/12/2022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5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498-9FC9-42AD-AB63-2DA48C445E11}" type="datetime1">
              <a:rPr lang="en-GB" smtClean="0"/>
              <a:t>30/12/2022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0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CE57-7406-4886-A03C-28D3D5F4F5DA}" type="datetime1">
              <a:rPr lang="en-GB" smtClean="0"/>
              <a:t>30/12/2022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8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1E72-F227-42DC-B44D-DAD32AA59CEA}" type="datetime1">
              <a:rPr lang="en-GB" smtClean="0"/>
              <a:t>30/12/2022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8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5C9A-A1A0-48C5-952B-65E558D1480B}" type="datetime1">
              <a:rPr lang="en-GB" smtClean="0"/>
              <a:t>30/12/2022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4D61-2262-45A3-8315-D750176ECA24}" type="datetime1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Database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C4E4-2669-4631-9B6F-5EBF674C5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mtih@example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9054E3E4-BF1A-515F-B28A-262A02220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Overview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MUSADAQ MANSOOR</a:t>
            </a:r>
          </a:p>
        </p:txBody>
      </p:sp>
    </p:spTree>
    <p:extLst>
      <p:ext uri="{BB962C8B-B14F-4D97-AF65-F5344CB8AC3E}">
        <p14:creationId xmlns:p14="http://schemas.microsoft.com/office/powerpoint/2010/main" val="208603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Types of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231D5E9-307A-4FF2-9BFC-09B4225DC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799428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8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Types of Databases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86622"/>
            <a:ext cx="10905066" cy="357140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106126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22" y="2727781"/>
            <a:ext cx="10432596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Data Base Management Systems (DBMS)</a:t>
            </a:r>
          </a:p>
          <a:p>
            <a:pPr lvl="1"/>
            <a:r>
              <a:rPr lang="en-GB" dirty="0"/>
              <a:t>A database management system (DBMS) is a collection of programs that enables users to create and maintain a database.</a:t>
            </a:r>
          </a:p>
          <a:p>
            <a:pPr lvl="1"/>
            <a:r>
              <a:rPr lang="en-GB" dirty="0"/>
              <a:t>Manages structure and controls access to the data.</a:t>
            </a:r>
          </a:p>
          <a:p>
            <a:pPr lvl="1"/>
            <a:r>
              <a:rPr lang="en-GB" dirty="0"/>
              <a:t>The DBMS essentially serves as an interface between the database and end users or application programs, ensuring that data is consistently organized and remains easily accessible.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88220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DBMS handles?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22" y="2490436"/>
            <a:ext cx="10432493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The DBMS manages three important things</a:t>
            </a:r>
          </a:p>
          <a:p>
            <a:pPr lvl="1"/>
            <a:r>
              <a:rPr lang="en-GB" dirty="0"/>
              <a:t>Data</a:t>
            </a:r>
          </a:p>
          <a:p>
            <a:pPr lvl="1"/>
            <a:r>
              <a:rPr lang="en-GB" dirty="0"/>
              <a:t>Database engine, that allows data to be accessed, locked and modified</a:t>
            </a:r>
          </a:p>
          <a:p>
            <a:pPr lvl="1"/>
            <a:r>
              <a:rPr lang="en-GB" dirty="0"/>
              <a:t>Database schema, which defines the database’s logical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392955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RDBMS</a:t>
            </a:r>
            <a:endParaRPr lang="en-GB" sz="4000">
              <a:solidFill>
                <a:srgbClr val="FFFFFF"/>
              </a:solidFill>
            </a:endParaRP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4B40FBC4-B316-ABC1-09FD-557B0B12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What is a relational database?</a:t>
            </a:r>
          </a:p>
          <a:p>
            <a:pPr lvl="1"/>
            <a:r>
              <a:rPr lang="en-GB" sz="2000"/>
              <a:t>A relational database is a type of database that stores data in tables and uses relationships between the tables to organize the data.</a:t>
            </a:r>
          </a:p>
          <a:p>
            <a:pPr lvl="1"/>
            <a:r>
              <a:rPr lang="en-GB" sz="2000"/>
              <a:t>To access and manipulate the data in a relational database, users can use structured query language (SQL).</a:t>
            </a:r>
          </a:p>
          <a:p>
            <a:pPr lvl="1"/>
            <a:r>
              <a:rPr lang="en-GB" sz="2000"/>
              <a:t>SQL allows users to create, modify, and query the database using commands such as SELECT, INSERT, UPDATE, and DELETE.</a:t>
            </a:r>
          </a:p>
          <a:p>
            <a:pPr marL="457200" lvl="1" indent="0">
              <a:buNone/>
            </a:pPr>
            <a:endParaRPr lang="en-GB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47838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Relational Database Definitions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425911-149B-1C90-CC88-24804BD57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15775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20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Relational 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Developed by E.F. Codd, C.J. Date (70s)</a:t>
            </a:r>
          </a:p>
          <a:p>
            <a:r>
              <a:rPr lang="en-US" sz="2400"/>
              <a:t>Table = Entity = Relation</a:t>
            </a:r>
          </a:p>
          <a:p>
            <a:r>
              <a:rPr lang="en-US" sz="2400"/>
              <a:t>Table row = tuple = instance</a:t>
            </a:r>
          </a:p>
          <a:p>
            <a:r>
              <a:rPr lang="en-US" sz="2400"/>
              <a:t>Table column = attribute</a:t>
            </a:r>
          </a:p>
          <a:p>
            <a:r>
              <a:rPr lang="en-US" sz="2400"/>
              <a:t>Table linkage by values</a:t>
            </a:r>
          </a:p>
          <a:p>
            <a:r>
              <a:rPr lang="en-US" sz="2400"/>
              <a:t>Entity-Relationship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121397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Each attribute has a unique name within an entity</a:t>
            </a:r>
          </a:p>
          <a:p>
            <a:r>
              <a:rPr lang="en-US" sz="2400"/>
              <a:t>All entries in the column are examples of it</a:t>
            </a:r>
          </a:p>
          <a:p>
            <a:r>
              <a:rPr lang="en-US" sz="2400"/>
              <a:t>Each row is unique</a:t>
            </a:r>
          </a:p>
          <a:p>
            <a:r>
              <a:rPr lang="en-US" sz="2400"/>
              <a:t>Ordering of rows and columns is unimportant</a:t>
            </a:r>
          </a:p>
          <a:p>
            <a:r>
              <a:rPr lang="en-US" sz="2400"/>
              <a:t>Each position (tuple) is limited to a single entry.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267278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Refers to the most common Database Operations: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140531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Tables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Tables represent entities</a:t>
            </a:r>
          </a:p>
          <a:p>
            <a:r>
              <a:rPr lang="en-US" sz="2400"/>
              <a:t>Tables are always named in the singular, such as: Vehicle, Order, Grade, etc.</a:t>
            </a:r>
          </a:p>
          <a:p>
            <a:r>
              <a:rPr lang="en-US" sz="2400"/>
              <a:t>Tables in database jargon are “flat files”, dBase or Spreadsheet like..</a:t>
            </a:r>
          </a:p>
          <a:p>
            <a:endParaRPr lang="en-GB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35883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 term database describes a collection of data organized in a manner that allows access, retrieval, and use of that data.</a:t>
            </a:r>
          </a:p>
          <a:p>
            <a:r>
              <a:rPr lang="en-GB" sz="2400" dirty="0"/>
              <a:t>The database evolved from a computer file system.</a:t>
            </a:r>
          </a:p>
          <a:p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50">
                <a:solidFill>
                  <a:schemeClr val="tx1">
                    <a:lumMod val="75000"/>
                    <a:lumOff val="25000"/>
                  </a:schemeClr>
                </a:solidFill>
              </a:rPr>
              <a:t>Database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1669A37A-9388-B6F3-1323-2A655BE3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61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3066"/>
            <a:ext cx="6912866" cy="31593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/>
              <a:t>Database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F427841-3805-200C-9900-A7EBDBF84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645558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23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6189"/>
          </a:xfrm>
        </p:spPr>
        <p:txBody>
          <a:bodyPr/>
          <a:lstStyle/>
          <a:p>
            <a:r>
              <a:rPr lang="en-GB" dirty="0"/>
              <a:t>Database Table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4050"/>
            <a:ext cx="49720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3165"/>
            <a:ext cx="68389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914400" y="1673991"/>
            <a:ext cx="7656394" cy="527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dirty="0"/>
          </a:p>
          <a:p>
            <a:pPr marL="0" lvl="2" indent="0">
              <a:spcAft>
                <a:spcPts val="500"/>
              </a:spcAft>
              <a:buNone/>
            </a:pPr>
            <a:endParaRPr lang="en-US" dirty="0"/>
          </a:p>
          <a:p>
            <a:pPr marL="0" lvl="2" indent="0">
              <a:spcAft>
                <a:spcPts val="500"/>
              </a:spcAft>
              <a:buNone/>
            </a:pPr>
            <a:r>
              <a:rPr lang="en-US" dirty="0"/>
              <a:t>Figure 1: A simple – and flawed – table design.</a:t>
            </a:r>
          </a:p>
          <a:p>
            <a:pPr marL="0" lvl="2" indent="0">
              <a:spcAft>
                <a:spcPts val="500"/>
              </a:spcAft>
              <a:buNone/>
            </a:pPr>
            <a:endParaRPr lang="en-US" dirty="0"/>
          </a:p>
          <a:p>
            <a:pPr marL="0" lvl="2" indent="0">
              <a:spcAft>
                <a:spcPts val="500"/>
              </a:spcAft>
              <a:buNone/>
            </a:pPr>
            <a:endParaRPr lang="en-US" dirty="0"/>
          </a:p>
          <a:p>
            <a:pPr marL="0" lvl="2" indent="0">
              <a:spcAft>
                <a:spcPts val="500"/>
              </a:spcAft>
              <a:buNone/>
            </a:pPr>
            <a:endParaRPr lang="en-US" dirty="0"/>
          </a:p>
          <a:p>
            <a:pPr marL="0" lvl="2" indent="0">
              <a:spcAft>
                <a:spcPts val="500"/>
              </a:spcAft>
              <a:buNone/>
            </a:pPr>
            <a:endParaRPr lang="en-US" dirty="0"/>
          </a:p>
          <a:p>
            <a:pPr marL="0" lvl="2" indent="0">
              <a:spcAft>
                <a:spcPts val="500"/>
              </a:spcAft>
              <a:buNone/>
            </a:pPr>
            <a:endParaRPr lang="en-US" dirty="0"/>
          </a:p>
          <a:p>
            <a:pPr marL="0" lvl="2" indent="0">
              <a:spcAft>
                <a:spcPts val="500"/>
              </a:spcAft>
              <a:buNone/>
            </a:pPr>
            <a:r>
              <a:rPr lang="en-US" dirty="0"/>
              <a:t>Figure 2: An improved database table..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4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Database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View is an individual’s picture of a database.  It can be composed of many tables, unbeknown to the user.</a:t>
            </a:r>
          </a:p>
          <a:p>
            <a:pPr lvl="1"/>
            <a:r>
              <a:rPr lang="en-US" dirty="0"/>
              <a:t>It’s a simplification of a complex data model</a:t>
            </a:r>
          </a:p>
          <a:p>
            <a:pPr lvl="1"/>
            <a:r>
              <a:rPr lang="en-US" dirty="0"/>
              <a:t>It provides a measure of database security</a:t>
            </a:r>
          </a:p>
          <a:p>
            <a:pPr lvl="1"/>
            <a:r>
              <a:rPr lang="en-US" dirty="0"/>
              <a:t>Views are useful, primarily for Read-only users and are not always safe for CREATE, UPDATE, and 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132034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Types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10000"/>
          </a:bodyPr>
          <a:lstStyle/>
          <a:p>
            <a:pPr>
              <a:buClr>
                <a:srgbClr val="114FFB"/>
              </a:buClr>
              <a:buFont typeface="Monotype Sorts" pitchFamily="2" charset="2"/>
              <a:buNone/>
            </a:pPr>
            <a:r>
              <a:rPr lang="en-US" sz="2400" dirty="0"/>
              <a:t>PRIMARY KEY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"/>
            </a:pPr>
            <a:r>
              <a:rPr lang="en-US" dirty="0"/>
              <a:t>A primary key is a field (or set of fields) that uniquely identifies each record in a table.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"/>
            </a:pPr>
            <a:r>
              <a:rPr lang="en-US" dirty="0"/>
              <a:t>The primary key is used to ensure data integrity and to establish relationships with other tables.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400" dirty="0"/>
              <a:t>FOREIGN KEY</a:t>
            </a:r>
          </a:p>
          <a:p>
            <a:pPr algn="l"/>
            <a:r>
              <a:rPr lang="en-US" sz="2400" dirty="0"/>
              <a:t>A</a:t>
            </a:r>
            <a:r>
              <a:rPr lang="en-GB" sz="2400" b="0" i="0" dirty="0">
                <a:effectLst/>
              </a:rPr>
              <a:t> foreign key, on the other hand, is a field that refers to the primary key of another table.</a:t>
            </a:r>
          </a:p>
          <a:p>
            <a:pPr algn="l"/>
            <a:r>
              <a:rPr lang="en-GB" sz="2400" b="0" i="0" dirty="0">
                <a:effectLst/>
              </a:rPr>
              <a:t>It is used to establish a link between the two tables and to enforce referential integrity.</a:t>
            </a:r>
            <a:br>
              <a:rPr lang="en-GB" dirty="0"/>
            </a:b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3165652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Relational Database Management System (RDBMS)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98744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Student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Course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John.doe@example.com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2"/>
                        </a:rPr>
                        <a:t>smtih@example.com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94988"/>
              </p:ext>
            </p:extLst>
          </p:nvPr>
        </p:nvGraphicFramePr>
        <p:xfrm>
          <a:off x="2250365" y="432267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Course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Course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Office Management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4913194" y="2920621"/>
            <a:ext cx="3957851" cy="139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92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RDBMS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4013A1-47F9-7357-ECD6-8502A2C5C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318122"/>
              </p:ext>
            </p:extLst>
          </p:nvPr>
        </p:nvGraphicFramePr>
        <p:xfrm>
          <a:off x="1422491" y="2499837"/>
          <a:ext cx="9800711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29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Classification of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3FAC695-5670-FDFB-D1C2-1EE83AEC1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443307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76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Purpose of database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C17C53A-44CF-B2B6-BCC0-7991CA68E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391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361730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Data Redundancy Vs. Data Inconsistency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25599"/>
            <a:ext cx="5614416" cy="343981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2832063"/>
            <a:ext cx="5614416" cy="32268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150085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Interaction with Database</a:t>
            </a: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F0645E20-2A50-7974-566E-D0C78582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Following are the common people which interact with database</a:t>
            </a:r>
          </a:p>
          <a:p>
            <a:pPr lvl="1"/>
            <a:r>
              <a:rPr lang="en-GB" dirty="0"/>
              <a:t>Database Programmers</a:t>
            </a:r>
          </a:p>
          <a:p>
            <a:pPr lvl="1"/>
            <a:r>
              <a:rPr lang="en-GB" dirty="0"/>
              <a:t>Database Managers</a:t>
            </a:r>
          </a:p>
          <a:p>
            <a:pPr lvl="1"/>
            <a:r>
              <a:rPr lang="en-GB" dirty="0"/>
              <a:t>Users ( based on their access level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395338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Database Implementation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200" b="1"/>
              <a:t>INTERNAL (PHYSICAL) LEVEL</a:t>
            </a:r>
          </a:p>
          <a:p>
            <a:pPr lvl="1"/>
            <a:r>
              <a:rPr lang="en-GB" sz="2200"/>
              <a:t>It describe how data is actually stored on the storage medium.</a:t>
            </a:r>
          </a:p>
          <a:p>
            <a:pPr lvl="1"/>
            <a:r>
              <a:rPr lang="en-GB" sz="2200"/>
              <a:t>It is closest to database programmer.</a:t>
            </a:r>
          </a:p>
          <a:p>
            <a:pPr lvl="1"/>
            <a:r>
              <a:rPr lang="en-GB" sz="2200"/>
              <a:t>It is lowest level of abstraction.</a:t>
            </a:r>
          </a:p>
          <a:p>
            <a:pPr marL="0" indent="0">
              <a:buNone/>
            </a:pPr>
            <a:endParaRPr lang="en-GB" sz="2200"/>
          </a:p>
          <a:p>
            <a:pPr marL="0" indent="0">
              <a:buNone/>
            </a:pPr>
            <a:r>
              <a:rPr lang="en-GB" sz="2200" b="1"/>
              <a:t>CONCEPTUAL LEVEL</a:t>
            </a:r>
          </a:p>
          <a:p>
            <a:pPr lvl="1"/>
            <a:r>
              <a:rPr lang="en-GB" sz="2200"/>
              <a:t>It describes what data is actually stored in the database.</a:t>
            </a:r>
          </a:p>
          <a:p>
            <a:pPr lvl="1"/>
            <a:r>
              <a:rPr lang="en-GB" sz="2200"/>
              <a:t>It is closest to database manager.</a:t>
            </a:r>
          </a:p>
          <a:p>
            <a:pPr lvl="1"/>
            <a:r>
              <a:rPr lang="en-GB" sz="2200"/>
              <a:t>It is intermediate level of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9054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Database Implementation Level ( continue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/>
              <a:t>EXTERNAL LEVEL ( VIEW LEVEL )</a:t>
            </a:r>
          </a:p>
          <a:p>
            <a:pPr lvl="1"/>
            <a:r>
              <a:rPr lang="en-GB" dirty="0"/>
              <a:t>It describes the way in which data is viewed by individual user.</a:t>
            </a:r>
          </a:p>
          <a:p>
            <a:pPr lvl="1"/>
            <a:r>
              <a:rPr lang="en-GB" dirty="0"/>
              <a:t>It is the level closest to users.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354750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459"/>
          </a:xfrm>
        </p:spPr>
        <p:txBody>
          <a:bodyPr/>
          <a:lstStyle/>
          <a:p>
            <a:r>
              <a:rPr lang="en-GB"/>
              <a:t>Levels of Abstraction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6267"/>
            <a:ext cx="10388600" cy="4724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Database Overview</a:t>
            </a:r>
          </a:p>
        </p:txBody>
      </p:sp>
    </p:spTree>
    <p:extLst>
      <p:ext uri="{BB962C8B-B14F-4D97-AF65-F5344CB8AC3E}">
        <p14:creationId xmlns:p14="http://schemas.microsoft.com/office/powerpoint/2010/main" val="128569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Types of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000"/>
              <a:t>Database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B25AE9-FEDB-0CBF-DB91-EEF4ED646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50515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43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954</Words>
  <Application>Microsoft Macintosh PowerPoint</Application>
  <PresentationFormat>Widescreen</PresentationFormat>
  <Paragraphs>175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Monotype Sorts</vt:lpstr>
      <vt:lpstr>Wingdings</vt:lpstr>
      <vt:lpstr>Office Theme</vt:lpstr>
      <vt:lpstr>Database Overview</vt:lpstr>
      <vt:lpstr>Database</vt:lpstr>
      <vt:lpstr>Purpose of database</vt:lpstr>
      <vt:lpstr>Data Redundancy Vs. Data Inconsistency</vt:lpstr>
      <vt:lpstr>Interaction with Database</vt:lpstr>
      <vt:lpstr>Database Implementation Level</vt:lpstr>
      <vt:lpstr>Database Implementation Level ( continue )</vt:lpstr>
      <vt:lpstr>Levels of Abstraction</vt:lpstr>
      <vt:lpstr>Types of Databases</vt:lpstr>
      <vt:lpstr>Types of Databases</vt:lpstr>
      <vt:lpstr>Types of Databases</vt:lpstr>
      <vt:lpstr>DBMS</vt:lpstr>
      <vt:lpstr>What DBMS handles?</vt:lpstr>
      <vt:lpstr>RDBMS</vt:lpstr>
      <vt:lpstr>Relational Database Definitions</vt:lpstr>
      <vt:lpstr>The Relational Database Model</vt:lpstr>
      <vt:lpstr>The Relational Model</vt:lpstr>
      <vt:lpstr>CRUD</vt:lpstr>
      <vt:lpstr>Database Tables</vt:lpstr>
      <vt:lpstr>Attributes</vt:lpstr>
      <vt:lpstr>Database Table Example</vt:lpstr>
      <vt:lpstr>Database Views</vt:lpstr>
      <vt:lpstr>Types of Keys</vt:lpstr>
      <vt:lpstr>Relational Database Management System (RDBMS)</vt:lpstr>
      <vt:lpstr>RDBMS Examples</vt:lpstr>
      <vt:lpstr>Classification of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Musadaq Mansoor</dc:creator>
  <cp:lastModifiedBy>Tayyub Naveed</cp:lastModifiedBy>
  <cp:revision>81</cp:revision>
  <dcterms:created xsi:type="dcterms:W3CDTF">2017-01-25T15:44:51Z</dcterms:created>
  <dcterms:modified xsi:type="dcterms:W3CDTF">2022-12-29T23:33:19Z</dcterms:modified>
</cp:coreProperties>
</file>