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8" autoAdjust="0"/>
    <p:restoredTop sz="95748"/>
  </p:normalViewPr>
  <p:slideViewPr>
    <p:cSldViewPr snapToGrid="0">
      <p:cViewPr varScale="1">
        <p:scale>
          <a:sx n="110" d="100"/>
          <a:sy n="110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EFD4A-4B73-4D8C-9D16-8C7551D5463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D5A0AC-5003-4B6B-BEE0-4723AA9A1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PyPDF2 is a pure-python library to work with PDF files.</a:t>
          </a:r>
        </a:p>
      </dgm:t>
    </dgm:pt>
    <dgm:pt modelId="{D79978C8-9B4C-46AD-9A7C-ADE780003990}" type="parTrans" cxnId="{218951AF-2285-41A6-8F7E-3F3416B1E395}">
      <dgm:prSet/>
      <dgm:spPr/>
      <dgm:t>
        <a:bodyPr/>
        <a:lstStyle/>
        <a:p>
          <a:endParaRPr lang="en-US"/>
        </a:p>
      </dgm:t>
    </dgm:pt>
    <dgm:pt modelId="{CE597798-97D6-4DB0-95AF-5FCDDB83067A}" type="sibTrans" cxnId="{218951AF-2285-41A6-8F7E-3F3416B1E395}">
      <dgm:prSet/>
      <dgm:spPr/>
      <dgm:t>
        <a:bodyPr/>
        <a:lstStyle/>
        <a:p>
          <a:endParaRPr lang="en-US"/>
        </a:p>
      </dgm:t>
    </dgm:pt>
    <dgm:pt modelId="{CBE8B26D-D7D6-42B9-BEFF-1D5EC730A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use the PyPDF2 module to work with the existing PDF files.</a:t>
          </a:r>
        </a:p>
      </dgm:t>
    </dgm:pt>
    <dgm:pt modelId="{9927CF95-F542-423A-91D8-5E51F0CA73EC}" type="parTrans" cxnId="{4643DA81-266B-492F-BF19-4D4475C83327}">
      <dgm:prSet/>
      <dgm:spPr/>
      <dgm:t>
        <a:bodyPr/>
        <a:lstStyle/>
        <a:p>
          <a:endParaRPr lang="en-US"/>
        </a:p>
      </dgm:t>
    </dgm:pt>
    <dgm:pt modelId="{04AD4244-DD25-4F7F-A2D6-2112A142EE89}" type="sibTrans" cxnId="{4643DA81-266B-492F-BF19-4D4475C83327}">
      <dgm:prSet/>
      <dgm:spPr/>
      <dgm:t>
        <a:bodyPr/>
        <a:lstStyle/>
        <a:p>
          <a:endParaRPr lang="en-US"/>
        </a:p>
      </dgm:t>
    </dgm:pt>
    <dgm:pt modelId="{A64CA95A-B163-494D-BB51-8C81C9CA8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can’t create a new PDF file using this module.</a:t>
          </a:r>
        </a:p>
      </dgm:t>
    </dgm:pt>
    <dgm:pt modelId="{FC86C2F1-C6F5-41FD-8DD0-33201362AEC1}" type="parTrans" cxnId="{30F9211D-743A-4155-B523-524E3717E963}">
      <dgm:prSet/>
      <dgm:spPr/>
      <dgm:t>
        <a:bodyPr/>
        <a:lstStyle/>
        <a:p>
          <a:endParaRPr lang="en-US"/>
        </a:p>
      </dgm:t>
    </dgm:pt>
    <dgm:pt modelId="{0A25E750-5B39-4105-801F-2ACAADF2C2C6}" type="sibTrans" cxnId="{30F9211D-743A-4155-B523-524E3717E963}">
      <dgm:prSet/>
      <dgm:spPr/>
      <dgm:t>
        <a:bodyPr/>
        <a:lstStyle/>
        <a:p>
          <a:endParaRPr lang="en-US"/>
        </a:p>
      </dgm:t>
    </dgm:pt>
    <dgm:pt modelId="{67F83F13-CC53-8047-A3B8-4968767775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It allows you to read, write, and manipulate PDF documents in Python.</a:t>
          </a:r>
          <a:endParaRPr lang="en-US" dirty="0"/>
        </a:p>
      </dgm:t>
    </dgm:pt>
    <dgm:pt modelId="{4F9B4416-E041-5C48-B2EB-C844AF9ECB5E}" type="parTrans" cxnId="{3E4A45AB-4C00-AA4C-AE32-FB93C8F31027}">
      <dgm:prSet/>
      <dgm:spPr/>
    </dgm:pt>
    <dgm:pt modelId="{FB452187-8F32-4F4F-97F9-4B104CF6D6DA}" type="sibTrans" cxnId="{3E4A45AB-4C00-AA4C-AE32-FB93C8F31027}">
      <dgm:prSet/>
      <dgm:spPr/>
    </dgm:pt>
    <dgm:pt modelId="{2F504628-A718-F84E-881B-B71E7298063B}" type="pres">
      <dgm:prSet presAssocID="{795EFD4A-4B73-4D8C-9D16-8C7551D54637}" presName="vert0" presStyleCnt="0">
        <dgm:presLayoutVars>
          <dgm:dir/>
          <dgm:animOne val="branch"/>
          <dgm:animLvl val="lvl"/>
        </dgm:presLayoutVars>
      </dgm:prSet>
      <dgm:spPr/>
    </dgm:pt>
    <dgm:pt modelId="{868556DC-06A3-9445-9C30-97F19ECDD01E}" type="pres">
      <dgm:prSet presAssocID="{A0D5A0AC-5003-4B6B-BEE0-4723AA9A1392}" presName="thickLine" presStyleLbl="alignNode1" presStyleIdx="0" presStyleCnt="4"/>
      <dgm:spPr/>
    </dgm:pt>
    <dgm:pt modelId="{38F7FD5B-BF93-6E4A-9446-D996512893C6}" type="pres">
      <dgm:prSet presAssocID="{A0D5A0AC-5003-4B6B-BEE0-4723AA9A1392}" presName="horz1" presStyleCnt="0"/>
      <dgm:spPr/>
    </dgm:pt>
    <dgm:pt modelId="{80849DBD-847C-BD43-9006-DF8DEB1EDB9F}" type="pres">
      <dgm:prSet presAssocID="{A0D5A0AC-5003-4B6B-BEE0-4723AA9A1392}" presName="tx1" presStyleLbl="revTx" presStyleIdx="0" presStyleCnt="4"/>
      <dgm:spPr/>
    </dgm:pt>
    <dgm:pt modelId="{68491F8F-EE03-514E-88C2-929940C0C665}" type="pres">
      <dgm:prSet presAssocID="{A0D5A0AC-5003-4B6B-BEE0-4723AA9A1392}" presName="vert1" presStyleCnt="0"/>
      <dgm:spPr/>
    </dgm:pt>
    <dgm:pt modelId="{41DC5851-C023-DF4A-8916-6742611B8F5B}" type="pres">
      <dgm:prSet presAssocID="{67F83F13-CC53-8047-A3B8-496876777562}" presName="thickLine" presStyleLbl="alignNode1" presStyleIdx="1" presStyleCnt="4"/>
      <dgm:spPr/>
    </dgm:pt>
    <dgm:pt modelId="{B350BEAB-85D1-BF45-9FDA-4E0F7ACD4CD7}" type="pres">
      <dgm:prSet presAssocID="{67F83F13-CC53-8047-A3B8-496876777562}" presName="horz1" presStyleCnt="0"/>
      <dgm:spPr/>
    </dgm:pt>
    <dgm:pt modelId="{06EBB556-6006-B54F-8864-88B8E4C71AC9}" type="pres">
      <dgm:prSet presAssocID="{67F83F13-CC53-8047-A3B8-496876777562}" presName="tx1" presStyleLbl="revTx" presStyleIdx="1" presStyleCnt="4"/>
      <dgm:spPr/>
    </dgm:pt>
    <dgm:pt modelId="{02E6AF72-B869-4D4A-B167-87D0ADF6CC22}" type="pres">
      <dgm:prSet presAssocID="{67F83F13-CC53-8047-A3B8-496876777562}" presName="vert1" presStyleCnt="0"/>
      <dgm:spPr/>
    </dgm:pt>
    <dgm:pt modelId="{5EA01E13-A24A-FE47-9FCE-C5D0CE911E64}" type="pres">
      <dgm:prSet presAssocID="{CBE8B26D-D7D6-42B9-BEFF-1D5EC730AD69}" presName="thickLine" presStyleLbl="alignNode1" presStyleIdx="2" presStyleCnt="4"/>
      <dgm:spPr/>
    </dgm:pt>
    <dgm:pt modelId="{CF250DA3-874F-374A-930D-354585AAC490}" type="pres">
      <dgm:prSet presAssocID="{CBE8B26D-D7D6-42B9-BEFF-1D5EC730AD69}" presName="horz1" presStyleCnt="0"/>
      <dgm:spPr/>
    </dgm:pt>
    <dgm:pt modelId="{1C6119A7-69DD-8C48-9605-764CB3B930EC}" type="pres">
      <dgm:prSet presAssocID="{CBE8B26D-D7D6-42B9-BEFF-1D5EC730AD69}" presName="tx1" presStyleLbl="revTx" presStyleIdx="2" presStyleCnt="4"/>
      <dgm:spPr/>
    </dgm:pt>
    <dgm:pt modelId="{5D4E9110-5FF0-8B4B-BB96-2819E9D1513A}" type="pres">
      <dgm:prSet presAssocID="{CBE8B26D-D7D6-42B9-BEFF-1D5EC730AD69}" presName="vert1" presStyleCnt="0"/>
      <dgm:spPr/>
    </dgm:pt>
    <dgm:pt modelId="{C3D0C47B-8E65-694C-B487-42B914057D3B}" type="pres">
      <dgm:prSet presAssocID="{A64CA95A-B163-494D-BB51-8C81C9CA8876}" presName="thickLine" presStyleLbl="alignNode1" presStyleIdx="3" presStyleCnt="4"/>
      <dgm:spPr/>
    </dgm:pt>
    <dgm:pt modelId="{C82B0A04-CE18-BE4F-8943-D19A31F9001A}" type="pres">
      <dgm:prSet presAssocID="{A64CA95A-B163-494D-BB51-8C81C9CA8876}" presName="horz1" presStyleCnt="0"/>
      <dgm:spPr/>
    </dgm:pt>
    <dgm:pt modelId="{359774E1-6998-2A42-87A3-1B25788657A9}" type="pres">
      <dgm:prSet presAssocID="{A64CA95A-B163-494D-BB51-8C81C9CA8876}" presName="tx1" presStyleLbl="revTx" presStyleIdx="3" presStyleCnt="4"/>
      <dgm:spPr/>
    </dgm:pt>
    <dgm:pt modelId="{753D3DE8-7D3F-C74A-8DFB-59CBCCB645A6}" type="pres">
      <dgm:prSet presAssocID="{A64CA95A-B163-494D-BB51-8C81C9CA8876}" presName="vert1" presStyleCnt="0"/>
      <dgm:spPr/>
    </dgm:pt>
  </dgm:ptLst>
  <dgm:cxnLst>
    <dgm:cxn modelId="{30F9211D-743A-4155-B523-524E3717E963}" srcId="{795EFD4A-4B73-4D8C-9D16-8C7551D54637}" destId="{A64CA95A-B163-494D-BB51-8C81C9CA8876}" srcOrd="3" destOrd="0" parTransId="{FC86C2F1-C6F5-41FD-8DD0-33201362AEC1}" sibTransId="{0A25E750-5B39-4105-801F-2ACAADF2C2C6}"/>
    <dgm:cxn modelId="{07FB0B4C-37F7-A84E-A908-3C2823DFCE23}" type="presOf" srcId="{A0D5A0AC-5003-4B6B-BEE0-4723AA9A1392}" destId="{80849DBD-847C-BD43-9006-DF8DEB1EDB9F}" srcOrd="0" destOrd="0" presId="urn:microsoft.com/office/officeart/2008/layout/LinedList"/>
    <dgm:cxn modelId="{A000F854-750E-1A4A-AF0D-7B3F78E78126}" type="presOf" srcId="{67F83F13-CC53-8047-A3B8-496876777562}" destId="{06EBB556-6006-B54F-8864-88B8E4C71AC9}" srcOrd="0" destOrd="0" presId="urn:microsoft.com/office/officeart/2008/layout/LinedList"/>
    <dgm:cxn modelId="{4643DA81-266B-492F-BF19-4D4475C83327}" srcId="{795EFD4A-4B73-4D8C-9D16-8C7551D54637}" destId="{CBE8B26D-D7D6-42B9-BEFF-1D5EC730AD69}" srcOrd="2" destOrd="0" parTransId="{9927CF95-F542-423A-91D8-5E51F0CA73EC}" sibTransId="{04AD4244-DD25-4F7F-A2D6-2112A142EE89}"/>
    <dgm:cxn modelId="{8A0DDA88-FDAE-A240-AF88-BE22BBB377E6}" type="presOf" srcId="{A64CA95A-B163-494D-BB51-8C81C9CA8876}" destId="{359774E1-6998-2A42-87A3-1B25788657A9}" srcOrd="0" destOrd="0" presId="urn:microsoft.com/office/officeart/2008/layout/LinedList"/>
    <dgm:cxn modelId="{3E4A45AB-4C00-AA4C-AE32-FB93C8F31027}" srcId="{795EFD4A-4B73-4D8C-9D16-8C7551D54637}" destId="{67F83F13-CC53-8047-A3B8-496876777562}" srcOrd="1" destOrd="0" parTransId="{4F9B4416-E041-5C48-B2EB-C844AF9ECB5E}" sibTransId="{FB452187-8F32-4F4F-97F9-4B104CF6D6DA}"/>
    <dgm:cxn modelId="{F644D3AE-80A0-9949-A5A9-4A32E424E431}" type="presOf" srcId="{CBE8B26D-D7D6-42B9-BEFF-1D5EC730AD69}" destId="{1C6119A7-69DD-8C48-9605-764CB3B930EC}" srcOrd="0" destOrd="0" presId="urn:microsoft.com/office/officeart/2008/layout/LinedList"/>
    <dgm:cxn modelId="{218951AF-2285-41A6-8F7E-3F3416B1E395}" srcId="{795EFD4A-4B73-4D8C-9D16-8C7551D54637}" destId="{A0D5A0AC-5003-4B6B-BEE0-4723AA9A1392}" srcOrd="0" destOrd="0" parTransId="{D79978C8-9B4C-46AD-9A7C-ADE780003990}" sibTransId="{CE597798-97D6-4DB0-95AF-5FCDDB83067A}"/>
    <dgm:cxn modelId="{181502E7-0E84-9F46-A315-D1C99EDF7E2A}" type="presOf" srcId="{795EFD4A-4B73-4D8C-9D16-8C7551D54637}" destId="{2F504628-A718-F84E-881B-B71E7298063B}" srcOrd="0" destOrd="0" presId="urn:microsoft.com/office/officeart/2008/layout/LinedList"/>
    <dgm:cxn modelId="{FBC32D0B-E617-6844-B300-DCC650295E33}" type="presParOf" srcId="{2F504628-A718-F84E-881B-B71E7298063B}" destId="{868556DC-06A3-9445-9C30-97F19ECDD01E}" srcOrd="0" destOrd="0" presId="urn:microsoft.com/office/officeart/2008/layout/LinedList"/>
    <dgm:cxn modelId="{F05F209A-198E-874E-B8EA-E2537A5C2D87}" type="presParOf" srcId="{2F504628-A718-F84E-881B-B71E7298063B}" destId="{38F7FD5B-BF93-6E4A-9446-D996512893C6}" srcOrd="1" destOrd="0" presId="urn:microsoft.com/office/officeart/2008/layout/LinedList"/>
    <dgm:cxn modelId="{061160CA-E504-084A-8587-C402986D5423}" type="presParOf" srcId="{38F7FD5B-BF93-6E4A-9446-D996512893C6}" destId="{80849DBD-847C-BD43-9006-DF8DEB1EDB9F}" srcOrd="0" destOrd="0" presId="urn:microsoft.com/office/officeart/2008/layout/LinedList"/>
    <dgm:cxn modelId="{7CF1DDEB-7EE7-5A48-8D61-66EAD2569B23}" type="presParOf" srcId="{38F7FD5B-BF93-6E4A-9446-D996512893C6}" destId="{68491F8F-EE03-514E-88C2-929940C0C665}" srcOrd="1" destOrd="0" presId="urn:microsoft.com/office/officeart/2008/layout/LinedList"/>
    <dgm:cxn modelId="{12EC8CF6-DD15-8C4F-B090-6C0EAFB23B87}" type="presParOf" srcId="{2F504628-A718-F84E-881B-B71E7298063B}" destId="{41DC5851-C023-DF4A-8916-6742611B8F5B}" srcOrd="2" destOrd="0" presId="urn:microsoft.com/office/officeart/2008/layout/LinedList"/>
    <dgm:cxn modelId="{BE07A383-8E3E-F64A-8B93-DFE26D11571B}" type="presParOf" srcId="{2F504628-A718-F84E-881B-B71E7298063B}" destId="{B350BEAB-85D1-BF45-9FDA-4E0F7ACD4CD7}" srcOrd="3" destOrd="0" presId="urn:microsoft.com/office/officeart/2008/layout/LinedList"/>
    <dgm:cxn modelId="{4DF17E40-108A-B24D-9AF9-15927640A70F}" type="presParOf" srcId="{B350BEAB-85D1-BF45-9FDA-4E0F7ACD4CD7}" destId="{06EBB556-6006-B54F-8864-88B8E4C71AC9}" srcOrd="0" destOrd="0" presId="urn:microsoft.com/office/officeart/2008/layout/LinedList"/>
    <dgm:cxn modelId="{64680341-D352-AC45-B33A-51AFC45ED425}" type="presParOf" srcId="{B350BEAB-85D1-BF45-9FDA-4E0F7ACD4CD7}" destId="{02E6AF72-B869-4D4A-B167-87D0ADF6CC22}" srcOrd="1" destOrd="0" presId="urn:microsoft.com/office/officeart/2008/layout/LinedList"/>
    <dgm:cxn modelId="{6905C30C-E5D9-F441-865A-F794B6AA8AEE}" type="presParOf" srcId="{2F504628-A718-F84E-881B-B71E7298063B}" destId="{5EA01E13-A24A-FE47-9FCE-C5D0CE911E64}" srcOrd="4" destOrd="0" presId="urn:microsoft.com/office/officeart/2008/layout/LinedList"/>
    <dgm:cxn modelId="{1220A10B-0447-BA4F-804D-3E802BF6E7EE}" type="presParOf" srcId="{2F504628-A718-F84E-881B-B71E7298063B}" destId="{CF250DA3-874F-374A-930D-354585AAC490}" srcOrd="5" destOrd="0" presId="urn:microsoft.com/office/officeart/2008/layout/LinedList"/>
    <dgm:cxn modelId="{6CF5DC51-4432-0541-861D-EA7B611FAF7B}" type="presParOf" srcId="{CF250DA3-874F-374A-930D-354585AAC490}" destId="{1C6119A7-69DD-8C48-9605-764CB3B930EC}" srcOrd="0" destOrd="0" presId="urn:microsoft.com/office/officeart/2008/layout/LinedList"/>
    <dgm:cxn modelId="{75310DEE-FB27-E44B-A768-1EE0196765B5}" type="presParOf" srcId="{CF250DA3-874F-374A-930D-354585AAC490}" destId="{5D4E9110-5FF0-8B4B-BB96-2819E9D1513A}" srcOrd="1" destOrd="0" presId="urn:microsoft.com/office/officeart/2008/layout/LinedList"/>
    <dgm:cxn modelId="{978ED352-B1EF-7247-A6DF-C2715E503E3E}" type="presParOf" srcId="{2F504628-A718-F84E-881B-B71E7298063B}" destId="{C3D0C47B-8E65-694C-B487-42B914057D3B}" srcOrd="6" destOrd="0" presId="urn:microsoft.com/office/officeart/2008/layout/LinedList"/>
    <dgm:cxn modelId="{95009919-5DC7-9E4F-A882-13590BCD8633}" type="presParOf" srcId="{2F504628-A718-F84E-881B-B71E7298063B}" destId="{C82B0A04-CE18-BE4F-8943-D19A31F9001A}" srcOrd="7" destOrd="0" presId="urn:microsoft.com/office/officeart/2008/layout/LinedList"/>
    <dgm:cxn modelId="{A1E04E83-9E78-AB49-83C8-78E0C8D1F7B4}" type="presParOf" srcId="{C82B0A04-CE18-BE4F-8943-D19A31F9001A}" destId="{359774E1-6998-2A42-87A3-1B25788657A9}" srcOrd="0" destOrd="0" presId="urn:microsoft.com/office/officeart/2008/layout/LinedList"/>
    <dgm:cxn modelId="{08DC21C0-8537-1949-A71F-82C206089888}" type="presParOf" srcId="{C82B0A04-CE18-BE4F-8943-D19A31F9001A}" destId="{753D3DE8-7D3F-C74A-8DFB-59CBCCB645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556DC-06A3-9445-9C30-97F19ECDD01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49DBD-847C-BD43-9006-DF8DEB1EDB9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PyPDF2 is a pure-python library to work with PDF files.</a:t>
          </a:r>
        </a:p>
      </dsp:txBody>
      <dsp:txXfrm>
        <a:off x="0" y="0"/>
        <a:ext cx="6492875" cy="1276350"/>
      </dsp:txXfrm>
    </dsp:sp>
    <dsp:sp modelId="{41DC5851-C023-DF4A-8916-6742611B8F5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BB556-6006-B54F-8864-88B8E4C71AC9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i="0" kern="1200" dirty="0"/>
            <a:t>It allows you to read, write, and manipulate PDF documents in Python.</a:t>
          </a:r>
          <a:endParaRPr lang="en-US" sz="3100" kern="1200" dirty="0"/>
        </a:p>
      </dsp:txBody>
      <dsp:txXfrm>
        <a:off x="0" y="1276350"/>
        <a:ext cx="6492875" cy="1276350"/>
      </dsp:txXfrm>
    </dsp:sp>
    <dsp:sp modelId="{5EA01E13-A24A-FE47-9FCE-C5D0CE911E6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119A7-69DD-8C48-9605-764CB3B930EC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 can use the PyPDF2 module to work with the existing PDF files.</a:t>
          </a:r>
        </a:p>
      </dsp:txBody>
      <dsp:txXfrm>
        <a:off x="0" y="2552700"/>
        <a:ext cx="6492875" cy="1276350"/>
      </dsp:txXfrm>
    </dsp:sp>
    <dsp:sp modelId="{C3D0C47B-8E65-694C-B487-42B914057D3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74E1-6998-2A42-87A3-1B25788657A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 can’t create a new PDF file using this module.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3DBD-9264-4D29-8057-516EA45CA391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C0689-6403-85CC-7A85-74A04FE9C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2204" y="2945417"/>
            <a:ext cx="2487592" cy="9671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PyPdf2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59404"/>
            <a:ext cx="10515600" cy="109839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Musadaq Mansoor</a:t>
            </a:r>
          </a:p>
        </p:txBody>
      </p:sp>
    </p:spTree>
    <p:extLst>
      <p:ext uri="{BB962C8B-B14F-4D97-AF65-F5344CB8AC3E}">
        <p14:creationId xmlns:p14="http://schemas.microsoft.com/office/powerpoint/2010/main" val="397749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PyPDF2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0DA6242-C445-7054-36E8-005EB7F84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0005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9E11DEE-E5BD-CB47-3146-A21349B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Extracting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import PyPDF2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with open('Python.pdf', 'rb') as pdf_file: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    pdf_reader = PyPDF2.PdfFileReader(pdf_file)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    print(f'Number of Pages in PDF File is {pdf_reader.getNumPages()}')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    print(f'PDF Metadata is {pdf_reader.documentInfo}')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    print(f'PDF File Author is {pdf_reader.documentInfo["/Author"]}')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    print(f'PDF File Creator is {pdf_reader.documentInfo["/Creator"]}')</a:t>
            </a:r>
          </a:p>
        </p:txBody>
      </p:sp>
    </p:spTree>
    <p:extLst>
      <p:ext uri="{BB962C8B-B14F-4D97-AF65-F5344CB8AC3E}">
        <p14:creationId xmlns:p14="http://schemas.microsoft.com/office/powerpoint/2010/main" val="22881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9E11DEE-E5BD-CB47-3146-A21349B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Extracting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PyPDF2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open('</a:t>
            </a:r>
            <a:r>
              <a:rPr lang="en-US" dirty="0" err="1"/>
              <a:t>Python.pdf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') as </a:t>
            </a:r>
            <a:r>
              <a:rPr lang="en-US" dirty="0" err="1"/>
              <a:t>pdf_file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pdf_reader</a:t>
            </a:r>
            <a:r>
              <a:rPr lang="en-US" dirty="0"/>
              <a:t> = PyPDF2.PdfFileReader(</a:t>
            </a:r>
            <a:r>
              <a:rPr lang="en-US" dirty="0" err="1"/>
              <a:t>pdf_file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printing first page contents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pdf_page</a:t>
            </a:r>
            <a:r>
              <a:rPr lang="en-US" dirty="0"/>
              <a:t> = </a:t>
            </a:r>
            <a:r>
              <a:rPr lang="en-US" dirty="0" err="1"/>
              <a:t>pdf_reader.getPage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pdf_page.extractText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reading all the pages content one by one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page_num</a:t>
            </a:r>
            <a:r>
              <a:rPr lang="en-US" dirty="0"/>
              <a:t> in range(</a:t>
            </a:r>
            <a:r>
              <a:rPr lang="en-US" dirty="0" err="1"/>
              <a:t>pdf_reader.numPages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pdf_page</a:t>
            </a:r>
            <a:r>
              <a:rPr lang="en-US" dirty="0"/>
              <a:t> = </a:t>
            </a:r>
            <a:r>
              <a:rPr lang="en-US" dirty="0" err="1"/>
              <a:t>pdf_reader.getPage</a:t>
            </a:r>
            <a:r>
              <a:rPr lang="en-US" dirty="0"/>
              <a:t>(</a:t>
            </a:r>
            <a:r>
              <a:rPr lang="en-US" dirty="0" err="1"/>
              <a:t>page_num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pdf_page.extractText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7940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C0689-6403-85CC-7A85-74A04FE9C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10515600" cy="290051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8789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256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PyPdf2</vt:lpstr>
      <vt:lpstr>PyPDF2</vt:lpstr>
      <vt:lpstr>Extracting Metadata</vt:lpstr>
      <vt:lpstr>Extracting Metadata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/ PyPdf</dc:title>
  <dc:creator>Musad</dc:creator>
  <cp:lastModifiedBy>Tayyub Naveed</cp:lastModifiedBy>
  <cp:revision>38</cp:revision>
  <dcterms:created xsi:type="dcterms:W3CDTF">2021-06-13T15:47:12Z</dcterms:created>
  <dcterms:modified xsi:type="dcterms:W3CDTF">2022-12-29T23:40:51Z</dcterms:modified>
</cp:coreProperties>
</file>