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sldIdLst>
    <p:sldId id="298" r:id="rId2"/>
    <p:sldId id="310" r:id="rId3"/>
    <p:sldId id="309" r:id="rId4"/>
    <p:sldId id="311" r:id="rId5"/>
    <p:sldId id="313" r:id="rId6"/>
    <p:sldId id="312" r:id="rId7"/>
    <p:sldId id="317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3" autoAdjust="0"/>
    <p:restoredTop sz="95411" autoAdjust="0"/>
  </p:normalViewPr>
  <p:slideViewPr>
    <p:cSldViewPr>
      <p:cViewPr varScale="1">
        <p:scale>
          <a:sx n="97" d="100"/>
          <a:sy n="97" d="100"/>
        </p:scale>
        <p:origin x="1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11)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1DF-0D54-2733-43DA-EC1DA254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Task 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E8AD3-990F-402A-B94B-E10D9252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2244970"/>
            <a:ext cx="8379079" cy="457200"/>
          </a:xfrm>
          <a:noFill/>
          <a:ln>
            <a:noFill/>
          </a:ln>
        </p:spPr>
        <p:txBody>
          <a:bodyPr/>
          <a:lstStyle/>
          <a:p>
            <a:pPr algn="just"/>
            <a:r>
              <a:rPr lang="en-PK" sz="2000" b="0" dirty="0"/>
              <a:t>What will be the difference between the outputs of following code: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94649-8905-876B-E1E8-20F07537BA4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411480" lvl="1" indent="0" algn="just">
              <a:buNone/>
            </a:pPr>
            <a:r>
              <a:rPr lang="en-US" sz="2000" dirty="0"/>
              <a:t>[org 0x0100]</a:t>
            </a:r>
          </a:p>
          <a:p>
            <a:pPr marL="402336" lvl="1" indent="0" algn="just">
              <a:buNone/>
            </a:pPr>
            <a:r>
              <a:rPr lang="en-US" sz="2000" dirty="0"/>
              <a:t>mov ax,0</a:t>
            </a:r>
          </a:p>
          <a:p>
            <a:pPr marL="402336" lvl="1" indent="0" algn="just">
              <a:buNone/>
            </a:pPr>
            <a:r>
              <a:rPr lang="en-US" dirty="0"/>
              <a:t>mov bx,0</a:t>
            </a:r>
            <a:endParaRPr lang="en-US" sz="2000" dirty="0"/>
          </a:p>
          <a:p>
            <a:pPr marL="402336" lvl="1" indent="0" algn="just">
              <a:buNone/>
            </a:pPr>
            <a:r>
              <a:rPr lang="en-US" sz="2000" dirty="0"/>
              <a:t>Label1:</a:t>
            </a:r>
          </a:p>
          <a:p>
            <a:pPr marL="402336" lvl="1" indent="0" algn="just">
              <a:buNone/>
            </a:pPr>
            <a:r>
              <a:rPr lang="en-US" sz="2000" dirty="0"/>
              <a:t>add ax,[Tag1+bx]</a:t>
            </a:r>
          </a:p>
          <a:p>
            <a:pPr marL="402336" lvl="1" indent="0" algn="just">
              <a:buNone/>
            </a:pPr>
            <a:r>
              <a:rPr lang="en-US" sz="2000" dirty="0"/>
              <a:t>add bx,2</a:t>
            </a:r>
          </a:p>
          <a:p>
            <a:pPr marL="402336" lvl="1" indent="0" algn="just">
              <a:buNone/>
            </a:pPr>
            <a:r>
              <a:rPr lang="en-US" sz="2000" dirty="0" err="1"/>
              <a:t>cmp</a:t>
            </a:r>
            <a:r>
              <a:rPr lang="en-US" sz="2000" dirty="0"/>
              <a:t> bx,8</a:t>
            </a:r>
          </a:p>
          <a:p>
            <a:pPr marL="402336" lvl="1" indent="0" algn="just">
              <a:buNone/>
            </a:pPr>
            <a:r>
              <a:rPr lang="en-US" dirty="0" err="1"/>
              <a:t>j</a:t>
            </a:r>
            <a:r>
              <a:rPr lang="en-US" sz="2000" dirty="0" err="1"/>
              <a:t>ne</a:t>
            </a:r>
            <a:r>
              <a:rPr lang="en-US" sz="2000" dirty="0"/>
              <a:t> Label1</a:t>
            </a:r>
          </a:p>
          <a:p>
            <a:pPr marL="402336" lvl="1" indent="0" algn="just">
              <a:buNone/>
            </a:pPr>
            <a:r>
              <a:rPr lang="en-US" sz="2000" dirty="0"/>
              <a:t>mov ax,0x4c00</a:t>
            </a:r>
          </a:p>
          <a:p>
            <a:pPr marL="402336" lvl="1" indent="0" algn="just">
              <a:buNone/>
            </a:pPr>
            <a:r>
              <a:rPr lang="en-US" sz="2000" dirty="0"/>
              <a:t>int 0x21		</a:t>
            </a:r>
          </a:p>
          <a:p>
            <a:pPr marL="402336" lvl="1" indent="0" algn="just">
              <a:buNone/>
            </a:pPr>
            <a:r>
              <a:rPr lang="en-US" sz="2000" dirty="0"/>
              <a:t>Tag1: </a:t>
            </a:r>
            <a:r>
              <a:rPr lang="en-US" sz="2000" dirty="0" err="1"/>
              <a:t>dw</a:t>
            </a:r>
            <a:r>
              <a:rPr lang="en-US" sz="2000" dirty="0"/>
              <a:t> 10, 11, 12, 13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3AF28-D9AC-82BE-70B1-9E8D04D873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11480" lvl="1" indent="0" algn="just">
              <a:buNone/>
            </a:pPr>
            <a:r>
              <a:rPr lang="en-US" sz="2000" dirty="0"/>
              <a:t>[org 0x0100]</a:t>
            </a:r>
          </a:p>
          <a:p>
            <a:pPr marL="411480" lvl="1" indent="0" algn="just">
              <a:buNone/>
            </a:pPr>
            <a:r>
              <a:rPr lang="en-US" sz="2000" dirty="0"/>
              <a:t>Tag1: </a:t>
            </a:r>
            <a:r>
              <a:rPr lang="en-US" sz="2000" dirty="0" err="1"/>
              <a:t>dw</a:t>
            </a:r>
            <a:r>
              <a:rPr lang="en-US" sz="2000" dirty="0"/>
              <a:t> 10, 11, 12, 13</a:t>
            </a:r>
          </a:p>
          <a:p>
            <a:pPr marL="402336" lvl="1" indent="0" algn="just">
              <a:buNone/>
            </a:pPr>
            <a:r>
              <a:rPr lang="en-US" sz="2000" dirty="0"/>
              <a:t>mov ax,0</a:t>
            </a:r>
          </a:p>
          <a:p>
            <a:pPr marL="402336" lvl="1" indent="0" algn="just">
              <a:buNone/>
            </a:pPr>
            <a:r>
              <a:rPr lang="en-US" dirty="0"/>
              <a:t>mov bx,0</a:t>
            </a:r>
            <a:endParaRPr lang="en-US" sz="2000" dirty="0"/>
          </a:p>
          <a:p>
            <a:pPr marL="402336" lvl="1" indent="0" algn="just">
              <a:buNone/>
            </a:pPr>
            <a:r>
              <a:rPr lang="en-US" sz="2000" dirty="0"/>
              <a:t>Label1:</a:t>
            </a:r>
          </a:p>
          <a:p>
            <a:pPr marL="402336" lvl="1" indent="0" algn="just">
              <a:buNone/>
            </a:pPr>
            <a:r>
              <a:rPr lang="en-US" sz="2000" dirty="0"/>
              <a:t>add ax,[Tag1+bx]</a:t>
            </a:r>
          </a:p>
          <a:p>
            <a:pPr marL="402336" lvl="1" indent="0" algn="just">
              <a:buNone/>
            </a:pPr>
            <a:r>
              <a:rPr lang="en-US" sz="2000" dirty="0"/>
              <a:t>add bx,2</a:t>
            </a:r>
          </a:p>
          <a:p>
            <a:pPr marL="402336" lvl="1" indent="0" algn="just">
              <a:buNone/>
            </a:pPr>
            <a:r>
              <a:rPr lang="en-US" sz="2000" dirty="0" err="1"/>
              <a:t>cmp</a:t>
            </a:r>
            <a:r>
              <a:rPr lang="en-US" sz="2000" dirty="0"/>
              <a:t> bx,8</a:t>
            </a:r>
          </a:p>
          <a:p>
            <a:pPr marL="402336" lvl="1" indent="0" algn="just">
              <a:buNone/>
            </a:pPr>
            <a:r>
              <a:rPr lang="en-US" dirty="0" err="1"/>
              <a:t>j</a:t>
            </a:r>
            <a:r>
              <a:rPr lang="en-US" sz="2000" dirty="0" err="1"/>
              <a:t>ne</a:t>
            </a:r>
            <a:r>
              <a:rPr lang="en-US" sz="2000" dirty="0"/>
              <a:t> Label1</a:t>
            </a:r>
          </a:p>
          <a:p>
            <a:pPr marL="402336" lvl="1" indent="0" algn="just">
              <a:buNone/>
            </a:pPr>
            <a:r>
              <a:rPr lang="en-US" sz="2000" dirty="0"/>
              <a:t>mov ax,0x4c00</a:t>
            </a:r>
          </a:p>
          <a:p>
            <a:pPr marL="402336" lvl="1" indent="0" algn="just">
              <a:buNone/>
            </a:pPr>
            <a:r>
              <a:rPr lang="en-US" sz="2000" dirty="0"/>
              <a:t>int 0x21		</a:t>
            </a:r>
          </a:p>
        </p:txBody>
      </p:sp>
    </p:spTree>
    <p:extLst>
      <p:ext uri="{BB962C8B-B14F-4D97-AF65-F5344CB8AC3E}">
        <p14:creationId xmlns:p14="http://schemas.microsoft.com/office/powerpoint/2010/main" val="376899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1EB5-4CE5-D2F4-E375-5178819C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E9C8-607D-8890-34B4-94FE3DCA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Sorting means to arrange data/ things in an order according to their kind, class or nature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Order can be ascending or descending</a:t>
            </a:r>
          </a:p>
          <a:p>
            <a:pPr lvl="1" algn="just"/>
            <a:r>
              <a:rPr lang="en-GB" dirty="0"/>
              <a:t>Ascending</a:t>
            </a:r>
          </a:p>
          <a:p>
            <a:pPr lvl="2" algn="just"/>
            <a:r>
              <a:rPr lang="en-GB" dirty="0"/>
              <a:t>1, 2, 3 , 4</a:t>
            </a:r>
          </a:p>
          <a:p>
            <a:pPr lvl="2" algn="just"/>
            <a:endParaRPr lang="en-GB" dirty="0"/>
          </a:p>
          <a:p>
            <a:pPr lvl="1" algn="just"/>
            <a:r>
              <a:rPr lang="en-GB" dirty="0"/>
              <a:t>Descending</a:t>
            </a:r>
          </a:p>
          <a:p>
            <a:pPr lvl="2" algn="just"/>
            <a:r>
              <a:rPr lang="en-GB" dirty="0"/>
              <a:t>4, 3, 2, 1</a:t>
            </a:r>
          </a:p>
          <a:p>
            <a:pPr lvl="1" algn="just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85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01E8-2144-6365-0701-9877928A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Sorting Algorithm: Ascending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5118-E1FE-0A6E-2A97-1BBD4E5A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K" dirty="0"/>
              <a:t>Let, we have ‘n’ numbers, say A1, A2, A3, . . ., An</a:t>
            </a:r>
          </a:p>
          <a:p>
            <a:endParaRPr lang="en-PK" dirty="0"/>
          </a:p>
          <a:p>
            <a:r>
              <a:rPr lang="en-PK" dirty="0"/>
              <a:t>Compare first 2 numbers, say A1 and A2</a:t>
            </a:r>
          </a:p>
          <a:p>
            <a:pPr lvl="1"/>
            <a:r>
              <a:rPr lang="en-PK" dirty="0"/>
              <a:t>If A2 &lt; A1, then swap A1 with A2</a:t>
            </a:r>
          </a:p>
          <a:p>
            <a:pPr lvl="1"/>
            <a:r>
              <a:rPr lang="en-GB" dirty="0"/>
              <a:t>E</a:t>
            </a:r>
            <a:r>
              <a:rPr lang="en-PK" dirty="0"/>
              <a:t>lse, do nothing</a:t>
            </a:r>
          </a:p>
          <a:p>
            <a:pPr lvl="1"/>
            <a:endParaRPr lang="en-PK" dirty="0"/>
          </a:p>
          <a:p>
            <a:r>
              <a:rPr lang="en-PK" dirty="0"/>
              <a:t>Then compare next 2 numbers (say updated A2 and A3) and apply the same condition statements as discussed above</a:t>
            </a:r>
          </a:p>
          <a:p>
            <a:endParaRPr lang="en-PK" dirty="0"/>
          </a:p>
          <a:p>
            <a:r>
              <a:rPr lang="en-PK" dirty="0"/>
              <a:t>Repeat the same procedure untill you reach An</a:t>
            </a:r>
          </a:p>
          <a:p>
            <a:endParaRPr lang="en-PK" dirty="0"/>
          </a:p>
          <a:p>
            <a:r>
              <a:rPr lang="en-PK" dirty="0"/>
              <a:t>Repeat the whole procedure untill the data is sorted</a:t>
            </a:r>
          </a:p>
        </p:txBody>
      </p:sp>
    </p:spTree>
    <p:extLst>
      <p:ext uri="{BB962C8B-B14F-4D97-AF65-F5344CB8AC3E}">
        <p14:creationId xmlns:p14="http://schemas.microsoft.com/office/powerpoint/2010/main" val="247399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01E8-2144-6365-0701-9877928A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Sorting Algorithm: Descending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5118-E1FE-0A6E-2A97-1BBD4E5A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K" dirty="0"/>
              <a:t>Let, we have ‘n’ numbers, say A1, A2, A3, . . ., An</a:t>
            </a:r>
          </a:p>
          <a:p>
            <a:endParaRPr lang="en-PK" dirty="0"/>
          </a:p>
          <a:p>
            <a:r>
              <a:rPr lang="en-PK" dirty="0"/>
              <a:t>Compare first 2 numbers, say A1 and A2</a:t>
            </a:r>
          </a:p>
          <a:p>
            <a:pPr lvl="1"/>
            <a:r>
              <a:rPr lang="en-PK" dirty="0"/>
              <a:t>If A2 &gt; A1, then swap A1 with A2</a:t>
            </a:r>
          </a:p>
          <a:p>
            <a:pPr lvl="1"/>
            <a:r>
              <a:rPr lang="en-GB" dirty="0"/>
              <a:t>E</a:t>
            </a:r>
            <a:r>
              <a:rPr lang="en-PK" dirty="0"/>
              <a:t>lse, do nothing</a:t>
            </a:r>
          </a:p>
          <a:p>
            <a:pPr lvl="1"/>
            <a:endParaRPr lang="en-PK" dirty="0"/>
          </a:p>
          <a:p>
            <a:r>
              <a:rPr lang="en-PK" dirty="0"/>
              <a:t>Then compare next 2 numbers (say updated A2 and A3) and apply the same condition statements as discussed above</a:t>
            </a:r>
          </a:p>
          <a:p>
            <a:endParaRPr lang="en-PK" dirty="0"/>
          </a:p>
          <a:p>
            <a:r>
              <a:rPr lang="en-PK" dirty="0"/>
              <a:t>Repeat the same procedure untill you reach An</a:t>
            </a:r>
          </a:p>
          <a:p>
            <a:endParaRPr lang="en-PK" dirty="0"/>
          </a:p>
          <a:p>
            <a:r>
              <a:rPr lang="en-PK" dirty="0"/>
              <a:t>Repeat the whole procedure untill the data is sorted</a:t>
            </a:r>
          </a:p>
        </p:txBody>
      </p:sp>
    </p:spTree>
    <p:extLst>
      <p:ext uri="{BB962C8B-B14F-4D97-AF65-F5344CB8AC3E}">
        <p14:creationId xmlns:p14="http://schemas.microsoft.com/office/powerpoint/2010/main" val="31821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2970-3FA0-860C-63DE-CFBCD2A2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Scenario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3215-7A31-B136-B21D-FEF610B82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11480" lvl="1" indent="0" algn="just">
              <a:buNone/>
            </a:pPr>
            <a:r>
              <a:rPr lang="en-US" sz="2000" dirty="0"/>
              <a:t>[org 0x0100]</a:t>
            </a:r>
          </a:p>
          <a:p>
            <a:pPr marL="411480" lvl="1" indent="0" algn="just">
              <a:buNone/>
            </a:pPr>
            <a:r>
              <a:rPr lang="en-US" sz="2000" dirty="0"/>
              <a:t>mov cx, 4</a:t>
            </a:r>
          </a:p>
          <a:p>
            <a:pPr marL="411480" lvl="1" indent="0" algn="just">
              <a:buNone/>
            </a:pPr>
            <a:r>
              <a:rPr lang="en-US" sz="2000" dirty="0" err="1"/>
              <a:t>outerloop</a:t>
            </a:r>
            <a:r>
              <a:rPr lang="en-US" sz="2000" dirty="0"/>
              <a:t>:</a:t>
            </a:r>
          </a:p>
          <a:p>
            <a:pPr marL="411480" lvl="1" indent="0" algn="just">
              <a:buNone/>
            </a:pPr>
            <a:r>
              <a:rPr lang="en-US" sz="2000" dirty="0"/>
              <a:t>mov bx,0</a:t>
            </a:r>
          </a:p>
          <a:p>
            <a:pPr marL="411480" lvl="1" indent="0" algn="just">
              <a:buNone/>
            </a:pPr>
            <a:endParaRPr lang="en-US" sz="2000" dirty="0"/>
          </a:p>
          <a:p>
            <a:pPr marL="411480" lvl="1" indent="0" algn="just">
              <a:buNone/>
            </a:pPr>
            <a:r>
              <a:rPr lang="en-US" sz="2000" dirty="0" err="1"/>
              <a:t>innerloop</a:t>
            </a:r>
            <a:r>
              <a:rPr lang="en-US" sz="2000" dirty="0"/>
              <a:t>:</a:t>
            </a:r>
          </a:p>
          <a:p>
            <a:pPr marL="411480" lvl="1" indent="0" algn="just">
              <a:buNone/>
            </a:pPr>
            <a:r>
              <a:rPr lang="en-US" sz="2000" dirty="0"/>
              <a:t>mov ax,[</a:t>
            </a:r>
            <a:r>
              <a:rPr lang="en-US" sz="2000" dirty="0" err="1"/>
              <a:t>data+bx</a:t>
            </a:r>
            <a:r>
              <a:rPr lang="en-US" sz="2000" dirty="0"/>
              <a:t>]</a:t>
            </a:r>
          </a:p>
          <a:p>
            <a:pPr marL="411480" lvl="1" indent="0" algn="just">
              <a:buNone/>
            </a:pPr>
            <a:r>
              <a:rPr lang="en-US" sz="2000" dirty="0" err="1"/>
              <a:t>cmp</a:t>
            </a:r>
            <a:r>
              <a:rPr lang="en-US" sz="2000" dirty="0"/>
              <a:t> ax ,[data+bx+2]</a:t>
            </a:r>
          </a:p>
          <a:p>
            <a:pPr marL="411480" lvl="1" indent="0" algn="just">
              <a:buNone/>
            </a:pPr>
            <a:r>
              <a:rPr lang="en-US" sz="2000" dirty="0" err="1"/>
              <a:t>jna</a:t>
            </a:r>
            <a:r>
              <a:rPr lang="en-US" sz="2000" dirty="0"/>
              <a:t> </a:t>
            </a:r>
            <a:r>
              <a:rPr lang="en-US" sz="2000" dirty="0" err="1"/>
              <a:t>donothing</a:t>
            </a:r>
            <a:endParaRPr lang="en-US" sz="2000" dirty="0"/>
          </a:p>
          <a:p>
            <a:pPr marL="411480" lvl="1" indent="0" algn="just">
              <a:buNone/>
            </a:pPr>
            <a:endParaRPr lang="en-US" sz="2000" dirty="0"/>
          </a:p>
          <a:p>
            <a:pPr marL="411480" lvl="1" indent="0" algn="just">
              <a:buNone/>
            </a:pPr>
            <a:r>
              <a:rPr lang="en-US" sz="2000" dirty="0"/>
              <a:t>mov dx, [data+bx+2]</a:t>
            </a:r>
          </a:p>
          <a:p>
            <a:pPr marL="411480" lvl="1" indent="0" algn="just">
              <a:buNone/>
            </a:pPr>
            <a:r>
              <a:rPr lang="en-US" sz="2000" dirty="0"/>
              <a:t>mov [data+bx+2], ax</a:t>
            </a:r>
          </a:p>
          <a:p>
            <a:pPr marL="411480" lvl="1" indent="0" algn="just">
              <a:buNone/>
            </a:pPr>
            <a:r>
              <a:rPr lang="en-US" sz="2000" dirty="0"/>
              <a:t>mov [</a:t>
            </a:r>
            <a:r>
              <a:rPr lang="en-US" sz="2000" dirty="0" err="1"/>
              <a:t>data+bx</a:t>
            </a:r>
            <a:r>
              <a:rPr lang="en-US" sz="2000" dirty="0"/>
              <a:t>], dx</a:t>
            </a:r>
          </a:p>
          <a:p>
            <a:pPr marL="411480" lvl="1" indent="0" algn="just">
              <a:buNone/>
            </a:pPr>
            <a:endParaRPr lang="en-US" sz="1000" dirty="0"/>
          </a:p>
          <a:p>
            <a:pPr marL="411480" lvl="1" indent="0" algn="just">
              <a:buNone/>
            </a:pPr>
            <a:endParaRPr lang="en-PK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C959-9174-922A-514F-2B8644B467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11480" lvl="1" indent="0" algn="just">
              <a:buNone/>
            </a:pPr>
            <a:r>
              <a:rPr lang="en-US" sz="2000" dirty="0" err="1"/>
              <a:t>donothing</a:t>
            </a:r>
            <a:r>
              <a:rPr lang="en-US" sz="2000" dirty="0"/>
              <a:t>:</a:t>
            </a:r>
          </a:p>
          <a:p>
            <a:pPr marL="411480" lvl="1" indent="0" algn="just">
              <a:buNone/>
            </a:pPr>
            <a:r>
              <a:rPr lang="en-US" sz="2000" dirty="0"/>
              <a:t>add bx,2</a:t>
            </a:r>
          </a:p>
          <a:p>
            <a:pPr marL="411480" lvl="1" indent="0" algn="just">
              <a:buNone/>
            </a:pPr>
            <a:r>
              <a:rPr lang="en-US" sz="2000" dirty="0" err="1"/>
              <a:t>cmp</a:t>
            </a:r>
            <a:r>
              <a:rPr lang="en-US" sz="2000" dirty="0"/>
              <a:t> bx,6</a:t>
            </a:r>
          </a:p>
          <a:p>
            <a:pPr marL="411480" lvl="1" indent="0" algn="just">
              <a:buNone/>
            </a:pPr>
            <a:r>
              <a:rPr lang="en-US" sz="2000" dirty="0" err="1"/>
              <a:t>jne</a:t>
            </a:r>
            <a:r>
              <a:rPr lang="en-US" sz="2000" dirty="0"/>
              <a:t> </a:t>
            </a:r>
            <a:r>
              <a:rPr lang="en-US" sz="2000" dirty="0" err="1"/>
              <a:t>innerloop</a:t>
            </a:r>
            <a:endParaRPr lang="en-US" sz="2000" dirty="0"/>
          </a:p>
          <a:p>
            <a:pPr marL="411480" lvl="1" indent="0" algn="just">
              <a:buNone/>
            </a:pPr>
            <a:endParaRPr lang="en-US" sz="2000" dirty="0"/>
          </a:p>
          <a:p>
            <a:pPr marL="411480" lvl="1" indent="0" algn="just">
              <a:buNone/>
            </a:pPr>
            <a:r>
              <a:rPr lang="en-US" sz="2000" dirty="0"/>
              <a:t>loop </a:t>
            </a:r>
            <a:r>
              <a:rPr lang="en-US" sz="2000" dirty="0" err="1"/>
              <a:t>outerloop</a:t>
            </a:r>
            <a:endParaRPr lang="en-US" sz="2000" dirty="0"/>
          </a:p>
          <a:p>
            <a:pPr marL="411480" lvl="1" indent="0" algn="just">
              <a:buNone/>
            </a:pPr>
            <a:r>
              <a:rPr lang="en-US" sz="2000" dirty="0"/>
              <a:t>mov ax,0x4c00</a:t>
            </a:r>
          </a:p>
          <a:p>
            <a:pPr marL="411480" lvl="1" indent="0" algn="just">
              <a:buNone/>
            </a:pPr>
            <a:r>
              <a:rPr lang="en-US" sz="2000" dirty="0"/>
              <a:t>int 0x21</a:t>
            </a:r>
          </a:p>
          <a:p>
            <a:pPr marL="411480" lvl="1" indent="0">
              <a:buNone/>
            </a:pPr>
            <a:endParaRPr lang="en-PK" sz="2000" dirty="0"/>
          </a:p>
          <a:p>
            <a:pPr marL="411480" lvl="1" indent="0">
              <a:buNone/>
            </a:pPr>
            <a:r>
              <a:rPr lang="en-GB" sz="2000" dirty="0"/>
              <a:t>d</a:t>
            </a:r>
            <a:r>
              <a:rPr lang="en-PK" sz="2000" dirty="0"/>
              <a:t>ata: dw 6, 4, 5, 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6652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2970-3FA0-860C-63DE-CFBCD2A2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Scenario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3215-7A31-B136-B21D-FEF610B82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11480" lvl="1" indent="0" algn="just">
              <a:buNone/>
            </a:pPr>
            <a:r>
              <a:rPr lang="en-US" sz="1700" dirty="0"/>
              <a:t>[org 0x0100]</a:t>
            </a:r>
          </a:p>
          <a:p>
            <a:pPr marL="411480" lvl="1" indent="0" algn="just">
              <a:buNone/>
            </a:pPr>
            <a:r>
              <a:rPr lang="en-US" sz="1700" dirty="0"/>
              <a:t>mov cx, 4</a:t>
            </a:r>
          </a:p>
          <a:p>
            <a:pPr marL="411480" lvl="1" indent="0" algn="just">
              <a:buNone/>
            </a:pPr>
            <a:endParaRPr lang="en-US" sz="1700" dirty="0"/>
          </a:p>
          <a:p>
            <a:pPr marL="411480" lvl="1" indent="0" algn="just">
              <a:buNone/>
            </a:pPr>
            <a:r>
              <a:rPr lang="en-US" sz="1700" dirty="0" err="1"/>
              <a:t>outerloop</a:t>
            </a:r>
            <a:r>
              <a:rPr lang="en-US" sz="1700" dirty="0"/>
              <a:t>:</a:t>
            </a:r>
          </a:p>
          <a:p>
            <a:pPr marL="411480" lvl="1" indent="0" algn="just">
              <a:buNone/>
            </a:pPr>
            <a:r>
              <a:rPr lang="en-US" sz="1700" dirty="0"/>
              <a:t>mov bx,0</a:t>
            </a:r>
          </a:p>
          <a:p>
            <a:pPr marL="411480" lvl="1" indent="0" algn="just">
              <a:buNone/>
            </a:pPr>
            <a:endParaRPr lang="en-US" sz="1700" dirty="0"/>
          </a:p>
          <a:p>
            <a:pPr marL="411480" lvl="1" indent="0" algn="just">
              <a:buNone/>
            </a:pPr>
            <a:r>
              <a:rPr lang="en-US" sz="1700" dirty="0" err="1"/>
              <a:t>innerloop</a:t>
            </a:r>
            <a:r>
              <a:rPr lang="en-US" sz="1700" dirty="0"/>
              <a:t>:</a:t>
            </a:r>
          </a:p>
          <a:p>
            <a:pPr marL="411480" lvl="1" indent="0" algn="just">
              <a:buNone/>
            </a:pPr>
            <a:r>
              <a:rPr lang="en-US" sz="1700" dirty="0"/>
              <a:t>mov ax,[</a:t>
            </a:r>
            <a:r>
              <a:rPr lang="en-US" sz="1700" dirty="0" err="1"/>
              <a:t>data+bx</a:t>
            </a:r>
            <a:r>
              <a:rPr lang="en-US" sz="1700" dirty="0"/>
              <a:t>]</a:t>
            </a:r>
          </a:p>
          <a:p>
            <a:pPr marL="411480" lvl="1" indent="0" algn="just">
              <a:buNone/>
            </a:pPr>
            <a:r>
              <a:rPr lang="en-US" sz="1700" dirty="0" err="1"/>
              <a:t>cmp</a:t>
            </a:r>
            <a:r>
              <a:rPr lang="en-US" sz="1700" dirty="0"/>
              <a:t> ax ,[data+bx+2]</a:t>
            </a:r>
          </a:p>
          <a:p>
            <a:pPr marL="411480" lvl="1" indent="0" algn="just">
              <a:buNone/>
            </a:pPr>
            <a:r>
              <a:rPr lang="en-US" sz="1700" dirty="0" err="1"/>
              <a:t>jna</a:t>
            </a:r>
            <a:r>
              <a:rPr lang="en-US" sz="1700" dirty="0"/>
              <a:t> </a:t>
            </a:r>
            <a:r>
              <a:rPr lang="en-US" sz="1700" dirty="0" err="1"/>
              <a:t>donothing</a:t>
            </a:r>
            <a:endParaRPr lang="en-US" sz="1700" dirty="0"/>
          </a:p>
          <a:p>
            <a:pPr marL="411480" lvl="1" indent="0" algn="just">
              <a:buNone/>
            </a:pPr>
            <a:endParaRPr lang="en-US" sz="1700" dirty="0"/>
          </a:p>
          <a:p>
            <a:pPr marL="411480" lvl="1" indent="0" algn="just">
              <a:buNone/>
            </a:pPr>
            <a:r>
              <a:rPr lang="en-US" sz="1700" dirty="0"/>
              <a:t>mov dx, [data+bx+2]</a:t>
            </a:r>
          </a:p>
          <a:p>
            <a:pPr marL="411480" lvl="1" indent="0" algn="just">
              <a:buNone/>
            </a:pPr>
            <a:r>
              <a:rPr lang="en-US" sz="1700" dirty="0"/>
              <a:t>mov [data+bx+2], ax</a:t>
            </a:r>
          </a:p>
          <a:p>
            <a:pPr marL="411480" lvl="1" indent="0" algn="just">
              <a:buNone/>
            </a:pPr>
            <a:r>
              <a:rPr lang="en-US" sz="1700" dirty="0"/>
              <a:t>mov [</a:t>
            </a:r>
            <a:r>
              <a:rPr lang="en-US" sz="1700" dirty="0" err="1"/>
              <a:t>data+bx</a:t>
            </a:r>
            <a:r>
              <a:rPr lang="en-US" sz="1700" dirty="0"/>
              <a:t>], dx</a:t>
            </a:r>
          </a:p>
          <a:p>
            <a:pPr marL="411480" lvl="1" indent="0" algn="just">
              <a:buNone/>
            </a:pPr>
            <a:r>
              <a:rPr lang="en-US" sz="1700" dirty="0"/>
              <a:t>mov byte [swap], 1</a:t>
            </a:r>
          </a:p>
          <a:p>
            <a:pPr marL="411480" lvl="1" indent="0" algn="just">
              <a:buNone/>
            </a:pPr>
            <a:endParaRPr lang="en-US" sz="2000" dirty="0"/>
          </a:p>
          <a:p>
            <a:pPr marL="411480" lvl="1" indent="0" algn="just">
              <a:buNone/>
            </a:pPr>
            <a:endParaRPr lang="en-US" sz="1000" dirty="0"/>
          </a:p>
          <a:p>
            <a:pPr marL="411480" lvl="1" indent="0" algn="just">
              <a:buNone/>
            </a:pPr>
            <a:endParaRPr lang="en-PK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C959-9174-922A-514F-2B8644B467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11480" lvl="1" indent="0" algn="just">
              <a:buNone/>
            </a:pPr>
            <a:r>
              <a:rPr lang="en-US" sz="1600" dirty="0" err="1"/>
              <a:t>donothing</a:t>
            </a:r>
            <a:r>
              <a:rPr lang="en-US" sz="1600" dirty="0"/>
              <a:t>:</a:t>
            </a:r>
          </a:p>
          <a:p>
            <a:pPr marL="411480" lvl="1" indent="0" algn="just">
              <a:buNone/>
            </a:pPr>
            <a:r>
              <a:rPr lang="en-US" sz="1600" dirty="0"/>
              <a:t>mov byte [swap],0</a:t>
            </a:r>
          </a:p>
          <a:p>
            <a:pPr marL="411480" lvl="1" indent="0" algn="just">
              <a:buNone/>
            </a:pPr>
            <a:r>
              <a:rPr lang="en-US" sz="1600" dirty="0"/>
              <a:t>add bx,2</a:t>
            </a:r>
          </a:p>
          <a:p>
            <a:pPr marL="411480" lvl="1" indent="0" algn="just">
              <a:buNone/>
            </a:pPr>
            <a:r>
              <a:rPr lang="en-US" sz="1600" dirty="0" err="1"/>
              <a:t>cmp</a:t>
            </a:r>
            <a:r>
              <a:rPr lang="en-US" sz="1600" dirty="0"/>
              <a:t> bx,6</a:t>
            </a:r>
          </a:p>
          <a:p>
            <a:pPr marL="411480" lvl="1" indent="0" algn="just">
              <a:buNone/>
            </a:pPr>
            <a:r>
              <a:rPr lang="en-US" sz="1600" dirty="0" err="1"/>
              <a:t>jne</a:t>
            </a:r>
            <a:r>
              <a:rPr lang="en-US" sz="1600" dirty="0"/>
              <a:t> </a:t>
            </a:r>
            <a:r>
              <a:rPr lang="en-US" sz="1600" dirty="0" err="1"/>
              <a:t>innerloop</a:t>
            </a:r>
            <a:endParaRPr lang="en-US" sz="1600" dirty="0"/>
          </a:p>
          <a:p>
            <a:pPr marL="411480" lvl="1" indent="0" algn="just">
              <a:buNone/>
            </a:pPr>
            <a:endParaRPr lang="en-US" sz="1600" dirty="0"/>
          </a:p>
          <a:p>
            <a:pPr marL="411480" lvl="1" indent="0" algn="just">
              <a:buNone/>
            </a:pPr>
            <a:r>
              <a:rPr lang="en-US" sz="1600" dirty="0" err="1"/>
              <a:t>cmp</a:t>
            </a:r>
            <a:r>
              <a:rPr lang="en-US" sz="1600" dirty="0"/>
              <a:t> byte [swap], 0</a:t>
            </a:r>
          </a:p>
          <a:p>
            <a:pPr marL="411480" lvl="1" indent="0" algn="just">
              <a:buNone/>
            </a:pPr>
            <a:r>
              <a:rPr lang="en-US" sz="1600" dirty="0"/>
              <a:t>je exit</a:t>
            </a:r>
          </a:p>
          <a:p>
            <a:pPr marL="411480" lvl="1" indent="0" algn="just">
              <a:buNone/>
            </a:pPr>
            <a:r>
              <a:rPr lang="en-US" sz="1600" dirty="0"/>
              <a:t>loop </a:t>
            </a:r>
            <a:r>
              <a:rPr lang="en-US" sz="1600" dirty="0" err="1"/>
              <a:t>outerloop</a:t>
            </a:r>
            <a:endParaRPr lang="en-US" sz="1600" dirty="0"/>
          </a:p>
          <a:p>
            <a:pPr marL="411480" lvl="1" indent="0" algn="just">
              <a:buNone/>
            </a:pPr>
            <a:endParaRPr lang="en-US" sz="1600" dirty="0"/>
          </a:p>
          <a:p>
            <a:pPr marL="411480" lvl="1" indent="0" algn="just">
              <a:buNone/>
            </a:pPr>
            <a:r>
              <a:rPr lang="en-US" sz="1600" dirty="0"/>
              <a:t>exit:</a:t>
            </a:r>
          </a:p>
          <a:p>
            <a:pPr marL="411480" lvl="1" indent="0" algn="just">
              <a:buNone/>
            </a:pPr>
            <a:r>
              <a:rPr lang="en-US" sz="1600" dirty="0"/>
              <a:t>mov ax,0x4c00</a:t>
            </a:r>
          </a:p>
          <a:p>
            <a:pPr marL="411480" lvl="1" indent="0" algn="just">
              <a:buNone/>
            </a:pPr>
            <a:r>
              <a:rPr lang="en-US" sz="1600" dirty="0"/>
              <a:t>int 0x21</a:t>
            </a:r>
          </a:p>
          <a:p>
            <a:pPr marL="411480" lvl="1" indent="0">
              <a:buNone/>
            </a:pPr>
            <a:endParaRPr lang="en-PK" sz="1600" dirty="0"/>
          </a:p>
          <a:p>
            <a:pPr marL="411480" lvl="1" indent="0">
              <a:buNone/>
            </a:pPr>
            <a:r>
              <a:rPr lang="en-GB" sz="1600" dirty="0"/>
              <a:t>d</a:t>
            </a:r>
            <a:r>
              <a:rPr lang="en-PK" sz="1600" dirty="0"/>
              <a:t>ata: dw 6, 2, 4, 5</a:t>
            </a:r>
          </a:p>
          <a:p>
            <a:pPr marL="411480" lvl="1" indent="0">
              <a:buNone/>
            </a:pPr>
            <a:r>
              <a:rPr lang="en-GB" sz="1600" dirty="0"/>
              <a:t>s</a:t>
            </a:r>
            <a:r>
              <a:rPr lang="en-PK" sz="1600" dirty="0"/>
              <a:t>wap: db 0</a:t>
            </a:r>
          </a:p>
        </p:txBody>
      </p:sp>
    </p:spTree>
    <p:extLst>
      <p:ext uri="{BB962C8B-B14F-4D97-AF65-F5344CB8AC3E}">
        <p14:creationId xmlns:p14="http://schemas.microsoft.com/office/powerpoint/2010/main" val="333491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207DAA-A29D-7F65-93ED-55CA1073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Task 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BAB99-AC06-201F-869A-57F99479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Sort the following data is desceneding order:</a:t>
            </a:r>
          </a:p>
          <a:p>
            <a:endParaRPr lang="en-PK" dirty="0"/>
          </a:p>
          <a:p>
            <a:pPr marL="109728" indent="0" algn="ctr">
              <a:buNone/>
            </a:pPr>
            <a:r>
              <a:rPr lang="en-PK" dirty="0"/>
              <a:t>1, 3, 2, 4, 5</a:t>
            </a:r>
          </a:p>
        </p:txBody>
      </p:sp>
    </p:spTree>
    <p:extLst>
      <p:ext uri="{BB962C8B-B14F-4D97-AF65-F5344CB8AC3E}">
        <p14:creationId xmlns:p14="http://schemas.microsoft.com/office/powerpoint/2010/main" val="959239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4674</TotalTime>
  <Words>582</Words>
  <Application>Microsoft Macintosh PowerPoint</Application>
  <PresentationFormat>On-screen Show (4:3)</PresentationFormat>
  <Paragraphs>124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Georgia</vt:lpstr>
      <vt:lpstr>Trebuchet MS</vt:lpstr>
      <vt:lpstr>Wingdings 2</vt:lpstr>
      <vt:lpstr>Urban</vt:lpstr>
      <vt:lpstr>Computer Organization &amp; Assembly Language                                                                                          (Lecture 11) </vt:lpstr>
      <vt:lpstr>Task 01</vt:lpstr>
      <vt:lpstr>Sorting</vt:lpstr>
      <vt:lpstr>Sorting Algorithm: Ascending</vt:lpstr>
      <vt:lpstr>Sorting Algorithm: Descending</vt:lpstr>
      <vt:lpstr>Scenario 01</vt:lpstr>
      <vt:lpstr>Scenario 02</vt:lpstr>
      <vt:lpstr>Task 02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Omar bin Samin</cp:lastModifiedBy>
  <cp:revision>413</cp:revision>
  <dcterms:created xsi:type="dcterms:W3CDTF">2013-11-09T11:20:07Z</dcterms:created>
  <dcterms:modified xsi:type="dcterms:W3CDTF">2022-10-16T12:47:00Z</dcterms:modified>
</cp:coreProperties>
</file>