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7B48F-FBB4-4502-B616-531640D70D0D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06678-8D19-4E30-B5BF-00EB0855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0B9E74-4F77-498A-ABA8-187EF72C6240}" type="datetime1">
              <a:rPr lang="en-US" smtClean="0"/>
              <a:t>1/21/2018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Sheeraz Munawar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F23D9-855D-4259-8ABC-2ECB0EF392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6F0D70-B477-4244-93D4-88C3EA015335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Sheeraz Munawar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F23D9-855D-4259-8ABC-2ECB0EF39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C8481B-5077-416A-BCF1-853327936657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Sheeraz Munawar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F23D9-855D-4259-8ABC-2ECB0EF39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AB88B9-4A97-4EAC-9AC0-901DA32FEF36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Sheeraz Munawar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F23D9-855D-4259-8ABC-2ECB0EF39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82479F-2B94-4B13-940E-36241B69AC77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Sheeraz Munawar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F23D9-855D-4259-8ABC-2ECB0EF392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29146-8A01-4288-A1A8-FE1D40CF782F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Sheeraz Munawar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F23D9-855D-4259-8ABC-2ECB0EF39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4AB830-558E-453B-A601-B2E113C7C8EF}" type="datetime1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Sheeraz Munawar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F23D9-855D-4259-8ABC-2ECB0EF39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2BBF8-1ECF-4B4A-BBDF-C0213D4DCC8A}" type="datetime1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Sheeraz Munawar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F23D9-855D-4259-8ABC-2ECB0EF39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D6565E-D767-4286-B7A9-91F75013101F}" type="datetime1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Sheeraz Munawar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F23D9-855D-4259-8ABC-2ECB0EF392D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B92169-57DF-444C-8525-CAA8C2FF1B30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Sheeraz Munawar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F23D9-855D-4259-8ABC-2ECB0EF39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6F1B4B-BC1B-4AC9-A60B-55466CF0FD24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Sheeraz Munawar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F23D9-855D-4259-8ABC-2ECB0EF392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225DF18-EDB8-4D5A-AAE1-EEF44FD25923}" type="datetime1">
              <a:rPr lang="en-US" smtClean="0"/>
              <a:t>1/21/2018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dirty="0" err="1" smtClean="0"/>
              <a:t>Sheeraz</a:t>
            </a:r>
            <a:r>
              <a:rPr lang="en-US" dirty="0" smtClean="0"/>
              <a:t> </a:t>
            </a:r>
            <a:r>
              <a:rPr lang="en-US" dirty="0" err="1" smtClean="0"/>
              <a:t>Munawar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27F23D9-855D-4259-8ABC-2ECB0EF392D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76872"/>
            <a:ext cx="7772400" cy="1470025"/>
          </a:xfrm>
        </p:spPr>
        <p:txBody>
          <a:bodyPr/>
          <a:lstStyle/>
          <a:p>
            <a:r>
              <a:rPr lang="en-US" dirty="0" smtClean="0"/>
              <a:t>GAT </a:t>
            </a:r>
            <a:r>
              <a:rPr lang="en-US" dirty="0" smtClean="0"/>
              <a:t>21 January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Find GCD of 24, 120 n 240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product f three numbers is 300 one of them is 5 at least other two number is?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/>
              <a:t>slary</a:t>
            </a:r>
            <a:r>
              <a:rPr lang="en-US" dirty="0"/>
              <a:t> increased </a:t>
            </a:r>
            <a:r>
              <a:rPr lang="en-US" dirty="0" err="1"/>
              <a:t>wala</a:t>
            </a:r>
            <a:r>
              <a:rPr lang="en-US" dirty="0"/>
              <a:t> n </a:t>
            </a:r>
            <a:r>
              <a:rPr lang="en-US" dirty="0" err="1"/>
              <a:t>tha</a:t>
            </a:r>
            <a:r>
              <a:rPr lang="en-US" dirty="0"/>
              <a:t> 25000 </a:t>
            </a:r>
            <a:r>
              <a:rPr lang="en-US" dirty="0" err="1"/>
              <a:t>sy</a:t>
            </a:r>
            <a:r>
              <a:rPr lang="en-US" dirty="0"/>
              <a:t> 27500 </a:t>
            </a:r>
            <a:r>
              <a:rPr lang="en-US" dirty="0" err="1"/>
              <a:t>hui</a:t>
            </a:r>
            <a:r>
              <a:rPr lang="en-US" dirty="0"/>
              <a:t> which % increase?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Antonyms of Flux: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What number of 25 is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20%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Cos@*cot@*sin@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Cos^2@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Audience : theater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Antonyms</a:t>
            </a:r>
            <a:br>
              <a:rPr lang="en-US" dirty="0"/>
            </a:br>
            <a:r>
              <a:rPr lang="en-US" dirty="0"/>
              <a:t>Concord</a:t>
            </a:r>
            <a:br>
              <a:rPr lang="en-US" dirty="0"/>
            </a:br>
            <a:r>
              <a:rPr lang="en-US" dirty="0"/>
              <a:t>Loath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2 is 10%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s-ES" dirty="0"/>
              <a:t>(</a:t>
            </a:r>
            <a:r>
              <a:rPr lang="es-ES" dirty="0" err="1"/>
              <a:t>X+y</a:t>
            </a:r>
            <a:r>
              <a:rPr lang="es-ES" dirty="0"/>
              <a:t>)^3=?</a:t>
            </a:r>
            <a:br>
              <a:rPr lang="es-ES" dirty="0"/>
            </a:br>
            <a:r>
              <a:rPr lang="es-ES" dirty="0" err="1"/>
              <a:t>When</a:t>
            </a:r>
            <a:r>
              <a:rPr lang="es-ES" dirty="0"/>
              <a:t> (x^2+2xy+y^2)=25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8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/>
              <a:t>125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If </a:t>
            </a:r>
            <a:r>
              <a:rPr lang="en-US" dirty="0" err="1"/>
              <a:t>a+b</a:t>
            </a:r>
            <a:r>
              <a:rPr lang="en-US" dirty="0"/>
              <a:t>=3(</a:t>
            </a:r>
            <a:r>
              <a:rPr lang="en-US" dirty="0" err="1"/>
              <a:t>c+d</a:t>
            </a:r>
            <a:r>
              <a:rPr lang="en-US" dirty="0"/>
              <a:t>) then what is the average of </a:t>
            </a:r>
            <a:r>
              <a:rPr lang="en-US" dirty="0" err="1"/>
              <a:t>a,b,c,d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 smtClean="0"/>
              <a:t>C+d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Sin@/(1+cot@) + cost@/(1+tan@) =?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antonym of </a:t>
            </a:r>
            <a:br>
              <a:rPr lang="en-US" dirty="0"/>
            </a:br>
            <a:r>
              <a:rPr lang="en-US" dirty="0"/>
              <a:t>concord</a:t>
            </a:r>
            <a:br>
              <a:rPr lang="en-US" dirty="0"/>
            </a:br>
            <a:r>
              <a:rPr lang="en-US" dirty="0"/>
              <a:t>degenerate </a:t>
            </a:r>
            <a:br>
              <a:rPr lang="en-US" dirty="0"/>
            </a:br>
            <a:r>
              <a:rPr lang="en-US" dirty="0"/>
              <a:t>innocent </a:t>
            </a:r>
            <a:br>
              <a:rPr lang="en-US" dirty="0"/>
            </a:br>
            <a:r>
              <a:rPr lang="en-US" dirty="0"/>
              <a:t>flux</a:t>
            </a:r>
            <a:br>
              <a:rPr lang="en-US" dirty="0"/>
            </a:br>
            <a:r>
              <a:rPr lang="en-US" dirty="0"/>
              <a:t>testy</a:t>
            </a:r>
            <a:br>
              <a:rPr lang="en-US" dirty="0"/>
            </a:br>
            <a:r>
              <a:rPr lang="en-US" dirty="0"/>
              <a:t>homage</a:t>
            </a:r>
            <a:br>
              <a:rPr lang="en-US" dirty="0"/>
            </a:br>
            <a:r>
              <a:rPr lang="en-US" dirty="0"/>
              <a:t>loath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Scholars: library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0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8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7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10a + 10b = 35 what is the Average (AM) of "a" &amp; "b"?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10(</a:t>
            </a:r>
            <a:r>
              <a:rPr lang="en-US" dirty="0" err="1"/>
              <a:t>a+b</a:t>
            </a:r>
            <a:r>
              <a:rPr lang="en-US" dirty="0"/>
              <a:t>)=35</a:t>
            </a:r>
            <a:br>
              <a:rPr lang="en-US" dirty="0"/>
            </a:br>
            <a:r>
              <a:rPr lang="en-US" dirty="0" err="1"/>
              <a:t>a+b</a:t>
            </a:r>
            <a:r>
              <a:rPr lang="en-US" dirty="0"/>
              <a:t>=35/10</a:t>
            </a:r>
            <a:br>
              <a:rPr lang="en-US" dirty="0"/>
            </a:br>
            <a:r>
              <a:rPr lang="en-US" dirty="0" err="1"/>
              <a:t>a+b</a:t>
            </a:r>
            <a:r>
              <a:rPr lang="en-US" dirty="0"/>
              <a:t>=3.5</a:t>
            </a:r>
            <a:br>
              <a:rPr lang="en-US" dirty="0"/>
            </a:br>
            <a:r>
              <a:rPr lang="en-US" dirty="0"/>
              <a:t>Now for </a:t>
            </a:r>
            <a:r>
              <a:rPr lang="en-US" dirty="0" err="1"/>
              <a:t>avg</a:t>
            </a:r>
            <a:r>
              <a:rPr lang="en-US" dirty="0"/>
              <a:t> there must be a two in denominator so div by 2 on both sides...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)/2=3.5/2</a:t>
            </a:r>
            <a:br>
              <a:rPr lang="en-US" dirty="0"/>
            </a:br>
            <a:r>
              <a:rPr lang="en-US" dirty="0"/>
              <a:t>=1.75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7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7x+3y=3</a:t>
            </a:r>
            <a:br>
              <a:rPr lang="en-US" dirty="0"/>
            </a:br>
            <a:r>
              <a:rPr lang="en-US" dirty="0"/>
              <a:t>3x+7y= 7</a:t>
            </a:r>
            <a:br>
              <a:rPr lang="en-US" dirty="0"/>
            </a:br>
            <a:r>
              <a:rPr lang="en-US" dirty="0" smtClean="0"/>
              <a:t>Find X:Y?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1-cos@/sin@ =?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1/x-1/y=1/z then z=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z= </a:t>
            </a:r>
            <a:r>
              <a:rPr lang="en-US" dirty="0" err="1"/>
              <a:t>xy</a:t>
            </a:r>
            <a:r>
              <a:rPr lang="en-US" dirty="0"/>
              <a:t>/(y-x)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Sheeraz Munawar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147</TotalTime>
  <Words>232</Words>
  <Application>Microsoft Office PowerPoint</Application>
  <PresentationFormat>On-screen Show (4:3)</PresentationFormat>
  <Paragraphs>74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GAT 21 January 2018</vt:lpstr>
      <vt:lpstr>PowerPoint Presentation</vt:lpstr>
      <vt:lpstr>Answer</vt:lpstr>
      <vt:lpstr>PowerPoint Presentation</vt:lpstr>
      <vt:lpstr>Answer</vt:lpstr>
      <vt:lpstr>PowerPoint Presentation</vt:lpstr>
      <vt:lpstr>PowerPoint Presentation</vt:lpstr>
      <vt:lpstr>PowerPoint Presentation</vt:lpstr>
      <vt:lpstr>Answer</vt:lpstr>
      <vt:lpstr>PowerPoint Presentation</vt:lpstr>
      <vt:lpstr>Answer </vt:lpstr>
      <vt:lpstr>PowerPoint Presentation</vt:lpstr>
      <vt:lpstr>PowerPoint Presentation</vt:lpstr>
      <vt:lpstr>Answer</vt:lpstr>
      <vt:lpstr>PowerPoint Presentation</vt:lpstr>
      <vt:lpstr>PowerPoint Presentation</vt:lpstr>
      <vt:lpstr>Answer</vt:lpstr>
      <vt:lpstr>PowerPoint Presentation</vt:lpstr>
      <vt:lpstr>Answer</vt:lpstr>
      <vt:lpstr>PowerPoint Presentation</vt:lpstr>
      <vt:lpstr>PowerPoint Presentation</vt:lpstr>
      <vt:lpstr>Answer</vt:lpstr>
      <vt:lpstr>PowerPoint Presentation</vt:lpstr>
      <vt:lpstr>Answer</vt:lpstr>
      <vt:lpstr>PowerPoint Presentation</vt:lpstr>
      <vt:lpstr>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 January 2017</dc:title>
  <dc:creator>P.C</dc:creator>
  <cp:lastModifiedBy>P.C</cp:lastModifiedBy>
  <cp:revision>18</cp:revision>
  <dcterms:created xsi:type="dcterms:W3CDTF">2017-12-28T16:41:25Z</dcterms:created>
  <dcterms:modified xsi:type="dcterms:W3CDTF">2018-01-21T18:18:05Z</dcterms:modified>
</cp:coreProperties>
</file>