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95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0" d="100"/>
          <a:sy n="120" d="100"/>
        </p:scale>
        <p:origin x="200" y="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8ed670a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8ed670a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whiteboard exercise discussing the pipeline based on students’ prior experiences ~20-30 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d670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d670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Machine Learning for Public Policy Lab </a:t>
            </a:r>
            <a:r>
              <a:rPr lang="en" sz="3200"/>
              <a:t>(aka Data Analysis Class)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646594-2817-9444-B1A8-2B2E5060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" y="1303572"/>
            <a:ext cx="7402664" cy="3839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95124-57DE-974F-AB1F-53FF30A2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97" y="1209100"/>
            <a:ext cx="7435745" cy="1963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Class will be on zoom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sessions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Weekly Reviews (due before class every Tuesday)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TAs: Amartya </a:t>
            </a:r>
            <a:r>
              <a:rPr lang="en-US" sz="1600" dirty="0" err="1">
                <a:solidFill>
                  <a:schemeClr val="dk1"/>
                </a:solidFill>
              </a:rPr>
              <a:t>Basu</a:t>
            </a:r>
            <a:r>
              <a:rPr lang="en-US" sz="1600" dirty="0">
                <a:solidFill>
                  <a:schemeClr val="dk1"/>
                </a:solidFill>
              </a:rPr>
              <a:t>, Aaron Dunmore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</a:t>
            </a:r>
            <a:r>
              <a:rPr lang="en-US" dirty="0"/>
              <a:t>W</a:t>
            </a:r>
            <a:r>
              <a:rPr lang="en" dirty="0" err="1"/>
              <a:t>ednesday</a:t>
            </a:r>
            <a:r>
              <a:rPr lang="en" dirty="0"/>
              <a:t> 6pm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4-person teams at the end of this week to balance your preferences, time constraints,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Identifying students who are at risk of not graduating high school on time and need extra support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Reducing hazardous waste violations by prioritizing environmental inspections</a:t>
            </a:r>
            <a:endParaRPr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Identifying state bills that are likely to pass to support advocacy efforts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Identifying voters who are unlikely to vote to support voter turnout efforts and </a:t>
            </a:r>
            <a:r>
              <a:rPr lang="en" dirty="0" err="1">
                <a:solidFill>
                  <a:srgbClr val="444444"/>
                </a:solidFill>
                <a:highlight>
                  <a:srgbClr val="FFFFFF"/>
                </a:highlight>
              </a:rPr>
              <a:t>inrease</a:t>
            </a: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 civic participation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The data you’re working with is confidential and needs to be kept secure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 by end of the week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72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mlpolicylab.db.dssg.io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(tomorrow)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Project Scoping guide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 case study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responsibly and effectively solve real-world problems using ML</a:t>
            </a:r>
            <a:br>
              <a:rPr lang="en" dirty="0"/>
            </a:br>
            <a:r>
              <a:rPr lang="en" sz="1200" dirty="0"/>
              <a:t>(with a focus on public policy and social good problems)</a:t>
            </a:r>
            <a:endParaRPr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Understand the *entire* Machine Learning process </a:t>
            </a:r>
            <a:r>
              <a:rPr lang="en" sz="1600" dirty="0"/>
              <a:t>(and get hands-on e</a:t>
            </a:r>
            <a:r>
              <a:rPr lang="en-US" sz="1600" dirty="0" err="1"/>
              <a:t>xp</a:t>
            </a:r>
            <a:r>
              <a:rPr lang="en" sz="1600" dirty="0" err="1"/>
              <a:t>erience</a:t>
            </a:r>
            <a:r>
              <a:rPr lang="en" sz="1600" dirty="0"/>
              <a:t>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Build (and use)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this class?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MLD Students (PhD and Masters - required class)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Heinz Students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 and focus on everything else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338F0-740A-A04B-9FB1-0C03BF0D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57" y="1081191"/>
            <a:ext cx="6912784" cy="40623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798</Words>
  <Application>Microsoft Macintosh PowerPoint</Application>
  <PresentationFormat>On-screen Show (16:9)</PresentationFormat>
  <Paragraphs>127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Lato</vt:lpstr>
      <vt:lpstr>Simple Light</vt:lpstr>
      <vt:lpstr>Machine Learning for Public Policy Lab (aka Data Analysis Class) </vt:lpstr>
      <vt:lpstr>What we want you to learn from this class</vt:lpstr>
      <vt:lpstr>Who is in this class?</vt:lpstr>
      <vt:lpstr>Pre-requisites</vt:lpstr>
      <vt:lpstr>How is this course different than a typical ML class? </vt:lpstr>
      <vt:lpstr>Skills needed to solve real-world problems with ML</vt:lpstr>
      <vt:lpstr>Skills needed to solve real-world problems with ML</vt:lpstr>
      <vt:lpstr>PowerPoint Presentation</vt:lpstr>
      <vt:lpstr>Class Schedule</vt:lpstr>
      <vt:lpstr>Class Schedule</vt:lpstr>
      <vt:lpstr>Different components of the class</vt:lpstr>
      <vt:lpstr>Logistics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7</cp:revision>
  <dcterms:modified xsi:type="dcterms:W3CDTF">2020-08-30T17:31:08Z</dcterms:modified>
</cp:coreProperties>
</file>