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95" r:id="rId4"/>
    <p:sldId id="282" r:id="rId5"/>
    <p:sldId id="285" r:id="rId6"/>
    <p:sldId id="283" r:id="rId7"/>
    <p:sldId id="260" r:id="rId8"/>
    <p:sldId id="261" r:id="rId9"/>
    <p:sldId id="287" r:id="rId10"/>
    <p:sldId id="262" r:id="rId11"/>
    <p:sldId id="288" r:id="rId12"/>
    <p:sldId id="289" r:id="rId13"/>
    <p:sldId id="290" r:id="rId14"/>
    <p:sldId id="280" r:id="rId15"/>
    <p:sldId id="291" r:id="rId16"/>
    <p:sldId id="293" r:id="rId17"/>
    <p:sldId id="296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downstream ethical issues when dealing with errors in record linkage?</a:t>
            </a:r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569</Words>
  <Application>Microsoft Macintosh PowerPoint</Application>
  <PresentationFormat>Widescreen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 Linkage: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Discussion Topic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23</cp:revision>
  <dcterms:created xsi:type="dcterms:W3CDTF">2020-01-14T19:43:43Z</dcterms:created>
  <dcterms:modified xsi:type="dcterms:W3CDTF">2020-09-07T20:07:08Z</dcterms:modified>
</cp:coreProperties>
</file>