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304" r:id="rId4"/>
    <p:sldId id="302" r:id="rId5"/>
    <p:sldId id="281" r:id="rId6"/>
    <p:sldId id="295" r:id="rId7"/>
    <p:sldId id="282" r:id="rId8"/>
    <p:sldId id="300" r:id="rId9"/>
    <p:sldId id="285" r:id="rId10"/>
    <p:sldId id="283" r:id="rId11"/>
    <p:sldId id="298" r:id="rId12"/>
    <p:sldId id="260" r:id="rId13"/>
    <p:sldId id="261" r:id="rId14"/>
    <p:sldId id="305" r:id="rId15"/>
    <p:sldId id="301" r:id="rId16"/>
    <p:sldId id="30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Exploration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3CE1F-439A-864A-85F9-7ECA76C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18" y="80445"/>
            <a:ext cx="7685364" cy="6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7image820992">
            <a:extLst>
              <a:ext uri="{FF2B5EF4-FFF2-40B4-BE49-F238E27FC236}">
                <a16:creationId xmlns:a16="http://schemas.microsoft.com/office/drawing/2014/main" id="{C81F5E0F-0DF3-8A42-BCBD-633CA220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4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Tools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(directly and through python – psycopg2)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 (matplotlib, seaborn, </a:t>
            </a:r>
            <a:r>
              <a:rPr lang="en-US" dirty="0" err="1"/>
              <a:t>altair</a:t>
            </a:r>
            <a:r>
              <a:rPr lang="en-US" dirty="0"/>
              <a:t>,...)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Pandas(if you have to)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Tableau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Simple task for data exploration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SQL query that takes a “person id” (e.g., student, voter, facility, entity, </a:t>
            </a:r>
            <a:r>
              <a:rPr lang="en-US" dirty="0" err="1"/>
              <a:t>etc</a:t>
            </a:r>
            <a:r>
              <a:rPr lang="en-US" dirty="0"/>
              <a:t>) and gives you everything you know about that person.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date parameter to it to give you everything about that entity up to that date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 and check-ins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Wednesday sessions are required class sessions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Watch 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 for Thursday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on canvas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assignment on canvas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177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Project Team Meeting / Coordination</a:t>
            </a:r>
          </a:p>
        </p:txBody>
      </p:sp>
    </p:spTree>
    <p:extLst>
      <p:ext uri="{BB962C8B-B14F-4D97-AF65-F5344CB8AC3E}">
        <p14:creationId xmlns:p14="http://schemas.microsoft.com/office/powerpoint/2010/main" val="375605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C44B-9CD1-E54C-BEDE-3018CFE1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you to use this time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39D4-1B3B-C04C-AFE6-D7C738B5C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Get to know each other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Discuss how you’re going to work together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Schedule times to work on the project proposal over the next week and a half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Discuss project direction and ideas</a:t>
            </a:r>
          </a:p>
        </p:txBody>
      </p:sp>
    </p:spTree>
    <p:extLst>
      <p:ext uri="{BB962C8B-B14F-4D97-AF65-F5344CB8AC3E}">
        <p14:creationId xmlns:p14="http://schemas.microsoft.com/office/powerpoint/2010/main" val="338840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26748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065DB-3323-AE4D-95D0-4AABDE0F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look for what</a:t>
            </a:r>
          </a:p>
        </p:txBody>
      </p:sp>
      <p:pic>
        <p:nvPicPr>
          <p:cNvPr id="1026" name="Picture 2" descr="Moving all your Bitbucket Repositories to GitHub | by Leo Soto | Continuum">
            <a:extLst>
              <a:ext uri="{FF2B5EF4-FFF2-40B4-BE49-F238E27FC236}">
                <a16:creationId xmlns:a16="http://schemas.microsoft.com/office/drawing/2014/main" id="{35044B08-BAFC-4144-B243-DC0EFADC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" y="2192602"/>
            <a:ext cx="3379305" cy="112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ition to Canvas Sparks Mixed Opinions Among Wary Students | The  Cornell Daily Sun">
            <a:extLst>
              <a:ext uri="{FF2B5EF4-FFF2-40B4-BE49-F238E27FC236}">
                <a16:creationId xmlns:a16="http://schemas.microsoft.com/office/drawing/2014/main" id="{003A4E2F-F0C6-7048-AD71-B3A725825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2" b="29082"/>
          <a:stretch/>
        </p:blipFill>
        <p:spPr bwMode="auto">
          <a:xfrm>
            <a:off x="4161181" y="2279373"/>
            <a:ext cx="3718382" cy="97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ack Review | PCMag">
            <a:extLst>
              <a:ext uri="{FF2B5EF4-FFF2-40B4-BE49-F238E27FC236}">
                <a16:creationId xmlns:a16="http://schemas.microsoft.com/office/drawing/2014/main" id="{C6C61A2D-AB44-D34B-8B07-EABBCDF3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49" y="1778364"/>
            <a:ext cx="3468894" cy="19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C6BE60-769B-334B-961D-90BC574C32AF}"/>
              </a:ext>
            </a:extLst>
          </p:cNvPr>
          <p:cNvSpPr txBox="1"/>
          <p:nvPr/>
        </p:nvSpPr>
        <p:spPr>
          <a:xfrm>
            <a:off x="415600" y="3541604"/>
            <a:ext cx="2857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Content</a:t>
            </a:r>
            <a:br>
              <a:rPr lang="en-US" sz="4400" dirty="0"/>
            </a:br>
            <a:r>
              <a:rPr lang="en-US" sz="2800" dirty="0"/>
              <a:t>schedule, slides, etc.</a:t>
            </a:r>
          </a:p>
          <a:p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29D5F-8CCE-1D4D-9120-A26AC1041C9C}"/>
              </a:ext>
            </a:extLst>
          </p:cNvPr>
          <p:cNvSpPr txBox="1"/>
          <p:nvPr/>
        </p:nvSpPr>
        <p:spPr>
          <a:xfrm>
            <a:off x="4326489" y="3527445"/>
            <a:ext cx="3468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Assignments</a:t>
            </a:r>
            <a:br>
              <a:rPr lang="en-US" sz="4400" dirty="0"/>
            </a:br>
            <a:r>
              <a:rPr lang="en-US" sz="2800" dirty="0"/>
              <a:t>description and submission</a:t>
            </a:r>
          </a:p>
          <a:p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4E1E-5164-8C4F-A628-D9DAF46EE15F}"/>
              </a:ext>
            </a:extLst>
          </p:cNvPr>
          <p:cNvSpPr txBox="1"/>
          <p:nvPr/>
        </p:nvSpPr>
        <p:spPr>
          <a:xfrm>
            <a:off x="8203094" y="3578640"/>
            <a:ext cx="41081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Communication</a:t>
            </a:r>
            <a:br>
              <a:rPr lang="en-US" sz="4400" dirty="0"/>
            </a:br>
            <a:r>
              <a:rPr lang="en-US" sz="2800" dirty="0"/>
              <a:t>announcements, discussions, questions, etc.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959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 and check-ins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Wednesday sessions are required class sessions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Watch 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 for Thursday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on canvas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assignment on canvas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0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overview and helpful tips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Time to meet and coordinate with your groups </a:t>
            </a:r>
            <a:br>
              <a:rPr lang="en-US" dirty="0"/>
            </a:br>
            <a:r>
              <a:rPr lang="en-US" dirty="0"/>
              <a:t>(~30 minutes at the end of class)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77498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exploration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Sanity Check the data you were given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Understanding the problem and domain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Problem Formulation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Debugging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Feature Generation/Selection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Interpretation of results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Some tips for exploring your project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58" y="1536633"/>
            <a:ext cx="11948984" cy="4876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Tables: identify the database tables that are most relevant to your problem</a:t>
            </a:r>
          </a:p>
          <a:p>
            <a:pPr>
              <a:lnSpc>
                <a:spcPct val="120000"/>
              </a:lnSpc>
            </a:pPr>
            <a:r>
              <a:rPr lang="en-US" dirty="0"/>
              <a:t>Entities: How can you identify the primary entities from your project? What are some basic/relevant characteristics about them? How have those changed over time?</a:t>
            </a:r>
          </a:p>
          <a:p>
            <a:pPr>
              <a:lnSpc>
                <a:spcPct val="120000"/>
              </a:lnSpc>
            </a:pPr>
            <a:r>
              <a:rPr lang="en-US" dirty="0"/>
              <a:t>Fields: Most projects have a lot of different data fields, but don’t feel like your initial exploration needs to understand everything</a:t>
            </a:r>
          </a:p>
          <a:p>
            <a:pPr>
              <a:lnSpc>
                <a:spcPct val="120000"/>
              </a:lnSpc>
            </a:pPr>
            <a:r>
              <a:rPr lang="en-US" dirty="0"/>
              <a:t>Label: Think about how you might define your label? What can you say about its distribution and how it’s changed over time?</a:t>
            </a:r>
          </a:p>
          <a:p>
            <a:pPr>
              <a:lnSpc>
                <a:spcPct val="120000"/>
              </a:lnSpc>
            </a:pPr>
            <a:r>
              <a:rPr lang="en-US" dirty="0">
                <a:effectLst/>
              </a:rPr>
              <a:t>Based on what you know of the context, what information would you expect to be important in modeling? Is this available? How well does it correlate with your label?</a:t>
            </a:r>
          </a:p>
        </p:txBody>
      </p:sp>
    </p:spTree>
    <p:extLst>
      <p:ext uri="{BB962C8B-B14F-4D97-AF65-F5344CB8AC3E}">
        <p14:creationId xmlns:p14="http://schemas.microsoft.com/office/powerpoint/2010/main" val="36735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exploration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Distributions of different variables </a:t>
            </a:r>
          </a:p>
          <a:p>
            <a:r>
              <a:rPr lang="en-US" dirty="0"/>
              <a:t>Correlations between variables – correlation matrix and turn it into a heatmap </a:t>
            </a:r>
          </a:p>
          <a:p>
            <a:r>
              <a:rPr lang="en-US" dirty="0"/>
              <a:t>Changes and trends over time – how does the data and the entities in the data change over time?</a:t>
            </a:r>
          </a:p>
          <a:p>
            <a:r>
              <a:rPr lang="en-US" dirty="0"/>
              <a:t>Missing values – are there lots of missing values? Is there any pattern there? How/why are they missing? </a:t>
            </a:r>
          </a:p>
          <a:p>
            <a:r>
              <a:rPr lang="en-US" dirty="0"/>
              <a:t>Outliers – this can be done using clustering but also by plotting distributions.</a:t>
            </a:r>
          </a:p>
          <a:p>
            <a:r>
              <a:rPr lang="en-US" dirty="0"/>
              <a:t>Labels/Outcomes – distribution and patterns</a:t>
            </a:r>
          </a:p>
          <a:p>
            <a:r>
              <a:rPr lang="en-US" dirty="0"/>
              <a:t>Cross-tabs (if you’re looking at multiple classes/labels), describing how the positive and negative classes are different without doing any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692</Words>
  <Application>Microsoft Macintosh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PowerPoint Presentation</vt:lpstr>
      <vt:lpstr>PowerPoint Presentation</vt:lpstr>
      <vt:lpstr>Where to look for what</vt:lpstr>
      <vt:lpstr>Things to remember</vt:lpstr>
      <vt:lpstr>Plan for today</vt:lpstr>
      <vt:lpstr>PowerPoint Presentation</vt:lpstr>
      <vt:lpstr>Why is data exploration important?</vt:lpstr>
      <vt:lpstr> Some tips for exploring your project data</vt:lpstr>
      <vt:lpstr>Typical data exploration tasks</vt:lpstr>
      <vt:lpstr>PowerPoint Presentation</vt:lpstr>
      <vt:lpstr>PowerPoint Presentation</vt:lpstr>
      <vt:lpstr> Tools</vt:lpstr>
      <vt:lpstr> Simple task for data exploration</vt:lpstr>
      <vt:lpstr>Things to remember</vt:lpstr>
      <vt:lpstr>PowerPoint Presentation</vt:lpstr>
      <vt:lpstr>What do we want you to use this time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34</cp:revision>
  <dcterms:created xsi:type="dcterms:W3CDTF">2020-01-14T19:43:43Z</dcterms:created>
  <dcterms:modified xsi:type="dcterms:W3CDTF">2020-09-15T18:58:34Z</dcterms:modified>
</cp:coreProperties>
</file>