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424" r:id="rId3"/>
    <p:sldId id="430" r:id="rId4"/>
    <p:sldId id="425" r:id="rId5"/>
    <p:sldId id="434" r:id="rId6"/>
    <p:sldId id="429" r:id="rId7"/>
    <p:sldId id="435" r:id="rId8"/>
    <p:sldId id="428" r:id="rId9"/>
    <p:sldId id="427" r:id="rId10"/>
    <p:sldId id="432" r:id="rId11"/>
    <p:sldId id="431" r:id="rId12"/>
    <p:sldId id="433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636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147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ML Formulation and Baselines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better than baselines does our system need to be in order to deploy?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Important to compare performance against the base rate/prior, but this prior rarely represents a “common sense” baseline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many real-world problems, a good baseline can be difficult to beat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48088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1600078"/>
            <a:ext cx="11666400" cy="49545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Examples</a:t>
            </a:r>
          </a:p>
        </p:txBody>
      </p:sp>
    </p:spTree>
    <p:extLst>
      <p:ext uri="{BB962C8B-B14F-4D97-AF65-F5344CB8AC3E}">
        <p14:creationId xmlns:p14="http://schemas.microsoft.com/office/powerpoint/2010/main" val="412094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Scoping defines the goals and approach at a high level, the </a:t>
            </a:r>
            <a:r>
              <a:rPr lang="en-US" b="1" dirty="0">
                <a:solidFill>
                  <a:srgbClr val="C00000"/>
                </a:solidFill>
              </a:rPr>
              <a:t>analytical formulation </a:t>
            </a:r>
            <a:r>
              <a:rPr lang="en-US" dirty="0"/>
              <a:t>maps this scope to an ML problem and analytical approach</a:t>
            </a:r>
            <a:br>
              <a:rPr lang="en-US" dirty="0"/>
            </a:br>
            <a:endParaRPr lang="en-US" dirty="0"/>
          </a:p>
          <a:p>
            <a:r>
              <a:rPr lang="en-US" dirty="0"/>
              <a:t>Should be as detailed and specific as possible, obvious how to code it up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analytical formulation should be guided by –– and map back to –– how the system you’re building will actually be deployed and used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the project goals/scope into an ML problem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316318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Detection</a:t>
            </a:r>
          </a:p>
          <a:p>
            <a:r>
              <a:rPr lang="en-US" dirty="0"/>
              <a:t>Prediction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Causal Inference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analytical approach</a:t>
            </a:r>
          </a:p>
        </p:txBody>
      </p:sp>
    </p:spTree>
    <p:extLst>
      <p:ext uri="{BB962C8B-B14F-4D97-AF65-F5344CB8AC3E}">
        <p14:creationId xmlns:p14="http://schemas.microsoft.com/office/powerpoint/2010/main" val="62590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224412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entity that exists?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“Active” entities?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Event-based?</a:t>
            </a:r>
          </a:p>
          <a:p>
            <a:pPr lvl="1"/>
            <a:r>
              <a:rPr lang="en-US" dirty="0"/>
              <a:t>Making predictions when the events occur?</a:t>
            </a:r>
          </a:p>
          <a:p>
            <a:pPr lvl="1"/>
            <a:r>
              <a:rPr lang="en-US" dirty="0"/>
              <a:t>All entities that have had an event in a certain time window?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cohort definition</a:t>
            </a:r>
          </a:p>
        </p:txBody>
      </p:sp>
    </p:spTree>
    <p:extLst>
      <p:ext uri="{BB962C8B-B14F-4D97-AF65-F5344CB8AC3E}">
        <p14:creationId xmlns:p14="http://schemas.microsoft.com/office/powerpoint/2010/main" val="382306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How do you define the outcome/label that you care about?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far into the future are you trying to predict?</a:t>
            </a:r>
          </a:p>
          <a:p>
            <a:pPr marL="11430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14098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</p:spTree>
    <p:extLst>
      <p:ext uri="{BB962C8B-B14F-4D97-AF65-F5344CB8AC3E}">
        <p14:creationId xmlns:p14="http://schemas.microsoft.com/office/powerpoint/2010/main" val="82157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2360141"/>
            <a:ext cx="11666400" cy="4182862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800" dirty="0"/>
              <a:t>What is the appropriate comparison </a:t>
            </a:r>
          </a:p>
          <a:p>
            <a:pPr marL="114300" indent="0" algn="ctr">
              <a:buNone/>
            </a:pPr>
            <a:r>
              <a:rPr lang="en-US" sz="4800" dirty="0"/>
              <a:t>for your ML model?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</p:spTree>
    <p:extLst>
      <p:ext uri="{BB962C8B-B14F-4D97-AF65-F5344CB8AC3E}">
        <p14:creationId xmlns:p14="http://schemas.microsoft.com/office/powerpoint/2010/main" val="13351102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7255</TotalTime>
  <Words>393</Words>
  <Application>Microsoft Macintosh PowerPoint</Application>
  <PresentationFormat>Widescreen</PresentationFormat>
  <Paragraphs>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Simple Light</vt:lpstr>
      <vt:lpstr>ML Formulation and Baselines</vt:lpstr>
      <vt:lpstr>Turning the project goals/scope into an ML problem</vt:lpstr>
      <vt:lpstr>Decisions we need to make</vt:lpstr>
      <vt:lpstr>Decisions we need to make: analytical approach</vt:lpstr>
      <vt:lpstr>Decisions we need to make</vt:lpstr>
      <vt:lpstr>Decisions we need to make: cohort definition</vt:lpstr>
      <vt:lpstr>Decisions we need to make</vt:lpstr>
      <vt:lpstr>Analytical Formulation Examples</vt:lpstr>
      <vt:lpstr>Baselines</vt:lpstr>
      <vt:lpstr>Baseline Options</vt:lpstr>
      <vt:lpstr>Baseline Considerations</vt:lpstr>
      <vt:lpstr>Baseline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38</cp:revision>
  <dcterms:created xsi:type="dcterms:W3CDTF">2020-01-14T19:43:43Z</dcterms:created>
  <dcterms:modified xsi:type="dcterms:W3CDTF">2020-09-14T20:12:26Z</dcterms:modified>
</cp:coreProperties>
</file>