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476" r:id="rId3"/>
    <p:sldId id="471" r:id="rId4"/>
    <p:sldId id="318" r:id="rId5"/>
    <p:sldId id="323" r:id="rId6"/>
    <p:sldId id="286" r:id="rId7"/>
    <p:sldId id="472" r:id="rId8"/>
    <p:sldId id="287" r:id="rId9"/>
    <p:sldId id="478" r:id="rId10"/>
    <p:sldId id="468" r:id="rId11"/>
    <p:sldId id="473" r:id="rId12"/>
    <p:sldId id="288" r:id="rId13"/>
    <p:sldId id="474" r:id="rId14"/>
    <p:sldId id="297" r:id="rId15"/>
    <p:sldId id="479" r:id="rId16"/>
    <p:sldId id="480" r:id="rId17"/>
    <p:sldId id="481" r:id="rId18"/>
    <p:sldId id="482" r:id="rId19"/>
    <p:sldId id="483" r:id="rId20"/>
    <p:sldId id="475" r:id="rId21"/>
    <p:sldId id="453" r:id="rId22"/>
    <p:sldId id="352" r:id="rId23"/>
    <p:sldId id="458" r:id="rId24"/>
    <p:sldId id="457" r:id="rId25"/>
    <p:sldId id="428" r:id="rId26"/>
    <p:sldId id="429" r:id="rId27"/>
    <p:sldId id="430" r:id="rId28"/>
    <p:sldId id="455" r:id="rId29"/>
    <p:sldId id="460" r:id="rId30"/>
    <p:sldId id="420" r:id="rId31"/>
    <p:sldId id="477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3188"/>
  </p:normalViewPr>
  <p:slideViewPr>
    <p:cSldViewPr snapToGrid="0" snapToObjects="1">
      <p:cViewPr varScale="1">
        <p:scale>
          <a:sx n="115" d="100"/>
          <a:sy n="115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</a:t>
            </a:r>
          </a:p>
        </p:txBody>
      </p:sp>
    </p:spTree>
    <p:extLst>
      <p:ext uri="{BB962C8B-B14F-4D97-AF65-F5344CB8AC3E}">
        <p14:creationId xmlns:p14="http://schemas.microsoft.com/office/powerpoint/2010/main" val="3528141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scores between 0 and 1</a:t>
            </a:r>
          </a:p>
          <a:p>
            <a:r>
              <a:rPr lang="en-US" dirty="0"/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(or PPV)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(or Sensitivity)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 – see template slides</a:t>
            </a:r>
          </a:p>
          <a:p>
            <a:r>
              <a:rPr lang="en-US" dirty="0"/>
              <a:t>Self &amp; peer contribution survey due Friday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</a:t>
            </a: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feature list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(predict most frequent class)</a:t>
            </a:r>
          </a:p>
          <a:p>
            <a:r>
              <a:rPr lang="en-US" dirty="0"/>
              <a:t>Simple heuristics</a:t>
            </a:r>
          </a:p>
          <a:p>
            <a:r>
              <a:rPr lang="en-US" dirty="0"/>
              <a:t>Expert heuristics (what may be in use today)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</a:t>
            </a:r>
          </a:p>
          <a:p>
            <a:r>
              <a:rPr lang="en-US" dirty="0"/>
              <a:t>Self &amp; peer contribution survey due Friday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</a:t>
            </a: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feature list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1 cohort, 1 label, 1 feature from each data source, 1 train-test set, 1 model, 1 metric</a:t>
            </a:r>
          </a:p>
          <a:p>
            <a:pPr lvl="1"/>
            <a:r>
              <a:rPr lang="en-US" dirty="0"/>
              <a:t>Submit code on git repo by this Friday along with project assignment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1025</Words>
  <Application>Microsoft Macintosh PowerPoint</Application>
  <PresentationFormat>Widescreen</PresentationFormat>
  <Paragraphs>188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Simple Light</vt:lpstr>
      <vt:lpstr>PowerPoint Presentation</vt:lpstr>
      <vt:lpstr>PowerPoint Presentation</vt:lpstr>
      <vt:lpstr>Reminders</vt:lpstr>
      <vt:lpstr>Plan for the week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Parameters</vt:lpstr>
      <vt:lpstr>Performance Metrics</vt:lpstr>
      <vt:lpstr>Score Distribution on the Test Set</vt:lpstr>
      <vt:lpstr>Evaluation - Metrics</vt:lpstr>
      <vt:lpstr>Evaluation – Metrics (at a threshold k)</vt:lpstr>
      <vt:lpstr>Metric Cheatsheet</vt:lpstr>
      <vt:lpstr>Varying the Threshold</vt:lpstr>
      <vt:lpstr>ROC Curve</vt:lpstr>
      <vt:lpstr>AUC (Area Under Curve)</vt:lpstr>
      <vt:lpstr>PowerPoint Presentation</vt:lpstr>
      <vt:lpstr>AUC – Area Under Curve</vt:lpstr>
      <vt:lpstr>Evaluation - Baselines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53</cp:revision>
  <dcterms:created xsi:type="dcterms:W3CDTF">2020-01-14T19:43:43Z</dcterms:created>
  <dcterms:modified xsi:type="dcterms:W3CDTF">2020-10-08T21:51:12Z</dcterms:modified>
</cp:coreProperties>
</file>