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53"/>
  </p:notesMasterIdLst>
  <p:sldIdLst>
    <p:sldId id="256" r:id="rId3"/>
    <p:sldId id="497" r:id="rId4"/>
    <p:sldId id="498" r:id="rId5"/>
    <p:sldId id="318" r:id="rId6"/>
    <p:sldId id="323" r:id="rId7"/>
    <p:sldId id="428" r:id="rId8"/>
    <p:sldId id="500" r:id="rId9"/>
    <p:sldId id="286" r:id="rId10"/>
    <p:sldId id="273" r:id="rId11"/>
    <p:sldId id="287" r:id="rId12"/>
    <p:sldId id="288" r:id="rId13"/>
    <p:sldId id="468" r:id="rId14"/>
    <p:sldId id="289" r:id="rId15"/>
    <p:sldId id="290" r:id="rId16"/>
    <p:sldId id="291" r:id="rId17"/>
    <p:sldId id="292" r:id="rId18"/>
    <p:sldId id="293" r:id="rId19"/>
    <p:sldId id="469" r:id="rId20"/>
    <p:sldId id="470" r:id="rId21"/>
    <p:sldId id="296" r:id="rId22"/>
    <p:sldId id="454" r:id="rId23"/>
    <p:sldId id="297" r:id="rId24"/>
    <p:sldId id="463" r:id="rId25"/>
    <p:sldId id="464" r:id="rId26"/>
    <p:sldId id="284" r:id="rId27"/>
    <p:sldId id="474" r:id="rId28"/>
    <p:sldId id="475" r:id="rId29"/>
    <p:sldId id="476" r:id="rId30"/>
    <p:sldId id="477" r:id="rId31"/>
    <p:sldId id="478" r:id="rId32"/>
    <p:sldId id="486" r:id="rId33"/>
    <p:sldId id="484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87" r:id="rId43"/>
    <p:sldId id="485" r:id="rId44"/>
    <p:sldId id="496" r:id="rId45"/>
    <p:sldId id="473" r:id="rId46"/>
    <p:sldId id="479" r:id="rId47"/>
    <p:sldId id="481" r:id="rId48"/>
    <p:sldId id="480" r:id="rId49"/>
    <p:sldId id="482" r:id="rId50"/>
    <p:sldId id="472" r:id="rId51"/>
    <p:sldId id="499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3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1601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r>
              <a:rPr lang="en-US" sz="4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2002                                               2009  </a:t>
              </a: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r>
              <a: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endParaRPr lang="en-US" sz="24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 only use this time </a:t>
            </a:r>
          </a:p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(and revisions from last week)</a:t>
            </a:r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 (Live </a:t>
            </a:r>
            <a:r>
              <a:rPr lang="en-US"/>
              <a:t>or Recorded?)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</a:t>
            </a:r>
          </a:p>
          <a:p>
            <a:pPr lvl="1"/>
            <a:r>
              <a:rPr lang="en-US" dirty="0"/>
              <a:t>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Wednesday</a:t>
            </a:r>
          </a:p>
          <a:p>
            <a:pPr lvl="1"/>
            <a:r>
              <a:rPr lang="en-US" dirty="0"/>
              <a:t>Iterating on code for validation splits, model grid, feature sets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(and revisions from last week)</a:t>
            </a:r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5403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4001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1368</Words>
  <Application>Microsoft Macintosh PowerPoint</Application>
  <PresentationFormat>Widescreen</PresentationFormat>
  <Paragraphs>349</Paragraphs>
  <Slides>50</Slides>
  <Notes>20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Roboto</vt:lpstr>
      <vt:lpstr>Simple Light</vt:lpstr>
      <vt:lpstr>ghani uofc template</vt:lpstr>
      <vt:lpstr>PowerPoint Presentation</vt:lpstr>
      <vt:lpstr>PowerPoint Presentation</vt:lpstr>
      <vt:lpstr>Reminders</vt:lpstr>
      <vt:lpstr>Plan for the week</vt:lpstr>
      <vt:lpstr>PowerPoint Presentation</vt:lpstr>
      <vt:lpstr>Reminder: The PR-k graph</vt:lpstr>
      <vt:lpstr>Any questions from the video lecture?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72</cp:revision>
  <dcterms:created xsi:type="dcterms:W3CDTF">2020-01-14T19:43:43Z</dcterms:created>
  <dcterms:modified xsi:type="dcterms:W3CDTF">2020-10-12T22:01:51Z</dcterms:modified>
</cp:coreProperties>
</file>