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62" r:id="rId4"/>
    <p:sldId id="263" r:id="rId5"/>
    <p:sldId id="261" r:id="rId6"/>
    <p:sldId id="260" r:id="rId7"/>
    <p:sldId id="264" r:id="rId8"/>
    <p:sldId id="268" r:id="rId9"/>
    <p:sldId id="267" r:id="rId10"/>
    <p:sldId id="269" r:id="rId11"/>
    <p:sldId id="270" r:id="rId12"/>
    <p:sldId id="271" r:id="rId13"/>
    <p:sldId id="272" r:id="rId14"/>
    <p:sldId id="275" r:id="rId15"/>
    <p:sldId id="276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6F17"/>
    <a:srgbClr val="0E881D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82630" autoAdjust="0"/>
  </p:normalViewPr>
  <p:slideViewPr>
    <p:cSldViewPr snapToGrid="0">
      <p:cViewPr varScale="1">
        <p:scale>
          <a:sx n="64" d="100"/>
          <a:sy n="64" d="100"/>
        </p:scale>
        <p:origin x="56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Srivatsan" userId="618b8151f85e2597" providerId="LiveId" clId="{814291CE-C533-4ACD-AE49-0A8C6004F5F3}"/>
    <pc:docChg chg="modSld">
      <pc:chgData name="Nikita Srivatsan" userId="618b8151f85e2597" providerId="LiveId" clId="{814291CE-C533-4ACD-AE49-0A8C6004F5F3}" dt="2021-07-10T22:02:36.090" v="5" actId="20577"/>
      <pc:docMkLst>
        <pc:docMk/>
      </pc:docMkLst>
      <pc:sldChg chg="modSp mod">
        <pc:chgData name="Nikita Srivatsan" userId="618b8151f85e2597" providerId="LiveId" clId="{814291CE-C533-4ACD-AE49-0A8C6004F5F3}" dt="2021-07-10T22:02:36.090" v="5" actId="20577"/>
        <pc:sldMkLst>
          <pc:docMk/>
          <pc:sldMk cId="2128732409" sldId="256"/>
        </pc:sldMkLst>
        <pc:spChg chg="mod">
          <ac:chgData name="Nikita Srivatsan" userId="618b8151f85e2597" providerId="LiveId" clId="{814291CE-C533-4ACD-AE49-0A8C6004F5F3}" dt="2021-07-10T22:02:36.090" v="5" actId="20577"/>
          <ac:spMkLst>
            <pc:docMk/>
            <pc:sldMk cId="2128732409" sldId="256"/>
            <ac:spMk id="3" creationId="{F6D5A316-9676-46D6-9021-8AA6599B27DF}"/>
          </ac:spMkLst>
        </pc:spChg>
      </pc:sldChg>
    </pc:docChg>
  </pc:docChgLst>
  <pc:docChgLst>
    <pc:chgData name="Akshay Srivatsan" userId="618b8151f85e2597" providerId="LiveId" clId="{DD373B58-7C5C-4F1C-8AB2-3E4F0B91B387}"/>
    <pc:docChg chg="undo custSel addSld delSld modSld sldOrd">
      <pc:chgData name="Akshay Srivatsan" userId="618b8151f85e2597" providerId="LiveId" clId="{DD373B58-7C5C-4F1C-8AB2-3E4F0B91B387}" dt="2017-10-06T17:28:22.804" v="3435" actId="20577"/>
      <pc:docMkLst>
        <pc:docMk/>
      </pc:docMkLst>
      <pc:sldChg chg="addSp modSp mod setClrOvrMap modNotesTx">
        <pc:chgData name="Akshay Srivatsan" userId="618b8151f85e2597" providerId="LiveId" clId="{DD373B58-7C5C-4F1C-8AB2-3E4F0B91B387}" dt="2017-10-06T00:49:42.153" v="2530" actId="26606"/>
        <pc:sldMkLst>
          <pc:docMk/>
          <pc:sldMk cId="2128732409" sldId="256"/>
        </pc:sldMkLst>
        <pc:spChg chg="mod">
          <ac:chgData name="Akshay Srivatsan" userId="618b8151f85e2597" providerId="LiveId" clId="{DD373B58-7C5C-4F1C-8AB2-3E4F0B91B387}" dt="2017-10-06T00:49:42.153" v="2530" actId="26606"/>
          <ac:spMkLst>
            <pc:docMk/>
            <pc:sldMk cId="2128732409" sldId="256"/>
            <ac:spMk id="2" creationId="{9142BB4C-EA73-42E0-94E0-752F12771C3D}"/>
          </ac:spMkLst>
        </pc:spChg>
        <pc:spChg chg="mod">
          <ac:chgData name="Akshay Srivatsan" userId="618b8151f85e2597" providerId="LiveId" clId="{DD373B58-7C5C-4F1C-8AB2-3E4F0B91B387}" dt="2017-10-06T00:49:42.153" v="2530" actId="26606"/>
          <ac:spMkLst>
            <pc:docMk/>
            <pc:sldMk cId="2128732409" sldId="256"/>
            <ac:spMk id="3" creationId="{F6D5A316-9676-46D6-9021-8AA6599B27DF}"/>
          </ac:spMkLst>
        </pc:spChg>
        <pc:picChg chg="add mod ord">
          <ac:chgData name="Akshay Srivatsan" userId="618b8151f85e2597" providerId="LiveId" clId="{DD373B58-7C5C-4F1C-8AB2-3E4F0B91B387}" dt="2017-10-06T00:49:42.153" v="2530" actId="26606"/>
          <ac:picMkLst>
            <pc:docMk/>
            <pc:sldMk cId="2128732409" sldId="256"/>
            <ac:picMk id="1026" creationId="{DDF10E6E-EC2E-43BC-ABEF-5A5045130EFC}"/>
          </ac:picMkLst>
        </pc:picChg>
      </pc:sldChg>
      <pc:sldChg chg="del">
        <pc:chgData name="Akshay Srivatsan" userId="618b8151f85e2597" providerId="LiveId" clId="{DD373B58-7C5C-4F1C-8AB2-3E4F0B91B387}" dt="2017-10-04T20:03:53.249" v="748" actId="2696"/>
        <pc:sldMkLst>
          <pc:docMk/>
          <pc:sldMk cId="1761496722" sldId="257"/>
        </pc:sldMkLst>
      </pc:sldChg>
      <pc:sldChg chg="del">
        <pc:chgData name="Akshay Srivatsan" userId="618b8151f85e2597" providerId="LiveId" clId="{DD373B58-7C5C-4F1C-8AB2-3E4F0B91B387}" dt="2017-10-04T19:01:54.964" v="290" actId="2696"/>
        <pc:sldMkLst>
          <pc:docMk/>
          <pc:sldMk cId="1399478013" sldId="258"/>
        </pc:sldMkLst>
      </pc:sldChg>
      <pc:sldChg chg="addSp delSp modSp modAnim">
        <pc:chgData name="Akshay Srivatsan" userId="618b8151f85e2597" providerId="LiveId" clId="{DD373B58-7C5C-4F1C-8AB2-3E4F0B91B387}" dt="2017-10-04T19:13:01.729" v="393" actId="166"/>
        <pc:sldMkLst>
          <pc:docMk/>
          <pc:sldMk cId="2837429254" sldId="260"/>
        </pc:sldMkLst>
        <pc:spChg chg="del">
          <ac:chgData name="Akshay Srivatsan" userId="618b8151f85e2597" providerId="LiveId" clId="{DD373B58-7C5C-4F1C-8AB2-3E4F0B91B387}" dt="2017-10-04T19:03:23.892" v="301" actId="478"/>
          <ac:spMkLst>
            <pc:docMk/>
            <pc:sldMk cId="2837429254" sldId="260"/>
            <ac:spMk id="3" creationId="{460AC0B9-5086-4F3D-89B4-C9AFFBA826AE}"/>
          </ac:spMkLst>
        </pc:spChg>
        <pc:spChg chg="add mod">
          <ac:chgData name="Akshay Srivatsan" userId="618b8151f85e2597" providerId="LiveId" clId="{DD373B58-7C5C-4F1C-8AB2-3E4F0B91B387}" dt="2017-10-04T19:12:06.287" v="378" actId="1076"/>
          <ac:spMkLst>
            <pc:docMk/>
            <pc:sldMk cId="2837429254" sldId="260"/>
            <ac:spMk id="4" creationId="{E8A60788-3003-4079-808F-BA3E995C1ABE}"/>
          </ac:spMkLst>
        </pc:spChg>
        <pc:spChg chg="add mod">
          <ac:chgData name="Akshay Srivatsan" userId="618b8151f85e2597" providerId="LiveId" clId="{DD373B58-7C5C-4F1C-8AB2-3E4F0B91B387}" dt="2017-10-04T19:12:06.287" v="378" actId="1076"/>
          <ac:spMkLst>
            <pc:docMk/>
            <pc:sldMk cId="2837429254" sldId="260"/>
            <ac:spMk id="5" creationId="{5010158C-3CE1-440B-93B9-1BB1E4A31BB5}"/>
          </ac:spMkLst>
        </pc:spChg>
        <pc:spChg chg="add mod">
          <ac:chgData name="Akshay Srivatsan" userId="618b8151f85e2597" providerId="LiveId" clId="{DD373B58-7C5C-4F1C-8AB2-3E4F0B91B387}" dt="2017-10-04T19:12:06.287" v="378" actId="1076"/>
          <ac:spMkLst>
            <pc:docMk/>
            <pc:sldMk cId="2837429254" sldId="260"/>
            <ac:spMk id="7" creationId="{0DB00623-2C7F-489C-BC18-721CDEBCD3CC}"/>
          </ac:spMkLst>
        </pc:spChg>
        <pc:spChg chg="add mod">
          <ac:chgData name="Akshay Srivatsan" userId="618b8151f85e2597" providerId="LiveId" clId="{DD373B58-7C5C-4F1C-8AB2-3E4F0B91B387}" dt="2017-10-04T19:12:06.287" v="378" actId="1076"/>
          <ac:spMkLst>
            <pc:docMk/>
            <pc:sldMk cId="2837429254" sldId="260"/>
            <ac:spMk id="9" creationId="{E4D2B1BF-7A58-40D4-AAF9-A8BD28CEFD58}"/>
          </ac:spMkLst>
        </pc:spChg>
        <pc:spChg chg="add mod">
          <ac:chgData name="Akshay Srivatsan" userId="618b8151f85e2597" providerId="LiveId" clId="{DD373B58-7C5C-4F1C-8AB2-3E4F0B91B387}" dt="2017-10-04T19:12:06.287" v="378" actId="1076"/>
          <ac:spMkLst>
            <pc:docMk/>
            <pc:sldMk cId="2837429254" sldId="260"/>
            <ac:spMk id="19" creationId="{E5C1585D-E969-41F0-97FA-58D20CD67332}"/>
          </ac:spMkLst>
        </pc:spChg>
        <pc:spChg chg="add mod">
          <ac:chgData name="Akshay Srivatsan" userId="618b8151f85e2597" providerId="LiveId" clId="{DD373B58-7C5C-4F1C-8AB2-3E4F0B91B387}" dt="2017-10-04T19:12:06.287" v="378" actId="1076"/>
          <ac:spMkLst>
            <pc:docMk/>
            <pc:sldMk cId="2837429254" sldId="260"/>
            <ac:spMk id="21" creationId="{9963C408-E00C-43A7-BAC8-EEC2F85F7B11}"/>
          </ac:spMkLst>
        </pc:spChg>
        <pc:spChg chg="add mod">
          <ac:chgData name="Akshay Srivatsan" userId="618b8151f85e2597" providerId="LiveId" clId="{DD373B58-7C5C-4F1C-8AB2-3E4F0B91B387}" dt="2017-10-04T19:12:06.287" v="378" actId="1076"/>
          <ac:spMkLst>
            <pc:docMk/>
            <pc:sldMk cId="2837429254" sldId="260"/>
            <ac:spMk id="23" creationId="{F20972D5-F529-44A6-B08E-A90E45A80FE0}"/>
          </ac:spMkLst>
        </pc:spChg>
        <pc:spChg chg="add mod">
          <ac:chgData name="Akshay Srivatsan" userId="618b8151f85e2597" providerId="LiveId" clId="{DD373B58-7C5C-4F1C-8AB2-3E4F0B91B387}" dt="2017-10-04T19:12:06.287" v="378" actId="1076"/>
          <ac:spMkLst>
            <pc:docMk/>
            <pc:sldMk cId="2837429254" sldId="260"/>
            <ac:spMk id="25" creationId="{E7848A7A-CEF9-43DB-8BA7-EC3E32D31274}"/>
          </ac:spMkLst>
        </pc:spChg>
        <pc:spChg chg="add mod">
          <ac:chgData name="Akshay Srivatsan" userId="618b8151f85e2597" providerId="LiveId" clId="{DD373B58-7C5C-4F1C-8AB2-3E4F0B91B387}" dt="2017-10-04T19:12:06.287" v="378" actId="1076"/>
          <ac:spMkLst>
            <pc:docMk/>
            <pc:sldMk cId="2837429254" sldId="260"/>
            <ac:spMk id="29" creationId="{D39DAD74-B88E-45D4-B94D-3B02DB134CC6}"/>
          </ac:spMkLst>
        </pc:spChg>
        <pc:spChg chg="add mod">
          <ac:chgData name="Akshay Srivatsan" userId="618b8151f85e2597" providerId="LiveId" clId="{DD373B58-7C5C-4F1C-8AB2-3E4F0B91B387}" dt="2017-10-04T19:12:06.287" v="378" actId="1076"/>
          <ac:spMkLst>
            <pc:docMk/>
            <pc:sldMk cId="2837429254" sldId="260"/>
            <ac:spMk id="31" creationId="{D44E568D-31C1-4AA1-8371-9C56BBC642B5}"/>
          </ac:spMkLst>
        </pc:spChg>
        <pc:spChg chg="add mod">
          <ac:chgData name="Akshay Srivatsan" userId="618b8151f85e2597" providerId="LiveId" clId="{DD373B58-7C5C-4F1C-8AB2-3E4F0B91B387}" dt="2017-10-04T19:12:06.287" v="378" actId="1076"/>
          <ac:spMkLst>
            <pc:docMk/>
            <pc:sldMk cId="2837429254" sldId="260"/>
            <ac:spMk id="33" creationId="{4773CB14-846E-4E52-B511-FD9118C12C36}"/>
          </ac:spMkLst>
        </pc:spChg>
        <pc:spChg chg="add mod">
          <ac:chgData name="Akshay Srivatsan" userId="618b8151f85e2597" providerId="LiveId" clId="{DD373B58-7C5C-4F1C-8AB2-3E4F0B91B387}" dt="2017-10-04T19:12:06.287" v="378" actId="1076"/>
          <ac:spMkLst>
            <pc:docMk/>
            <pc:sldMk cId="2837429254" sldId="260"/>
            <ac:spMk id="37" creationId="{E05B163F-0D3B-4A19-B453-AB73D4284BD6}"/>
          </ac:spMkLst>
        </pc:spChg>
        <pc:spChg chg="add mod">
          <ac:chgData name="Akshay Srivatsan" userId="618b8151f85e2597" providerId="LiveId" clId="{DD373B58-7C5C-4F1C-8AB2-3E4F0B91B387}" dt="2017-10-04T19:12:06.287" v="378" actId="1076"/>
          <ac:spMkLst>
            <pc:docMk/>
            <pc:sldMk cId="2837429254" sldId="260"/>
            <ac:spMk id="39" creationId="{D07A4E6B-D675-4E87-996B-0F5D386893EA}"/>
          </ac:spMkLst>
        </pc:spChg>
        <pc:cxnChg chg="add mod">
          <ac:chgData name="Akshay Srivatsan" userId="618b8151f85e2597" providerId="LiveId" clId="{DD373B58-7C5C-4F1C-8AB2-3E4F0B91B387}" dt="2017-10-04T19:12:06.287" v="378" actId="1076"/>
          <ac:cxnSpMkLst>
            <pc:docMk/>
            <pc:sldMk cId="2837429254" sldId="260"/>
            <ac:cxnSpMk id="6" creationId="{35113145-39CD-4AB3-B182-5CE7F91F5206}"/>
          </ac:cxnSpMkLst>
        </pc:cxnChg>
        <pc:cxnChg chg="add mod">
          <ac:chgData name="Akshay Srivatsan" userId="618b8151f85e2597" providerId="LiveId" clId="{DD373B58-7C5C-4F1C-8AB2-3E4F0B91B387}" dt="2017-10-04T19:12:06.287" v="378" actId="1076"/>
          <ac:cxnSpMkLst>
            <pc:docMk/>
            <pc:sldMk cId="2837429254" sldId="260"/>
            <ac:cxnSpMk id="8" creationId="{3FEC5B2A-2157-40EB-AD1A-9C712B9E615F}"/>
          </ac:cxnSpMkLst>
        </pc:cxnChg>
        <pc:cxnChg chg="add mod">
          <ac:chgData name="Akshay Srivatsan" userId="618b8151f85e2597" providerId="LiveId" clId="{DD373B58-7C5C-4F1C-8AB2-3E4F0B91B387}" dt="2017-10-04T19:12:06.287" v="378" actId="1076"/>
          <ac:cxnSpMkLst>
            <pc:docMk/>
            <pc:sldMk cId="2837429254" sldId="260"/>
            <ac:cxnSpMk id="10" creationId="{0317DC53-E64A-4729-B8D0-ED74B3E946D7}"/>
          </ac:cxnSpMkLst>
        </pc:cxnChg>
        <pc:cxnChg chg="add mod">
          <ac:chgData name="Akshay Srivatsan" userId="618b8151f85e2597" providerId="LiveId" clId="{DD373B58-7C5C-4F1C-8AB2-3E4F0B91B387}" dt="2017-10-04T19:12:06.287" v="378" actId="1076"/>
          <ac:cxnSpMkLst>
            <pc:docMk/>
            <pc:sldMk cId="2837429254" sldId="260"/>
            <ac:cxnSpMk id="20" creationId="{8C84D27F-722C-41BA-A726-1358B4E8B030}"/>
          </ac:cxnSpMkLst>
        </pc:cxnChg>
        <pc:cxnChg chg="add mod">
          <ac:chgData name="Akshay Srivatsan" userId="618b8151f85e2597" providerId="LiveId" clId="{DD373B58-7C5C-4F1C-8AB2-3E4F0B91B387}" dt="2017-10-04T19:12:06.287" v="378" actId="1076"/>
          <ac:cxnSpMkLst>
            <pc:docMk/>
            <pc:sldMk cId="2837429254" sldId="260"/>
            <ac:cxnSpMk id="22" creationId="{17C4E542-34A8-497F-BC23-3C1D5D1CA4E8}"/>
          </ac:cxnSpMkLst>
        </pc:cxnChg>
        <pc:cxnChg chg="add mod">
          <ac:chgData name="Akshay Srivatsan" userId="618b8151f85e2597" providerId="LiveId" clId="{DD373B58-7C5C-4F1C-8AB2-3E4F0B91B387}" dt="2017-10-04T19:12:06.287" v="378" actId="1076"/>
          <ac:cxnSpMkLst>
            <pc:docMk/>
            <pc:sldMk cId="2837429254" sldId="260"/>
            <ac:cxnSpMk id="24" creationId="{40A3CB3D-1E96-48AB-AD6C-36B30D7CB843}"/>
          </ac:cxnSpMkLst>
        </pc:cxnChg>
        <pc:cxnChg chg="add mod">
          <ac:chgData name="Akshay Srivatsan" userId="618b8151f85e2597" providerId="LiveId" clId="{DD373B58-7C5C-4F1C-8AB2-3E4F0B91B387}" dt="2017-10-04T19:12:06.287" v="378" actId="1076"/>
          <ac:cxnSpMkLst>
            <pc:docMk/>
            <pc:sldMk cId="2837429254" sldId="260"/>
            <ac:cxnSpMk id="26" creationId="{9A50EFB6-2FE1-433D-93F5-9F97AEF6A168}"/>
          </ac:cxnSpMkLst>
        </pc:cxnChg>
        <pc:cxnChg chg="add mod">
          <ac:chgData name="Akshay Srivatsan" userId="618b8151f85e2597" providerId="LiveId" clId="{DD373B58-7C5C-4F1C-8AB2-3E4F0B91B387}" dt="2017-10-04T19:12:06.287" v="378" actId="1076"/>
          <ac:cxnSpMkLst>
            <pc:docMk/>
            <pc:sldMk cId="2837429254" sldId="260"/>
            <ac:cxnSpMk id="30" creationId="{E6608591-EFFA-44D8-8474-1CF06AB3AF31}"/>
          </ac:cxnSpMkLst>
        </pc:cxnChg>
        <pc:cxnChg chg="add mod">
          <ac:chgData name="Akshay Srivatsan" userId="618b8151f85e2597" providerId="LiveId" clId="{DD373B58-7C5C-4F1C-8AB2-3E4F0B91B387}" dt="2017-10-04T19:12:06.287" v="378" actId="1076"/>
          <ac:cxnSpMkLst>
            <pc:docMk/>
            <pc:sldMk cId="2837429254" sldId="260"/>
            <ac:cxnSpMk id="32" creationId="{309FF8FB-2BE1-4615-9098-E66C0C7344B7}"/>
          </ac:cxnSpMkLst>
        </pc:cxnChg>
        <pc:cxnChg chg="add mod">
          <ac:chgData name="Akshay Srivatsan" userId="618b8151f85e2597" providerId="LiveId" clId="{DD373B58-7C5C-4F1C-8AB2-3E4F0B91B387}" dt="2017-10-04T19:12:06.287" v="378" actId="1076"/>
          <ac:cxnSpMkLst>
            <pc:docMk/>
            <pc:sldMk cId="2837429254" sldId="260"/>
            <ac:cxnSpMk id="34" creationId="{EF0F6E5F-43A2-4D70-9486-596C6F4FC156}"/>
          </ac:cxnSpMkLst>
        </pc:cxnChg>
        <pc:cxnChg chg="add mod">
          <ac:chgData name="Akshay Srivatsan" userId="618b8151f85e2597" providerId="LiveId" clId="{DD373B58-7C5C-4F1C-8AB2-3E4F0B91B387}" dt="2017-10-04T19:12:06.287" v="378" actId="1076"/>
          <ac:cxnSpMkLst>
            <pc:docMk/>
            <pc:sldMk cId="2837429254" sldId="260"/>
            <ac:cxnSpMk id="38" creationId="{E66E9DCA-A27A-42B1-B22D-A2603F691A27}"/>
          </ac:cxnSpMkLst>
        </pc:cxnChg>
        <pc:cxnChg chg="add mod">
          <ac:chgData name="Akshay Srivatsan" userId="618b8151f85e2597" providerId="LiveId" clId="{DD373B58-7C5C-4F1C-8AB2-3E4F0B91B387}" dt="2017-10-04T19:12:06.287" v="378" actId="1076"/>
          <ac:cxnSpMkLst>
            <pc:docMk/>
            <pc:sldMk cId="2837429254" sldId="260"/>
            <ac:cxnSpMk id="40" creationId="{94E39744-9307-4A5D-A719-B8DE9EB656E0}"/>
          </ac:cxnSpMkLst>
        </pc:cxnChg>
      </pc:sldChg>
      <pc:sldChg chg="addSp modSp modNotesTx">
        <pc:chgData name="Akshay Srivatsan" userId="618b8151f85e2597" providerId="LiveId" clId="{DD373B58-7C5C-4F1C-8AB2-3E4F0B91B387}" dt="2017-10-06T17:24:58.163" v="3331" actId="20577"/>
        <pc:sldMkLst>
          <pc:docMk/>
          <pc:sldMk cId="331471218" sldId="261"/>
        </pc:sldMkLst>
        <pc:spChg chg="mod">
          <ac:chgData name="Akshay Srivatsan" userId="618b8151f85e2597" providerId="LiveId" clId="{DD373B58-7C5C-4F1C-8AB2-3E4F0B91B387}" dt="2017-10-04T19:03:34.318" v="303" actId="1076"/>
          <ac:spMkLst>
            <pc:docMk/>
            <pc:sldMk cId="331471218" sldId="261"/>
            <ac:spMk id="2" creationId="{9AD52331-04E6-4DB0-B29B-0244412FFC1F}"/>
          </ac:spMkLst>
        </pc:spChg>
        <pc:spChg chg="mod">
          <ac:chgData name="Akshay Srivatsan" userId="618b8151f85e2597" providerId="LiveId" clId="{DD373B58-7C5C-4F1C-8AB2-3E4F0B91B387}" dt="2017-10-04T18:52:39.340" v="240" actId="1076"/>
          <ac:spMkLst>
            <pc:docMk/>
            <pc:sldMk cId="331471218" sldId="261"/>
            <ac:spMk id="24" creationId="{AE8ACA95-4209-4F6E-B14C-6041566D8514}"/>
          </ac:spMkLst>
        </pc:spChg>
        <pc:spChg chg="mod">
          <ac:chgData name="Akshay Srivatsan" userId="618b8151f85e2597" providerId="LiveId" clId="{DD373B58-7C5C-4F1C-8AB2-3E4F0B91B387}" dt="2017-10-04T18:52:39.340" v="240" actId="1076"/>
          <ac:spMkLst>
            <pc:docMk/>
            <pc:sldMk cId="331471218" sldId="261"/>
            <ac:spMk id="25" creationId="{9D711E33-3059-4BBA-A5AA-2E3FDFCFF243}"/>
          </ac:spMkLst>
        </pc:spChg>
        <pc:spChg chg="mod">
          <ac:chgData name="Akshay Srivatsan" userId="618b8151f85e2597" providerId="LiveId" clId="{DD373B58-7C5C-4F1C-8AB2-3E4F0B91B387}" dt="2017-10-04T18:52:39.340" v="240" actId="1076"/>
          <ac:spMkLst>
            <pc:docMk/>
            <pc:sldMk cId="331471218" sldId="261"/>
            <ac:spMk id="27" creationId="{652B90CF-AFB4-4DD9-81B6-963F97E35EF8}"/>
          </ac:spMkLst>
        </pc:spChg>
        <pc:spChg chg="add mod">
          <ac:chgData name="Akshay Srivatsan" userId="618b8151f85e2597" providerId="LiveId" clId="{DD373B58-7C5C-4F1C-8AB2-3E4F0B91B387}" dt="2017-10-04T18:23:35.991" v="3" actId="20577"/>
          <ac:spMkLst>
            <pc:docMk/>
            <pc:sldMk cId="331471218" sldId="261"/>
            <ac:spMk id="31" creationId="{BCE7AD72-CF2B-43F6-86AA-252A7F561A6B}"/>
          </ac:spMkLst>
        </pc:spChg>
        <pc:spChg chg="add mod">
          <ac:chgData name="Akshay Srivatsan" userId="618b8151f85e2597" providerId="LiveId" clId="{DD373B58-7C5C-4F1C-8AB2-3E4F0B91B387}" dt="2017-10-04T18:23:38.092" v="5" actId="20577"/>
          <ac:spMkLst>
            <pc:docMk/>
            <pc:sldMk cId="331471218" sldId="261"/>
            <ac:spMk id="32" creationId="{FFE28444-8E81-415F-84DD-693475564639}"/>
          </ac:spMkLst>
        </pc:spChg>
        <pc:spChg chg="add mod">
          <ac:chgData name="Akshay Srivatsan" userId="618b8151f85e2597" providerId="LiveId" clId="{DD373B58-7C5C-4F1C-8AB2-3E4F0B91B387}" dt="2017-10-04T18:52:42.802" v="241" actId="1076"/>
          <ac:spMkLst>
            <pc:docMk/>
            <pc:sldMk cId="331471218" sldId="261"/>
            <ac:spMk id="34" creationId="{0B92E318-7CD9-4E56-8B58-45ADA03922D3}"/>
          </ac:spMkLst>
        </pc:spChg>
        <pc:spChg chg="add mod">
          <ac:chgData name="Akshay Srivatsan" userId="618b8151f85e2597" providerId="LiveId" clId="{DD373B58-7C5C-4F1C-8AB2-3E4F0B91B387}" dt="2017-10-06T15:44:36" v="3009" actId="113"/>
          <ac:spMkLst>
            <pc:docMk/>
            <pc:sldMk cId="331471218" sldId="261"/>
            <ac:spMk id="35" creationId="{1652CC7B-A47A-4ECE-8646-9FC8A34A7DCB}"/>
          </ac:spMkLst>
        </pc:spChg>
        <pc:spChg chg="add mod">
          <ac:chgData name="Akshay Srivatsan" userId="618b8151f85e2597" providerId="LiveId" clId="{DD373B58-7C5C-4F1C-8AB2-3E4F0B91B387}" dt="2017-10-04T18:24:53.806" v="50" actId="1076"/>
          <ac:spMkLst>
            <pc:docMk/>
            <pc:sldMk cId="331471218" sldId="261"/>
            <ac:spMk id="37" creationId="{0F010F32-E626-43C4-9B37-25180C25DAB9}"/>
          </ac:spMkLst>
        </pc:spChg>
        <pc:spChg chg="add mod">
          <ac:chgData name="Akshay Srivatsan" userId="618b8151f85e2597" providerId="LiveId" clId="{DD373B58-7C5C-4F1C-8AB2-3E4F0B91B387}" dt="2017-10-06T15:44:36" v="3009" actId="113"/>
          <ac:spMkLst>
            <pc:docMk/>
            <pc:sldMk cId="331471218" sldId="261"/>
            <ac:spMk id="38" creationId="{860B1AFD-5802-41D5-A2A0-EDBBD7E575D5}"/>
          </ac:spMkLst>
        </pc:spChg>
        <pc:spChg chg="add mod">
          <ac:chgData name="Akshay Srivatsan" userId="618b8151f85e2597" providerId="LiveId" clId="{DD373B58-7C5C-4F1C-8AB2-3E4F0B91B387}" dt="2017-10-04T18:24:42.598" v="46" actId="20577"/>
          <ac:spMkLst>
            <pc:docMk/>
            <pc:sldMk cId="331471218" sldId="261"/>
            <ac:spMk id="40" creationId="{0EF29E22-335A-4992-9B60-AE17C64043C8}"/>
          </ac:spMkLst>
        </pc:spChg>
        <pc:spChg chg="add mod">
          <ac:chgData name="Akshay Srivatsan" userId="618b8151f85e2597" providerId="LiveId" clId="{DD373B58-7C5C-4F1C-8AB2-3E4F0B91B387}" dt="2017-10-06T15:44:36" v="3009" actId="113"/>
          <ac:spMkLst>
            <pc:docMk/>
            <pc:sldMk cId="331471218" sldId="261"/>
            <ac:spMk id="41" creationId="{4CB148C3-6E72-444B-B473-333C24073E53}"/>
          </ac:spMkLst>
        </pc:spChg>
        <pc:spChg chg="add mod">
          <ac:chgData name="Akshay Srivatsan" userId="618b8151f85e2597" providerId="LiveId" clId="{DD373B58-7C5C-4F1C-8AB2-3E4F0B91B387}" dt="2017-10-04T18:25:00.466" v="52" actId="1076"/>
          <ac:spMkLst>
            <pc:docMk/>
            <pc:sldMk cId="331471218" sldId="261"/>
            <ac:spMk id="43" creationId="{941E931E-2B3E-4C34-AC55-E8D55438C1D1}"/>
          </ac:spMkLst>
        </pc:spChg>
        <pc:spChg chg="add mod">
          <ac:chgData name="Akshay Srivatsan" userId="618b8151f85e2597" providerId="LiveId" clId="{DD373B58-7C5C-4F1C-8AB2-3E4F0B91B387}" dt="2017-10-06T15:44:36" v="3009" actId="113"/>
          <ac:spMkLst>
            <pc:docMk/>
            <pc:sldMk cId="331471218" sldId="261"/>
            <ac:spMk id="44" creationId="{6688C6CD-FAF2-4477-92B6-34AD19F7E062}"/>
          </ac:spMkLst>
        </pc:spChg>
        <pc:cxnChg chg="mod">
          <ac:chgData name="Akshay Srivatsan" userId="618b8151f85e2597" providerId="LiveId" clId="{DD373B58-7C5C-4F1C-8AB2-3E4F0B91B387}" dt="2017-10-04T18:52:39.340" v="240" actId="1076"/>
          <ac:cxnSpMkLst>
            <pc:docMk/>
            <pc:sldMk cId="331471218" sldId="261"/>
            <ac:cxnSpMk id="26" creationId="{E365024D-5A41-43AC-8B2C-8CD3C1009F18}"/>
          </ac:cxnSpMkLst>
        </pc:cxnChg>
        <pc:cxnChg chg="mod">
          <ac:chgData name="Akshay Srivatsan" userId="618b8151f85e2597" providerId="LiveId" clId="{DD373B58-7C5C-4F1C-8AB2-3E4F0B91B387}" dt="2017-10-04T18:52:39.340" v="240" actId="1076"/>
          <ac:cxnSpMkLst>
            <pc:docMk/>
            <pc:sldMk cId="331471218" sldId="261"/>
            <ac:cxnSpMk id="28" creationId="{E0FE3AE2-941B-4958-AF12-48693C9AE133}"/>
          </ac:cxnSpMkLst>
        </pc:cxnChg>
        <pc:cxnChg chg="add mod">
          <ac:chgData name="Akshay Srivatsan" userId="618b8151f85e2597" providerId="LiveId" clId="{DD373B58-7C5C-4F1C-8AB2-3E4F0B91B387}" dt="2017-10-04T18:23:34.291" v="1" actId="1076"/>
          <ac:cxnSpMkLst>
            <pc:docMk/>
            <pc:sldMk cId="331471218" sldId="261"/>
            <ac:cxnSpMk id="33" creationId="{25767C69-46AC-47D6-8797-F786F3455962}"/>
          </ac:cxnSpMkLst>
        </pc:cxnChg>
        <pc:cxnChg chg="add mod">
          <ac:chgData name="Akshay Srivatsan" userId="618b8151f85e2597" providerId="LiveId" clId="{DD373B58-7C5C-4F1C-8AB2-3E4F0B91B387}" dt="2017-10-06T15:44:20.795" v="3008" actId="208"/>
          <ac:cxnSpMkLst>
            <pc:docMk/>
            <pc:sldMk cId="331471218" sldId="261"/>
            <ac:cxnSpMk id="36" creationId="{59473185-2AE1-46D3-8967-7C2FCEF55498}"/>
          </ac:cxnSpMkLst>
        </pc:cxnChg>
        <pc:cxnChg chg="add mod">
          <ac:chgData name="Akshay Srivatsan" userId="618b8151f85e2597" providerId="LiveId" clId="{DD373B58-7C5C-4F1C-8AB2-3E4F0B91B387}" dt="2017-10-06T15:44:20.795" v="3008" actId="208"/>
          <ac:cxnSpMkLst>
            <pc:docMk/>
            <pc:sldMk cId="331471218" sldId="261"/>
            <ac:cxnSpMk id="39" creationId="{B9CE439E-1746-44F6-8A66-12CA6E27A0E0}"/>
          </ac:cxnSpMkLst>
        </pc:cxnChg>
        <pc:cxnChg chg="add mod">
          <ac:chgData name="Akshay Srivatsan" userId="618b8151f85e2597" providerId="LiveId" clId="{DD373B58-7C5C-4F1C-8AB2-3E4F0B91B387}" dt="2017-10-06T15:44:20.795" v="3008" actId="208"/>
          <ac:cxnSpMkLst>
            <pc:docMk/>
            <pc:sldMk cId="331471218" sldId="261"/>
            <ac:cxnSpMk id="42" creationId="{8D23885C-3D66-4ED5-B728-8CAFBA24D479}"/>
          </ac:cxnSpMkLst>
        </pc:cxnChg>
        <pc:cxnChg chg="add mod">
          <ac:chgData name="Akshay Srivatsan" userId="618b8151f85e2597" providerId="LiveId" clId="{DD373B58-7C5C-4F1C-8AB2-3E4F0B91B387}" dt="2017-10-06T15:44:20.795" v="3008" actId="208"/>
          <ac:cxnSpMkLst>
            <pc:docMk/>
            <pc:sldMk cId="331471218" sldId="261"/>
            <ac:cxnSpMk id="45" creationId="{7EA704FC-4110-41AB-915D-1CA1C3DBE9AA}"/>
          </ac:cxnSpMkLst>
        </pc:cxnChg>
      </pc:sldChg>
      <pc:sldChg chg="modSp add del">
        <pc:chgData name="Akshay Srivatsan" userId="618b8151f85e2597" providerId="LiveId" clId="{DD373B58-7C5C-4F1C-8AB2-3E4F0B91B387}" dt="2017-10-04T18:38:05.810" v="141" actId="2696"/>
        <pc:sldMkLst>
          <pc:docMk/>
          <pc:sldMk cId="1676330159" sldId="262"/>
        </pc:sldMkLst>
        <pc:spChg chg="mod">
          <ac:chgData name="Akshay Srivatsan" userId="618b8151f85e2597" providerId="LiveId" clId="{DD373B58-7C5C-4F1C-8AB2-3E4F0B91B387}" dt="2017-10-04T18:38:03.174" v="140" actId="20577"/>
          <ac:spMkLst>
            <pc:docMk/>
            <pc:sldMk cId="1676330159" sldId="262"/>
            <ac:spMk id="2" creationId="{BAC40ACF-D472-4E7B-ACE6-5245DFE7A359}"/>
          </ac:spMkLst>
        </pc:spChg>
      </pc:sldChg>
      <pc:sldChg chg="addSp delSp modSp add modTransition modAnim modNotesTx">
        <pc:chgData name="Akshay Srivatsan" userId="618b8151f85e2597" providerId="LiveId" clId="{DD373B58-7C5C-4F1C-8AB2-3E4F0B91B387}" dt="2017-10-06T01:14:46.942" v="2946" actId="20577"/>
        <pc:sldMkLst>
          <pc:docMk/>
          <pc:sldMk cId="2080352924" sldId="262"/>
        </pc:sldMkLst>
        <pc:spChg chg="mod">
          <ac:chgData name="Akshay Srivatsan" userId="618b8151f85e2597" providerId="LiveId" clId="{DD373B58-7C5C-4F1C-8AB2-3E4F0B91B387}" dt="2017-10-04T18:46:06.879" v="212" actId="113"/>
          <ac:spMkLst>
            <pc:docMk/>
            <pc:sldMk cId="2080352924" sldId="262"/>
            <ac:spMk id="2" creationId="{8A3EE5BB-5BE5-42E6-85F6-47CFCDF1D183}"/>
          </ac:spMkLst>
        </pc:spChg>
        <pc:spChg chg="del">
          <ac:chgData name="Akshay Srivatsan" userId="618b8151f85e2597" providerId="LiveId" clId="{DD373B58-7C5C-4F1C-8AB2-3E4F0B91B387}" dt="2017-10-04T18:40:10.040" v="160" actId="478"/>
          <ac:spMkLst>
            <pc:docMk/>
            <pc:sldMk cId="2080352924" sldId="262"/>
            <ac:spMk id="3" creationId="{C946A3C0-327F-43DB-B025-2126B1D641CD}"/>
          </ac:spMkLst>
        </pc:spChg>
        <pc:spChg chg="add mod topLvl">
          <ac:chgData name="Akshay Srivatsan" userId="618b8151f85e2597" providerId="LiveId" clId="{DD373B58-7C5C-4F1C-8AB2-3E4F0B91B387}" dt="2017-10-04T18:59:18.232" v="267" actId="20577"/>
          <ac:spMkLst>
            <pc:docMk/>
            <pc:sldMk cId="2080352924" sldId="262"/>
            <ac:spMk id="4" creationId="{AB7BB896-0E62-4BFC-A2E9-43BB2A2E2FD1}"/>
          </ac:spMkLst>
        </pc:spChg>
        <pc:spChg chg="add mod topLvl">
          <ac:chgData name="Akshay Srivatsan" userId="618b8151f85e2597" providerId="LiveId" clId="{DD373B58-7C5C-4F1C-8AB2-3E4F0B91B387}" dt="2017-10-04T18:59:18.232" v="267" actId="20577"/>
          <ac:spMkLst>
            <pc:docMk/>
            <pc:sldMk cId="2080352924" sldId="262"/>
            <ac:spMk id="5" creationId="{D83A1783-6A7A-4D81-A6BA-5F8167F1D764}"/>
          </ac:spMkLst>
        </pc:spChg>
        <pc:spChg chg="add mod topLvl">
          <ac:chgData name="Akshay Srivatsan" userId="618b8151f85e2597" providerId="LiveId" clId="{DD373B58-7C5C-4F1C-8AB2-3E4F0B91B387}" dt="2017-10-04T18:59:18.232" v="267" actId="20577"/>
          <ac:spMkLst>
            <pc:docMk/>
            <pc:sldMk cId="2080352924" sldId="262"/>
            <ac:spMk id="6" creationId="{4A1CC76C-4FBA-4C98-93B7-9EE53FAECA25}"/>
          </ac:spMkLst>
        </pc:spChg>
        <pc:spChg chg="add mod topLvl">
          <ac:chgData name="Akshay Srivatsan" userId="618b8151f85e2597" providerId="LiveId" clId="{DD373B58-7C5C-4F1C-8AB2-3E4F0B91B387}" dt="2017-10-04T18:59:18.232" v="267" actId="20577"/>
          <ac:spMkLst>
            <pc:docMk/>
            <pc:sldMk cId="2080352924" sldId="262"/>
            <ac:spMk id="7" creationId="{DA755EC5-5A2C-4972-98BF-B0455A5A6BD7}"/>
          </ac:spMkLst>
        </pc:spChg>
        <pc:spChg chg="add mod topLvl">
          <ac:chgData name="Akshay Srivatsan" userId="618b8151f85e2597" providerId="LiveId" clId="{DD373B58-7C5C-4F1C-8AB2-3E4F0B91B387}" dt="2017-10-04T19:01:05.268" v="289" actId="20577"/>
          <ac:spMkLst>
            <pc:docMk/>
            <pc:sldMk cId="2080352924" sldId="262"/>
            <ac:spMk id="17" creationId="{8B173E91-2D69-4813-A77F-8E71ED1544C8}"/>
          </ac:spMkLst>
        </pc:spChg>
        <pc:spChg chg="add mod topLvl">
          <ac:chgData name="Akshay Srivatsan" userId="618b8151f85e2597" providerId="LiveId" clId="{DD373B58-7C5C-4F1C-8AB2-3E4F0B91B387}" dt="2017-10-04T19:01:04.950" v="288" actId="20577"/>
          <ac:spMkLst>
            <pc:docMk/>
            <pc:sldMk cId="2080352924" sldId="262"/>
            <ac:spMk id="21" creationId="{758D254C-711F-42D2-BFEC-D0D74DE07B6D}"/>
          </ac:spMkLst>
        </pc:spChg>
        <pc:spChg chg="add mod topLvl">
          <ac:chgData name="Akshay Srivatsan" userId="618b8151f85e2597" providerId="LiveId" clId="{DD373B58-7C5C-4F1C-8AB2-3E4F0B91B387}" dt="2017-10-04T19:01:04.598" v="287" actId="20577"/>
          <ac:spMkLst>
            <pc:docMk/>
            <pc:sldMk cId="2080352924" sldId="262"/>
            <ac:spMk id="23" creationId="{D5DC76A0-9808-493B-AB08-F44387A0AD79}"/>
          </ac:spMkLst>
        </pc:spChg>
        <pc:spChg chg="add mod topLvl">
          <ac:chgData name="Akshay Srivatsan" userId="618b8151f85e2597" providerId="LiveId" clId="{DD373B58-7C5C-4F1C-8AB2-3E4F0B91B387}" dt="2017-10-04T19:01:04.073" v="286" actId="20577"/>
          <ac:spMkLst>
            <pc:docMk/>
            <pc:sldMk cId="2080352924" sldId="262"/>
            <ac:spMk id="25" creationId="{C394BBF7-5067-4B95-90AE-9B212A84D069}"/>
          </ac:spMkLst>
        </pc:spChg>
        <pc:grpChg chg="add del mod">
          <ac:chgData name="Akshay Srivatsan" userId="618b8151f85e2597" providerId="LiveId" clId="{DD373B58-7C5C-4F1C-8AB2-3E4F0B91B387}" dt="2017-10-04T18:59:18.232" v="267" actId="20577"/>
          <ac:grpSpMkLst>
            <pc:docMk/>
            <pc:sldMk cId="2080352924" sldId="262"/>
            <ac:grpSpMk id="27" creationId="{CE2086F5-620E-4CE5-B47E-8EB33AB8CA52}"/>
          </ac:grpSpMkLst>
        </pc:grpChg>
        <pc:cxnChg chg="add mod topLvl">
          <ac:chgData name="Akshay Srivatsan" userId="618b8151f85e2597" providerId="LiveId" clId="{DD373B58-7C5C-4F1C-8AB2-3E4F0B91B387}" dt="2017-10-04T18:59:18.232" v="267" actId="20577"/>
          <ac:cxnSpMkLst>
            <pc:docMk/>
            <pc:sldMk cId="2080352924" sldId="262"/>
            <ac:cxnSpMk id="9" creationId="{764F5FA5-A18A-4110-B66D-B1B26B50370A}"/>
          </ac:cxnSpMkLst>
        </pc:cxnChg>
        <pc:cxnChg chg="add mod topLvl">
          <ac:chgData name="Akshay Srivatsan" userId="618b8151f85e2597" providerId="LiveId" clId="{DD373B58-7C5C-4F1C-8AB2-3E4F0B91B387}" dt="2017-10-04T18:59:18.232" v="267" actId="20577"/>
          <ac:cxnSpMkLst>
            <pc:docMk/>
            <pc:sldMk cId="2080352924" sldId="262"/>
            <ac:cxnSpMk id="10" creationId="{D403C99D-60E0-4EB0-B4D1-397D4D1C494E}"/>
          </ac:cxnSpMkLst>
        </pc:cxnChg>
        <pc:cxnChg chg="add mod topLvl">
          <ac:chgData name="Akshay Srivatsan" userId="618b8151f85e2597" providerId="LiveId" clId="{DD373B58-7C5C-4F1C-8AB2-3E4F0B91B387}" dt="2017-10-04T18:59:18.232" v="267" actId="20577"/>
          <ac:cxnSpMkLst>
            <pc:docMk/>
            <pc:sldMk cId="2080352924" sldId="262"/>
            <ac:cxnSpMk id="13" creationId="{DDC7F5F1-7FC8-447E-A73D-2BEECA0F6F74}"/>
          </ac:cxnSpMkLst>
        </pc:cxnChg>
        <pc:cxnChg chg="add del mod topLvl">
          <ac:chgData name="Akshay Srivatsan" userId="618b8151f85e2597" providerId="LiveId" clId="{DD373B58-7C5C-4F1C-8AB2-3E4F0B91B387}" dt="2017-10-04T19:00:44.155" v="280" actId="478"/>
          <ac:cxnSpMkLst>
            <pc:docMk/>
            <pc:sldMk cId="2080352924" sldId="262"/>
            <ac:cxnSpMk id="16" creationId="{061C6BF0-0837-4805-B722-A564EF9CD3A3}"/>
          </ac:cxnSpMkLst>
        </pc:cxnChg>
        <pc:cxnChg chg="add mod topLvl">
          <ac:chgData name="Akshay Srivatsan" userId="618b8151f85e2597" providerId="LiveId" clId="{DD373B58-7C5C-4F1C-8AB2-3E4F0B91B387}" dt="2017-10-04T18:59:18.232" v="267" actId="20577"/>
          <ac:cxnSpMkLst>
            <pc:docMk/>
            <pc:sldMk cId="2080352924" sldId="262"/>
            <ac:cxnSpMk id="18" creationId="{3FAD4D35-9BDC-4097-80F9-D1518DBE21BD}"/>
          </ac:cxnSpMkLst>
        </pc:cxnChg>
        <pc:cxnChg chg="add mod topLvl">
          <ac:chgData name="Akshay Srivatsan" userId="618b8151f85e2597" providerId="LiveId" clId="{DD373B58-7C5C-4F1C-8AB2-3E4F0B91B387}" dt="2017-10-04T18:59:18.232" v="267" actId="20577"/>
          <ac:cxnSpMkLst>
            <pc:docMk/>
            <pc:sldMk cId="2080352924" sldId="262"/>
            <ac:cxnSpMk id="22" creationId="{625813CF-9E91-49E5-8117-F9240915C6AF}"/>
          </ac:cxnSpMkLst>
        </pc:cxnChg>
        <pc:cxnChg chg="add mod topLvl">
          <ac:chgData name="Akshay Srivatsan" userId="618b8151f85e2597" providerId="LiveId" clId="{DD373B58-7C5C-4F1C-8AB2-3E4F0B91B387}" dt="2017-10-04T18:59:18.232" v="267" actId="20577"/>
          <ac:cxnSpMkLst>
            <pc:docMk/>
            <pc:sldMk cId="2080352924" sldId="262"/>
            <ac:cxnSpMk id="24" creationId="{1B4935A0-B402-48D8-82EF-AA40CD3EEA90}"/>
          </ac:cxnSpMkLst>
        </pc:cxnChg>
        <pc:cxnChg chg="add mod topLvl">
          <ac:chgData name="Akshay Srivatsan" userId="618b8151f85e2597" providerId="LiveId" clId="{DD373B58-7C5C-4F1C-8AB2-3E4F0B91B387}" dt="2017-10-04T18:59:18.232" v="267" actId="20577"/>
          <ac:cxnSpMkLst>
            <pc:docMk/>
            <pc:sldMk cId="2080352924" sldId="262"/>
            <ac:cxnSpMk id="26" creationId="{239A9899-BF24-4E55-A38C-71ADB3804343}"/>
          </ac:cxnSpMkLst>
        </pc:cxnChg>
      </pc:sldChg>
      <pc:sldChg chg="addSp delSp modSp add del">
        <pc:chgData name="Akshay Srivatsan" userId="618b8151f85e2597" providerId="LiveId" clId="{DD373B58-7C5C-4F1C-8AB2-3E4F0B91B387}" dt="2017-10-04T18:46:03.363" v="211" actId="2696"/>
        <pc:sldMkLst>
          <pc:docMk/>
          <pc:sldMk cId="1145993401" sldId="263"/>
        </pc:sldMkLst>
        <pc:spChg chg="del">
          <ac:chgData name="Akshay Srivatsan" userId="618b8151f85e2597" providerId="LiveId" clId="{DD373B58-7C5C-4F1C-8AB2-3E4F0B91B387}" dt="2017-10-04T18:44:59.458" v="201" actId="478"/>
          <ac:spMkLst>
            <pc:docMk/>
            <pc:sldMk cId="1145993401" sldId="263"/>
            <ac:spMk id="3" creationId="{46C2F8E8-9755-45B5-A200-B1E036415922}"/>
          </ac:spMkLst>
        </pc:spChg>
        <pc:spChg chg="add mod">
          <ac:chgData name="Akshay Srivatsan" userId="618b8151f85e2597" providerId="LiveId" clId="{DD373B58-7C5C-4F1C-8AB2-3E4F0B91B387}" dt="2017-10-04T18:45:06.590" v="203" actId="2696"/>
          <ac:spMkLst>
            <pc:docMk/>
            <pc:sldMk cId="1145993401" sldId="263"/>
            <ac:spMk id="4" creationId="{D5764B12-4A82-4427-9390-51F96569DA5A}"/>
          </ac:spMkLst>
        </pc:spChg>
        <pc:spChg chg="add mod">
          <ac:chgData name="Akshay Srivatsan" userId="618b8151f85e2597" providerId="LiveId" clId="{DD373B58-7C5C-4F1C-8AB2-3E4F0B91B387}" dt="2017-10-04T18:45:06.590" v="203" actId="2696"/>
          <ac:spMkLst>
            <pc:docMk/>
            <pc:sldMk cId="1145993401" sldId="263"/>
            <ac:spMk id="5" creationId="{599227B4-4B5A-4F71-A375-BCFAAC20A050}"/>
          </ac:spMkLst>
        </pc:spChg>
        <pc:spChg chg="add mod">
          <ac:chgData name="Akshay Srivatsan" userId="618b8151f85e2597" providerId="LiveId" clId="{DD373B58-7C5C-4F1C-8AB2-3E4F0B91B387}" dt="2017-10-04T18:45:06.590" v="203" actId="2696"/>
          <ac:spMkLst>
            <pc:docMk/>
            <pc:sldMk cId="1145993401" sldId="263"/>
            <ac:spMk id="6" creationId="{A904EAE5-7F7E-4BC6-A46B-3DF0FF1B67D8}"/>
          </ac:spMkLst>
        </pc:spChg>
        <pc:spChg chg="add mod">
          <ac:chgData name="Akshay Srivatsan" userId="618b8151f85e2597" providerId="LiveId" clId="{DD373B58-7C5C-4F1C-8AB2-3E4F0B91B387}" dt="2017-10-04T18:45:06.590" v="203" actId="2696"/>
          <ac:spMkLst>
            <pc:docMk/>
            <pc:sldMk cId="1145993401" sldId="263"/>
            <ac:spMk id="7" creationId="{CC209126-4187-4C23-A348-2FD1E0658E8A}"/>
          </ac:spMkLst>
        </pc:spChg>
        <pc:spChg chg="add mod">
          <ac:chgData name="Akshay Srivatsan" userId="618b8151f85e2597" providerId="LiveId" clId="{DD373B58-7C5C-4F1C-8AB2-3E4F0B91B387}" dt="2017-10-04T18:45:06.590" v="203" actId="2696"/>
          <ac:spMkLst>
            <pc:docMk/>
            <pc:sldMk cId="1145993401" sldId="263"/>
            <ac:spMk id="12" creationId="{7C63C356-7A08-4850-B761-89EF934C0602}"/>
          </ac:spMkLst>
        </pc:spChg>
        <pc:spChg chg="add mod">
          <ac:chgData name="Akshay Srivatsan" userId="618b8151f85e2597" providerId="LiveId" clId="{DD373B58-7C5C-4F1C-8AB2-3E4F0B91B387}" dt="2017-10-04T18:45:06.590" v="203" actId="2696"/>
          <ac:spMkLst>
            <pc:docMk/>
            <pc:sldMk cId="1145993401" sldId="263"/>
            <ac:spMk id="14" creationId="{BF552670-A079-4CCF-976E-AD70EE3C2740}"/>
          </ac:spMkLst>
        </pc:spChg>
        <pc:spChg chg="add mod">
          <ac:chgData name="Akshay Srivatsan" userId="618b8151f85e2597" providerId="LiveId" clId="{DD373B58-7C5C-4F1C-8AB2-3E4F0B91B387}" dt="2017-10-04T18:45:06.590" v="203" actId="2696"/>
          <ac:spMkLst>
            <pc:docMk/>
            <pc:sldMk cId="1145993401" sldId="263"/>
            <ac:spMk id="16" creationId="{FACD75EA-664B-4466-99F3-801B950DDE4A}"/>
          </ac:spMkLst>
        </pc:spChg>
        <pc:spChg chg="add mod">
          <ac:chgData name="Akshay Srivatsan" userId="618b8151f85e2597" providerId="LiveId" clId="{DD373B58-7C5C-4F1C-8AB2-3E4F0B91B387}" dt="2017-10-04T18:45:06.590" v="203" actId="2696"/>
          <ac:spMkLst>
            <pc:docMk/>
            <pc:sldMk cId="1145993401" sldId="263"/>
            <ac:spMk id="18" creationId="{C5BBBEEF-365F-4CE3-ADB1-1BA112DB0EDC}"/>
          </ac:spMkLst>
        </pc:spChg>
        <pc:grpChg chg="add mod">
          <ac:chgData name="Akshay Srivatsan" userId="618b8151f85e2597" providerId="LiveId" clId="{DD373B58-7C5C-4F1C-8AB2-3E4F0B91B387}" dt="2017-10-04T18:45:17.433" v="206" actId="14100"/>
          <ac:grpSpMkLst>
            <pc:docMk/>
            <pc:sldMk cId="1145993401" sldId="263"/>
            <ac:grpSpMk id="20" creationId="{92FD3BF6-1117-4EF2-9C48-A2AB3CC75303}"/>
          </ac:grpSpMkLst>
        </pc:grpChg>
        <pc:cxnChg chg="add mod">
          <ac:chgData name="Akshay Srivatsan" userId="618b8151f85e2597" providerId="LiveId" clId="{DD373B58-7C5C-4F1C-8AB2-3E4F0B91B387}" dt="2017-10-04T18:45:06.590" v="203" actId="2696"/>
          <ac:cxnSpMkLst>
            <pc:docMk/>
            <pc:sldMk cId="1145993401" sldId="263"/>
            <ac:cxnSpMk id="8" creationId="{76179E42-F3A7-4F27-8D07-9F2F19BC82B0}"/>
          </ac:cxnSpMkLst>
        </pc:cxnChg>
        <pc:cxnChg chg="add mod">
          <ac:chgData name="Akshay Srivatsan" userId="618b8151f85e2597" providerId="LiveId" clId="{DD373B58-7C5C-4F1C-8AB2-3E4F0B91B387}" dt="2017-10-04T18:45:06.590" v="203" actId="2696"/>
          <ac:cxnSpMkLst>
            <pc:docMk/>
            <pc:sldMk cId="1145993401" sldId="263"/>
            <ac:cxnSpMk id="9" creationId="{CB580534-1EB2-4A3E-8B97-F485F11DA142}"/>
          </ac:cxnSpMkLst>
        </pc:cxnChg>
        <pc:cxnChg chg="add mod">
          <ac:chgData name="Akshay Srivatsan" userId="618b8151f85e2597" providerId="LiveId" clId="{DD373B58-7C5C-4F1C-8AB2-3E4F0B91B387}" dt="2017-10-04T18:45:06.590" v="203" actId="2696"/>
          <ac:cxnSpMkLst>
            <pc:docMk/>
            <pc:sldMk cId="1145993401" sldId="263"/>
            <ac:cxnSpMk id="10" creationId="{2C56E315-4BEF-4DBE-BB80-C99DD8150499}"/>
          </ac:cxnSpMkLst>
        </pc:cxnChg>
        <pc:cxnChg chg="add mod">
          <ac:chgData name="Akshay Srivatsan" userId="618b8151f85e2597" providerId="LiveId" clId="{DD373B58-7C5C-4F1C-8AB2-3E4F0B91B387}" dt="2017-10-04T18:45:06.590" v="203" actId="2696"/>
          <ac:cxnSpMkLst>
            <pc:docMk/>
            <pc:sldMk cId="1145993401" sldId="263"/>
            <ac:cxnSpMk id="11" creationId="{AE6BEF8A-B3A5-4098-86E8-069A82CF7578}"/>
          </ac:cxnSpMkLst>
        </pc:cxnChg>
        <pc:cxnChg chg="add mod">
          <ac:chgData name="Akshay Srivatsan" userId="618b8151f85e2597" providerId="LiveId" clId="{DD373B58-7C5C-4F1C-8AB2-3E4F0B91B387}" dt="2017-10-04T18:45:06.590" v="203" actId="2696"/>
          <ac:cxnSpMkLst>
            <pc:docMk/>
            <pc:sldMk cId="1145993401" sldId="263"/>
            <ac:cxnSpMk id="13" creationId="{DCB7265F-12C9-4C6E-A7AA-1FB0A5C72FAA}"/>
          </ac:cxnSpMkLst>
        </pc:cxnChg>
        <pc:cxnChg chg="add mod">
          <ac:chgData name="Akshay Srivatsan" userId="618b8151f85e2597" providerId="LiveId" clId="{DD373B58-7C5C-4F1C-8AB2-3E4F0B91B387}" dt="2017-10-04T18:45:06.590" v="203" actId="2696"/>
          <ac:cxnSpMkLst>
            <pc:docMk/>
            <pc:sldMk cId="1145993401" sldId="263"/>
            <ac:cxnSpMk id="15" creationId="{CCBACFB4-4AD3-477A-9646-8EB7928D97C0}"/>
          </ac:cxnSpMkLst>
        </pc:cxnChg>
        <pc:cxnChg chg="add mod">
          <ac:chgData name="Akshay Srivatsan" userId="618b8151f85e2597" providerId="LiveId" clId="{DD373B58-7C5C-4F1C-8AB2-3E4F0B91B387}" dt="2017-10-04T18:45:06.590" v="203" actId="2696"/>
          <ac:cxnSpMkLst>
            <pc:docMk/>
            <pc:sldMk cId="1145993401" sldId="263"/>
            <ac:cxnSpMk id="17" creationId="{CA9DFB67-1BF1-4AE8-A63C-DC0D4D380483}"/>
          </ac:cxnSpMkLst>
        </pc:cxnChg>
        <pc:cxnChg chg="add mod">
          <ac:chgData name="Akshay Srivatsan" userId="618b8151f85e2597" providerId="LiveId" clId="{DD373B58-7C5C-4F1C-8AB2-3E4F0B91B387}" dt="2017-10-04T18:45:06.590" v="203" actId="2696"/>
          <ac:cxnSpMkLst>
            <pc:docMk/>
            <pc:sldMk cId="1145993401" sldId="263"/>
            <ac:cxnSpMk id="19" creationId="{AA3246F1-2FFA-476B-A53E-5139FA4CC953}"/>
          </ac:cxnSpMkLst>
        </pc:cxnChg>
      </pc:sldChg>
      <pc:sldChg chg="addSp delSp modSp add modAnim modNotesTx">
        <pc:chgData name="Akshay Srivatsan" userId="618b8151f85e2597" providerId="LiveId" clId="{DD373B58-7C5C-4F1C-8AB2-3E4F0B91B387}" dt="2017-10-06T15:46:47.953" v="3046" actId="20577"/>
        <pc:sldMkLst>
          <pc:docMk/>
          <pc:sldMk cId="3544536873" sldId="263"/>
        </pc:sldMkLst>
        <pc:spChg chg="del">
          <ac:chgData name="Akshay Srivatsan" userId="618b8151f85e2597" providerId="LiveId" clId="{DD373B58-7C5C-4F1C-8AB2-3E4F0B91B387}" dt="2017-10-04T18:47:37.468" v="219" actId="478"/>
          <ac:spMkLst>
            <pc:docMk/>
            <pc:sldMk cId="3544536873" sldId="263"/>
            <ac:spMk id="2" creationId="{599C611C-8A01-4909-BB19-D2DAB1A58BE4}"/>
          </ac:spMkLst>
        </pc:spChg>
        <pc:spChg chg="del">
          <ac:chgData name="Akshay Srivatsan" userId="618b8151f85e2597" providerId="LiveId" clId="{DD373B58-7C5C-4F1C-8AB2-3E4F0B91B387}" dt="2017-10-04T18:47:35.098" v="218" actId="478"/>
          <ac:spMkLst>
            <pc:docMk/>
            <pc:sldMk cId="3544536873" sldId="263"/>
            <ac:spMk id="3" creationId="{6AAFB959-9935-42C1-957B-FCBDA538163E}"/>
          </ac:spMkLst>
        </pc:spChg>
        <pc:spChg chg="mod topLvl">
          <ac:chgData name="Akshay Srivatsan" userId="618b8151f85e2597" providerId="LiveId" clId="{DD373B58-7C5C-4F1C-8AB2-3E4F0B91B387}" dt="2017-10-04T18:53:58.666" v="243" actId="478"/>
          <ac:spMkLst>
            <pc:docMk/>
            <pc:sldMk cId="3544536873" sldId="263"/>
            <ac:spMk id="5" creationId="{12ADE248-27CB-4F4C-BB0B-AAC3AFF44A7E}"/>
          </ac:spMkLst>
        </pc:spChg>
        <pc:spChg chg="mod topLvl">
          <ac:chgData name="Akshay Srivatsan" userId="618b8151f85e2597" providerId="LiveId" clId="{DD373B58-7C5C-4F1C-8AB2-3E4F0B91B387}" dt="2017-10-04T18:53:58.666" v="243" actId="478"/>
          <ac:spMkLst>
            <pc:docMk/>
            <pc:sldMk cId="3544536873" sldId="263"/>
            <ac:spMk id="6" creationId="{55A3AC57-5517-48F1-B42C-6A5A8AC0C2D9}"/>
          </ac:spMkLst>
        </pc:spChg>
        <pc:spChg chg="mod topLvl">
          <ac:chgData name="Akshay Srivatsan" userId="618b8151f85e2597" providerId="LiveId" clId="{DD373B58-7C5C-4F1C-8AB2-3E4F0B91B387}" dt="2017-10-04T18:53:58.666" v="243" actId="478"/>
          <ac:spMkLst>
            <pc:docMk/>
            <pc:sldMk cId="3544536873" sldId="263"/>
            <ac:spMk id="7" creationId="{0C8970D6-1C29-4CE9-9CF7-1D78264E0E9E}"/>
          </ac:spMkLst>
        </pc:spChg>
        <pc:spChg chg="mod topLvl">
          <ac:chgData name="Akshay Srivatsan" userId="618b8151f85e2597" providerId="LiveId" clId="{DD373B58-7C5C-4F1C-8AB2-3E4F0B91B387}" dt="2017-10-04T18:53:58.666" v="243" actId="478"/>
          <ac:spMkLst>
            <pc:docMk/>
            <pc:sldMk cId="3544536873" sldId="263"/>
            <ac:spMk id="8" creationId="{0421C692-25E0-440D-90DA-DBB8EFE6DB8B}"/>
          </ac:spMkLst>
        </pc:spChg>
        <pc:spChg chg="mod topLvl">
          <ac:chgData name="Akshay Srivatsan" userId="618b8151f85e2597" providerId="LiveId" clId="{DD373B58-7C5C-4F1C-8AB2-3E4F0B91B387}" dt="2017-10-04T18:53:58.666" v="243" actId="478"/>
          <ac:spMkLst>
            <pc:docMk/>
            <pc:sldMk cId="3544536873" sldId="263"/>
            <ac:spMk id="13" creationId="{654F37E2-00B7-45EB-81A1-A586DD87CAB7}"/>
          </ac:spMkLst>
        </pc:spChg>
        <pc:spChg chg="mod topLvl">
          <ac:chgData name="Akshay Srivatsan" userId="618b8151f85e2597" providerId="LiveId" clId="{DD373B58-7C5C-4F1C-8AB2-3E4F0B91B387}" dt="2017-10-04T18:53:58.666" v="243" actId="478"/>
          <ac:spMkLst>
            <pc:docMk/>
            <pc:sldMk cId="3544536873" sldId="263"/>
            <ac:spMk id="15" creationId="{746A67AA-E4ED-48AF-A3D5-AA2C4C2D7609}"/>
          </ac:spMkLst>
        </pc:spChg>
        <pc:spChg chg="mod topLvl">
          <ac:chgData name="Akshay Srivatsan" userId="618b8151f85e2597" providerId="LiveId" clId="{DD373B58-7C5C-4F1C-8AB2-3E4F0B91B387}" dt="2017-10-04T18:53:58.666" v="243" actId="478"/>
          <ac:spMkLst>
            <pc:docMk/>
            <pc:sldMk cId="3544536873" sldId="263"/>
            <ac:spMk id="17" creationId="{CAC2E85E-F3BC-4A86-A5D9-EDCCC1A26C46}"/>
          </ac:spMkLst>
        </pc:spChg>
        <pc:spChg chg="mod topLvl">
          <ac:chgData name="Akshay Srivatsan" userId="618b8151f85e2597" providerId="LiveId" clId="{DD373B58-7C5C-4F1C-8AB2-3E4F0B91B387}" dt="2017-10-04T18:53:58.666" v="243" actId="478"/>
          <ac:spMkLst>
            <pc:docMk/>
            <pc:sldMk cId="3544536873" sldId="263"/>
            <ac:spMk id="19" creationId="{16B35BFB-D8D6-4F2E-9BD7-97B642C1D6E7}"/>
          </ac:spMkLst>
        </pc:spChg>
        <pc:spChg chg="add">
          <ac:chgData name="Akshay Srivatsan" userId="618b8151f85e2597" providerId="LiveId" clId="{DD373B58-7C5C-4F1C-8AB2-3E4F0B91B387}" dt="2017-10-04T18:53:07.653" v="242" actId="478"/>
          <ac:spMkLst>
            <pc:docMk/>
            <pc:sldMk cId="3544536873" sldId="263"/>
            <ac:spMk id="21" creationId="{2CC7BD4A-1CD6-44D3-8970-C0C189514E94}"/>
          </ac:spMkLst>
        </pc:spChg>
        <pc:spChg chg="add mod">
          <ac:chgData name="Akshay Srivatsan" userId="618b8151f85e2597" providerId="LiveId" clId="{DD373B58-7C5C-4F1C-8AB2-3E4F0B91B387}" dt="2017-10-04T18:55:27.976" v="254" actId="1037"/>
          <ac:spMkLst>
            <pc:docMk/>
            <pc:sldMk cId="3544536873" sldId="263"/>
            <ac:spMk id="22" creationId="{7B88DA14-21FF-448E-818F-B3EA36908A03}"/>
          </ac:spMkLst>
        </pc:spChg>
        <pc:grpChg chg="add del mod">
          <ac:chgData name="Akshay Srivatsan" userId="618b8151f85e2597" providerId="LiveId" clId="{DD373B58-7C5C-4F1C-8AB2-3E4F0B91B387}" dt="2017-10-04T18:53:58.666" v="243" actId="478"/>
          <ac:grpSpMkLst>
            <pc:docMk/>
            <pc:sldMk cId="3544536873" sldId="263"/>
            <ac:grpSpMk id="4" creationId="{30410CA1-FC34-4DE8-AB1A-4CA98745EE44}"/>
          </ac:grpSpMkLst>
        </pc:grpChg>
        <pc:cxnChg chg="mod topLvl">
          <ac:chgData name="Akshay Srivatsan" userId="618b8151f85e2597" providerId="LiveId" clId="{DD373B58-7C5C-4F1C-8AB2-3E4F0B91B387}" dt="2017-10-04T18:53:58.666" v="243" actId="478"/>
          <ac:cxnSpMkLst>
            <pc:docMk/>
            <pc:sldMk cId="3544536873" sldId="263"/>
            <ac:cxnSpMk id="9" creationId="{F70DA04A-09D5-463A-8CCC-918D481FBA96}"/>
          </ac:cxnSpMkLst>
        </pc:cxnChg>
        <pc:cxnChg chg="mod topLvl">
          <ac:chgData name="Akshay Srivatsan" userId="618b8151f85e2597" providerId="LiveId" clId="{DD373B58-7C5C-4F1C-8AB2-3E4F0B91B387}" dt="2017-10-04T18:53:58.666" v="243" actId="478"/>
          <ac:cxnSpMkLst>
            <pc:docMk/>
            <pc:sldMk cId="3544536873" sldId="263"/>
            <ac:cxnSpMk id="10" creationId="{2D18FFC4-292D-4F4D-A5B2-620C3D5D971F}"/>
          </ac:cxnSpMkLst>
        </pc:cxnChg>
        <pc:cxnChg chg="mod topLvl">
          <ac:chgData name="Akshay Srivatsan" userId="618b8151f85e2597" providerId="LiveId" clId="{DD373B58-7C5C-4F1C-8AB2-3E4F0B91B387}" dt="2017-10-04T18:53:58.666" v="243" actId="478"/>
          <ac:cxnSpMkLst>
            <pc:docMk/>
            <pc:sldMk cId="3544536873" sldId="263"/>
            <ac:cxnSpMk id="11" creationId="{E4298A01-E87F-4AF1-B864-5B3123C9B4C7}"/>
          </ac:cxnSpMkLst>
        </pc:cxnChg>
        <pc:cxnChg chg="add del mod topLvl">
          <ac:chgData name="Akshay Srivatsan" userId="618b8151f85e2597" providerId="LiveId" clId="{DD373B58-7C5C-4F1C-8AB2-3E4F0B91B387}" dt="2017-10-04T19:00:43.378" v="279" actId="478"/>
          <ac:cxnSpMkLst>
            <pc:docMk/>
            <pc:sldMk cId="3544536873" sldId="263"/>
            <ac:cxnSpMk id="12" creationId="{F65A031B-DDD2-42DC-842A-B0ABD18340C8}"/>
          </ac:cxnSpMkLst>
        </pc:cxnChg>
        <pc:cxnChg chg="mod topLvl">
          <ac:chgData name="Akshay Srivatsan" userId="618b8151f85e2597" providerId="LiveId" clId="{DD373B58-7C5C-4F1C-8AB2-3E4F0B91B387}" dt="2017-10-04T18:53:58.666" v="243" actId="478"/>
          <ac:cxnSpMkLst>
            <pc:docMk/>
            <pc:sldMk cId="3544536873" sldId="263"/>
            <ac:cxnSpMk id="14" creationId="{16A6216A-506C-41C7-8617-257B4250D1F8}"/>
          </ac:cxnSpMkLst>
        </pc:cxnChg>
        <pc:cxnChg chg="mod topLvl">
          <ac:chgData name="Akshay Srivatsan" userId="618b8151f85e2597" providerId="LiveId" clId="{DD373B58-7C5C-4F1C-8AB2-3E4F0B91B387}" dt="2017-10-04T18:53:58.666" v="243" actId="478"/>
          <ac:cxnSpMkLst>
            <pc:docMk/>
            <pc:sldMk cId="3544536873" sldId="263"/>
            <ac:cxnSpMk id="16" creationId="{33084867-B3C2-4DF9-B71E-1327126DD5E3}"/>
          </ac:cxnSpMkLst>
        </pc:cxnChg>
        <pc:cxnChg chg="mod topLvl">
          <ac:chgData name="Akshay Srivatsan" userId="618b8151f85e2597" providerId="LiveId" clId="{DD373B58-7C5C-4F1C-8AB2-3E4F0B91B387}" dt="2017-10-04T18:53:58.666" v="243" actId="478"/>
          <ac:cxnSpMkLst>
            <pc:docMk/>
            <pc:sldMk cId="3544536873" sldId="263"/>
            <ac:cxnSpMk id="18" creationId="{D296AD4C-0FDB-4921-A562-E0E2034FB1AA}"/>
          </ac:cxnSpMkLst>
        </pc:cxnChg>
        <pc:cxnChg chg="mod topLvl">
          <ac:chgData name="Akshay Srivatsan" userId="618b8151f85e2597" providerId="LiveId" clId="{DD373B58-7C5C-4F1C-8AB2-3E4F0B91B387}" dt="2017-10-04T18:53:58.666" v="243" actId="478"/>
          <ac:cxnSpMkLst>
            <pc:docMk/>
            <pc:sldMk cId="3544536873" sldId="263"/>
            <ac:cxnSpMk id="20" creationId="{C50B0BCD-3D90-4161-B393-DCC88DDCF5AF}"/>
          </ac:cxnSpMkLst>
        </pc:cxnChg>
        <pc:cxnChg chg="add mod">
          <ac:chgData name="Akshay Srivatsan" userId="618b8151f85e2597" providerId="LiveId" clId="{DD373B58-7C5C-4F1C-8AB2-3E4F0B91B387}" dt="2017-10-04T18:55:12.653" v="250" actId="1076"/>
          <ac:cxnSpMkLst>
            <pc:docMk/>
            <pc:sldMk cId="3544536873" sldId="263"/>
            <ac:cxnSpMk id="23" creationId="{ED06B2DA-483C-4149-B86E-C0DA8FF3A49E}"/>
          </ac:cxnSpMkLst>
        </pc:cxnChg>
      </pc:sldChg>
      <pc:sldChg chg="addSp delSp modSp add modAnim modNotesTx">
        <pc:chgData name="Akshay Srivatsan" userId="618b8151f85e2597" providerId="LiveId" clId="{DD373B58-7C5C-4F1C-8AB2-3E4F0B91B387}" dt="2017-10-06T15:40:18.992" v="2990" actId="20577"/>
        <pc:sldMkLst>
          <pc:docMk/>
          <pc:sldMk cId="2759222227" sldId="264"/>
        </pc:sldMkLst>
        <pc:spChg chg="mod">
          <ac:chgData name="Akshay Srivatsan" userId="618b8151f85e2597" providerId="LiveId" clId="{DD373B58-7C5C-4F1C-8AB2-3E4F0B91B387}" dt="2017-10-04T19:03:14.773" v="300" actId="20577"/>
          <ac:spMkLst>
            <pc:docMk/>
            <pc:sldMk cId="2759222227" sldId="264"/>
            <ac:spMk id="2" creationId="{67B341E8-E048-4C04-A082-AEF727915014}"/>
          </ac:spMkLst>
        </pc:spChg>
        <pc:spChg chg="del">
          <ac:chgData name="Akshay Srivatsan" userId="618b8151f85e2597" providerId="LiveId" clId="{DD373B58-7C5C-4F1C-8AB2-3E4F0B91B387}" dt="2017-10-04T19:09:49.243" v="370" actId="478"/>
          <ac:spMkLst>
            <pc:docMk/>
            <pc:sldMk cId="2759222227" sldId="264"/>
            <ac:spMk id="3" creationId="{74D3381E-A4AA-4C98-A877-0E0BE532D59F}"/>
          </ac:spMkLst>
        </pc:spChg>
        <pc:spChg chg="add mod">
          <ac:chgData name="Akshay Srivatsan" userId="618b8151f85e2597" providerId="LiveId" clId="{DD373B58-7C5C-4F1C-8AB2-3E4F0B91B387}" dt="2017-10-04T19:12:35.238" v="389" actId="1038"/>
          <ac:spMkLst>
            <pc:docMk/>
            <pc:sldMk cId="2759222227" sldId="264"/>
            <ac:spMk id="4" creationId="{5C6484CE-C841-4E4E-A6CA-210B696D6609}"/>
          </ac:spMkLst>
        </pc:spChg>
        <pc:spChg chg="add mod">
          <ac:chgData name="Akshay Srivatsan" userId="618b8151f85e2597" providerId="LiveId" clId="{DD373B58-7C5C-4F1C-8AB2-3E4F0B91B387}" dt="2017-10-04T19:12:35.238" v="389" actId="1038"/>
          <ac:spMkLst>
            <pc:docMk/>
            <pc:sldMk cId="2759222227" sldId="264"/>
            <ac:spMk id="5" creationId="{A8662B7D-BCAA-4F19-B992-9054BB8A7D70}"/>
          </ac:spMkLst>
        </pc:spChg>
        <pc:spChg chg="add mod">
          <ac:chgData name="Akshay Srivatsan" userId="618b8151f85e2597" providerId="LiveId" clId="{DD373B58-7C5C-4F1C-8AB2-3E4F0B91B387}" dt="2017-10-04T19:12:35.238" v="389" actId="1038"/>
          <ac:spMkLst>
            <pc:docMk/>
            <pc:sldMk cId="2759222227" sldId="264"/>
            <ac:spMk id="6" creationId="{B0DF9731-9F78-49D4-8419-60AC2DCCFAF2}"/>
          </ac:spMkLst>
        </pc:spChg>
        <pc:spChg chg="add mod">
          <ac:chgData name="Akshay Srivatsan" userId="618b8151f85e2597" providerId="LiveId" clId="{DD373B58-7C5C-4F1C-8AB2-3E4F0B91B387}" dt="2017-10-04T19:12:35.238" v="389" actId="1038"/>
          <ac:spMkLst>
            <pc:docMk/>
            <pc:sldMk cId="2759222227" sldId="264"/>
            <ac:spMk id="7" creationId="{73A59965-0C28-4ACB-87F7-E1757E3B7BCC}"/>
          </ac:spMkLst>
        </pc:spChg>
        <pc:spChg chg="add mod">
          <ac:chgData name="Akshay Srivatsan" userId="618b8151f85e2597" providerId="LiveId" clId="{DD373B58-7C5C-4F1C-8AB2-3E4F0B91B387}" dt="2017-10-04T19:11:46.981" v="376" actId="1038"/>
          <ac:spMkLst>
            <pc:docMk/>
            <pc:sldMk cId="2759222227" sldId="264"/>
            <ac:spMk id="8" creationId="{2DBBC401-D775-49C3-8AC0-E69594600B17}"/>
          </ac:spMkLst>
        </pc:spChg>
        <pc:spChg chg="add mod">
          <ac:chgData name="Akshay Srivatsan" userId="618b8151f85e2597" providerId="LiveId" clId="{DD373B58-7C5C-4F1C-8AB2-3E4F0B91B387}" dt="2017-10-04T19:11:46.981" v="376" actId="1038"/>
          <ac:spMkLst>
            <pc:docMk/>
            <pc:sldMk cId="2759222227" sldId="264"/>
            <ac:spMk id="9" creationId="{A62A77EC-C2D3-4B00-BE06-5697756F3FB4}"/>
          </ac:spMkLst>
        </pc:spChg>
        <pc:spChg chg="add mod">
          <ac:chgData name="Akshay Srivatsan" userId="618b8151f85e2597" providerId="LiveId" clId="{DD373B58-7C5C-4F1C-8AB2-3E4F0B91B387}" dt="2017-10-04T19:11:46.981" v="376" actId="1038"/>
          <ac:spMkLst>
            <pc:docMk/>
            <pc:sldMk cId="2759222227" sldId="264"/>
            <ac:spMk id="11" creationId="{945D415E-70DB-4014-9083-DD235C0D0851}"/>
          </ac:spMkLst>
        </pc:spChg>
        <pc:spChg chg="add mod">
          <ac:chgData name="Akshay Srivatsan" userId="618b8151f85e2597" providerId="LiveId" clId="{DD373B58-7C5C-4F1C-8AB2-3E4F0B91B387}" dt="2017-10-04T19:11:46.981" v="376" actId="1038"/>
          <ac:spMkLst>
            <pc:docMk/>
            <pc:sldMk cId="2759222227" sldId="264"/>
            <ac:spMk id="13" creationId="{40DAF3FD-33C8-431A-A25A-FC0F9A77CC7E}"/>
          </ac:spMkLst>
        </pc:spChg>
        <pc:spChg chg="add mod">
          <ac:chgData name="Akshay Srivatsan" userId="618b8151f85e2597" providerId="LiveId" clId="{DD373B58-7C5C-4F1C-8AB2-3E4F0B91B387}" dt="2017-10-04T19:11:46.981" v="376" actId="1038"/>
          <ac:spMkLst>
            <pc:docMk/>
            <pc:sldMk cId="2759222227" sldId="264"/>
            <ac:spMk id="15" creationId="{3AD6619A-4736-4B41-BE6D-26F237BBD919}"/>
          </ac:spMkLst>
        </pc:spChg>
        <pc:spChg chg="add mod">
          <ac:chgData name="Akshay Srivatsan" userId="618b8151f85e2597" providerId="LiveId" clId="{DD373B58-7C5C-4F1C-8AB2-3E4F0B91B387}" dt="2017-10-04T19:11:46.981" v="376" actId="1038"/>
          <ac:spMkLst>
            <pc:docMk/>
            <pc:sldMk cId="2759222227" sldId="264"/>
            <ac:spMk id="18" creationId="{55182DF6-09D3-41C5-8E31-3C25A6177BEF}"/>
          </ac:spMkLst>
        </pc:spChg>
        <pc:spChg chg="add mod">
          <ac:chgData name="Akshay Srivatsan" userId="618b8151f85e2597" providerId="LiveId" clId="{DD373B58-7C5C-4F1C-8AB2-3E4F0B91B387}" dt="2017-10-04T19:11:46.981" v="376" actId="1038"/>
          <ac:spMkLst>
            <pc:docMk/>
            <pc:sldMk cId="2759222227" sldId="264"/>
            <ac:spMk id="20" creationId="{F89E7239-AB2B-4F6C-82FE-4C54747B9D0C}"/>
          </ac:spMkLst>
        </pc:spChg>
        <pc:spChg chg="add mod">
          <ac:chgData name="Akshay Srivatsan" userId="618b8151f85e2597" providerId="LiveId" clId="{DD373B58-7C5C-4F1C-8AB2-3E4F0B91B387}" dt="2017-10-04T19:11:46.981" v="376" actId="1038"/>
          <ac:spMkLst>
            <pc:docMk/>
            <pc:sldMk cId="2759222227" sldId="264"/>
            <ac:spMk id="23" creationId="{076F991F-5752-45FF-9085-661E141FDED9}"/>
          </ac:spMkLst>
        </pc:spChg>
        <pc:spChg chg="add mod">
          <ac:chgData name="Akshay Srivatsan" userId="618b8151f85e2597" providerId="LiveId" clId="{DD373B58-7C5C-4F1C-8AB2-3E4F0B91B387}" dt="2017-10-04T19:11:46.981" v="376" actId="1038"/>
          <ac:spMkLst>
            <pc:docMk/>
            <pc:sldMk cId="2759222227" sldId="264"/>
            <ac:spMk id="25" creationId="{8EEABAB3-83F0-42A1-874E-FD06436FA783}"/>
          </ac:spMkLst>
        </pc:spChg>
        <pc:grpChg chg="add mod">
          <ac:chgData name="Akshay Srivatsan" userId="618b8151f85e2597" providerId="LiveId" clId="{DD373B58-7C5C-4F1C-8AB2-3E4F0B91B387}" dt="2017-10-04T19:12:35.238" v="389" actId="1038"/>
          <ac:grpSpMkLst>
            <pc:docMk/>
            <pc:sldMk cId="2759222227" sldId="264"/>
            <ac:grpSpMk id="29" creationId="{7A816CBA-99E7-436B-AB83-6630E36C722B}"/>
          </ac:grpSpMkLst>
        </pc:grpChg>
        <pc:cxnChg chg="add mod">
          <ac:chgData name="Akshay Srivatsan" userId="618b8151f85e2597" providerId="LiveId" clId="{DD373B58-7C5C-4F1C-8AB2-3E4F0B91B387}" dt="2017-10-04T19:11:46.981" v="376" actId="1038"/>
          <ac:cxnSpMkLst>
            <pc:docMk/>
            <pc:sldMk cId="2759222227" sldId="264"/>
            <ac:cxnSpMk id="10" creationId="{DD6138DE-701D-4552-A196-17F1AAD80895}"/>
          </ac:cxnSpMkLst>
        </pc:cxnChg>
        <pc:cxnChg chg="add mod">
          <ac:chgData name="Akshay Srivatsan" userId="618b8151f85e2597" providerId="LiveId" clId="{DD373B58-7C5C-4F1C-8AB2-3E4F0B91B387}" dt="2017-10-04T19:11:46.981" v="376" actId="1038"/>
          <ac:cxnSpMkLst>
            <pc:docMk/>
            <pc:sldMk cId="2759222227" sldId="264"/>
            <ac:cxnSpMk id="12" creationId="{4C71F7F6-90C6-4924-97CF-689858CF0F0C}"/>
          </ac:cxnSpMkLst>
        </pc:cxnChg>
        <pc:cxnChg chg="add mod">
          <ac:chgData name="Akshay Srivatsan" userId="618b8151f85e2597" providerId="LiveId" clId="{DD373B58-7C5C-4F1C-8AB2-3E4F0B91B387}" dt="2017-10-04T19:11:46.981" v="376" actId="1038"/>
          <ac:cxnSpMkLst>
            <pc:docMk/>
            <pc:sldMk cId="2759222227" sldId="264"/>
            <ac:cxnSpMk id="14" creationId="{F38B54F6-BE44-4D8D-8A95-016C6D6D63D2}"/>
          </ac:cxnSpMkLst>
        </pc:cxnChg>
        <pc:cxnChg chg="add mod">
          <ac:chgData name="Akshay Srivatsan" userId="618b8151f85e2597" providerId="LiveId" clId="{DD373B58-7C5C-4F1C-8AB2-3E4F0B91B387}" dt="2017-10-04T19:11:46.981" v="376" actId="1038"/>
          <ac:cxnSpMkLst>
            <pc:docMk/>
            <pc:sldMk cId="2759222227" sldId="264"/>
            <ac:cxnSpMk id="16" creationId="{A1B57291-86C5-4D78-87B0-E3106C3B3AFE}"/>
          </ac:cxnSpMkLst>
        </pc:cxnChg>
        <pc:cxnChg chg="add mod">
          <ac:chgData name="Akshay Srivatsan" userId="618b8151f85e2597" providerId="LiveId" clId="{DD373B58-7C5C-4F1C-8AB2-3E4F0B91B387}" dt="2017-10-04T19:11:46.981" v="376" actId="1038"/>
          <ac:cxnSpMkLst>
            <pc:docMk/>
            <pc:sldMk cId="2759222227" sldId="264"/>
            <ac:cxnSpMk id="17" creationId="{9186300C-C74A-4C93-B5E4-AEC4D3E0F175}"/>
          </ac:cxnSpMkLst>
        </pc:cxnChg>
        <pc:cxnChg chg="add mod">
          <ac:chgData name="Akshay Srivatsan" userId="618b8151f85e2597" providerId="LiveId" clId="{DD373B58-7C5C-4F1C-8AB2-3E4F0B91B387}" dt="2017-10-04T19:11:46.981" v="376" actId="1038"/>
          <ac:cxnSpMkLst>
            <pc:docMk/>
            <pc:sldMk cId="2759222227" sldId="264"/>
            <ac:cxnSpMk id="19" creationId="{F8EDB610-65D5-4E61-BC8B-E1A53DD90FE0}"/>
          </ac:cxnSpMkLst>
        </pc:cxnChg>
        <pc:cxnChg chg="add mod">
          <ac:chgData name="Akshay Srivatsan" userId="618b8151f85e2597" providerId="LiveId" clId="{DD373B58-7C5C-4F1C-8AB2-3E4F0B91B387}" dt="2017-10-04T19:11:46.981" v="376" actId="1038"/>
          <ac:cxnSpMkLst>
            <pc:docMk/>
            <pc:sldMk cId="2759222227" sldId="264"/>
            <ac:cxnSpMk id="21" creationId="{0EF11D39-DACB-4F1A-8C92-D97A0193E0B3}"/>
          </ac:cxnSpMkLst>
        </pc:cxnChg>
        <pc:cxnChg chg="add mod">
          <ac:chgData name="Akshay Srivatsan" userId="618b8151f85e2597" providerId="LiveId" clId="{DD373B58-7C5C-4F1C-8AB2-3E4F0B91B387}" dt="2017-10-04T19:11:46.981" v="376" actId="1038"/>
          <ac:cxnSpMkLst>
            <pc:docMk/>
            <pc:sldMk cId="2759222227" sldId="264"/>
            <ac:cxnSpMk id="22" creationId="{BB22ECB2-0356-490B-9A97-4CA441FCCBD3}"/>
          </ac:cxnSpMkLst>
        </pc:cxnChg>
        <pc:cxnChg chg="add mod">
          <ac:chgData name="Akshay Srivatsan" userId="618b8151f85e2597" providerId="LiveId" clId="{DD373B58-7C5C-4F1C-8AB2-3E4F0B91B387}" dt="2017-10-04T19:11:46.981" v="376" actId="1038"/>
          <ac:cxnSpMkLst>
            <pc:docMk/>
            <pc:sldMk cId="2759222227" sldId="264"/>
            <ac:cxnSpMk id="24" creationId="{C418F48E-BEA8-46B5-BBF2-E9F4C26195A7}"/>
          </ac:cxnSpMkLst>
        </pc:cxnChg>
        <pc:cxnChg chg="add mod">
          <ac:chgData name="Akshay Srivatsan" userId="618b8151f85e2597" providerId="LiveId" clId="{DD373B58-7C5C-4F1C-8AB2-3E4F0B91B387}" dt="2017-10-04T19:11:46.981" v="376" actId="1038"/>
          <ac:cxnSpMkLst>
            <pc:docMk/>
            <pc:sldMk cId="2759222227" sldId="264"/>
            <ac:cxnSpMk id="26" creationId="{94F76650-DCC9-49BC-B813-CD54DD1559C5}"/>
          </ac:cxnSpMkLst>
        </pc:cxnChg>
        <pc:cxnChg chg="add mod">
          <ac:chgData name="Akshay Srivatsan" userId="618b8151f85e2597" providerId="LiveId" clId="{DD373B58-7C5C-4F1C-8AB2-3E4F0B91B387}" dt="2017-10-04T19:11:46.981" v="376" actId="1038"/>
          <ac:cxnSpMkLst>
            <pc:docMk/>
            <pc:sldMk cId="2759222227" sldId="264"/>
            <ac:cxnSpMk id="27" creationId="{E1D862B1-CA27-4359-B12D-5D9538A71AAC}"/>
          </ac:cxnSpMkLst>
        </pc:cxnChg>
        <pc:cxnChg chg="add mod">
          <ac:chgData name="Akshay Srivatsan" userId="618b8151f85e2597" providerId="LiveId" clId="{DD373B58-7C5C-4F1C-8AB2-3E4F0B91B387}" dt="2017-10-04T19:11:46.981" v="376" actId="1038"/>
          <ac:cxnSpMkLst>
            <pc:docMk/>
            <pc:sldMk cId="2759222227" sldId="264"/>
            <ac:cxnSpMk id="28" creationId="{A6DF2072-F694-44E2-AA11-0C468FC674DE}"/>
          </ac:cxnSpMkLst>
        </pc:cxnChg>
      </pc:sldChg>
      <pc:sldChg chg="addSp delSp modSp add del ord">
        <pc:chgData name="Akshay Srivatsan" userId="618b8151f85e2597" providerId="LiveId" clId="{DD373B58-7C5C-4F1C-8AB2-3E4F0B91B387}" dt="2017-10-05T21:04:15.568" v="2230" actId="2696"/>
        <pc:sldMkLst>
          <pc:docMk/>
          <pc:sldMk cId="1727004210" sldId="265"/>
        </pc:sldMkLst>
        <pc:spChg chg="del mod">
          <ac:chgData name="Akshay Srivatsan" userId="618b8151f85e2597" providerId="LiveId" clId="{DD373B58-7C5C-4F1C-8AB2-3E4F0B91B387}" dt="2017-10-04T19:18:55.953" v="419" actId="478"/>
          <ac:spMkLst>
            <pc:docMk/>
            <pc:sldMk cId="1727004210" sldId="265"/>
            <ac:spMk id="2" creationId="{3DB96196-FD54-449E-AAEB-71D55F8BDD2B}"/>
          </ac:spMkLst>
        </pc:spChg>
        <pc:spChg chg="del">
          <ac:chgData name="Akshay Srivatsan" userId="618b8151f85e2597" providerId="LiveId" clId="{DD373B58-7C5C-4F1C-8AB2-3E4F0B91B387}" dt="2017-10-04T19:15:06.834" v="415" actId="478"/>
          <ac:spMkLst>
            <pc:docMk/>
            <pc:sldMk cId="1727004210" sldId="265"/>
            <ac:spMk id="3" creationId="{3BBD28C0-98F9-4092-A85C-7922FC577E35}"/>
          </ac:spMkLst>
        </pc:spChg>
        <pc:spChg chg="add del mod">
          <ac:chgData name="Akshay Srivatsan" userId="618b8151f85e2597" providerId="LiveId" clId="{DD373B58-7C5C-4F1C-8AB2-3E4F0B91B387}" dt="2017-10-04T19:18:59.579" v="420" actId="478"/>
          <ac:spMkLst>
            <pc:docMk/>
            <pc:sldMk cId="1727004210" sldId="265"/>
            <ac:spMk id="6" creationId="{62F309E6-63BC-462A-943D-DC307F78AFC0}"/>
          </ac:spMkLst>
        </pc:spChg>
        <pc:picChg chg="add del mod">
          <ac:chgData name="Akshay Srivatsan" userId="618b8151f85e2597" providerId="LiveId" clId="{DD373B58-7C5C-4F1C-8AB2-3E4F0B91B387}" dt="2017-10-04T19:19:10.169" v="424" actId="478"/>
          <ac:picMkLst>
            <pc:docMk/>
            <pc:sldMk cId="1727004210" sldId="265"/>
            <ac:picMk id="4" creationId="{5AB8FA3B-D2EE-4FCE-8801-BBE6F4588663}"/>
          </ac:picMkLst>
        </pc:picChg>
        <pc:picChg chg="add">
          <ac:chgData name="Akshay Srivatsan" userId="618b8151f85e2597" providerId="LiveId" clId="{DD373B58-7C5C-4F1C-8AB2-3E4F0B91B387}" dt="2017-10-04T19:19:10.640" v="425" actId="166"/>
          <ac:picMkLst>
            <pc:docMk/>
            <pc:sldMk cId="1727004210" sldId="265"/>
            <ac:picMk id="7" creationId="{A5480AFC-FFE6-4B1C-BC76-8D09CF5AF56F}"/>
          </ac:picMkLst>
        </pc:picChg>
      </pc:sldChg>
      <pc:sldChg chg="addSp delSp modSp add del">
        <pc:chgData name="Akshay Srivatsan" userId="618b8151f85e2597" providerId="LiveId" clId="{DD373B58-7C5C-4F1C-8AB2-3E4F0B91B387}" dt="2017-10-04T19:25:32.255" v="454" actId="2696"/>
        <pc:sldMkLst>
          <pc:docMk/>
          <pc:sldMk cId="3352608542" sldId="266"/>
        </pc:sldMkLst>
        <pc:spChg chg="del">
          <ac:chgData name="Akshay Srivatsan" userId="618b8151f85e2597" providerId="LiveId" clId="{DD373B58-7C5C-4F1C-8AB2-3E4F0B91B387}" dt="2017-10-04T19:23:59.908" v="428" actId="478"/>
          <ac:spMkLst>
            <pc:docMk/>
            <pc:sldMk cId="3352608542" sldId="266"/>
            <ac:spMk id="2" creationId="{4959FC2B-68DF-421F-8A96-8E4FB8A90030}"/>
          </ac:spMkLst>
        </pc:spChg>
        <pc:spChg chg="del">
          <ac:chgData name="Akshay Srivatsan" userId="618b8151f85e2597" providerId="LiveId" clId="{DD373B58-7C5C-4F1C-8AB2-3E4F0B91B387}" dt="2017-10-04T19:23:57.995" v="427" actId="478"/>
          <ac:spMkLst>
            <pc:docMk/>
            <pc:sldMk cId="3352608542" sldId="266"/>
            <ac:spMk id="3" creationId="{A39AD8B5-0F84-47AE-9DBB-B9FF2829B773}"/>
          </ac:spMkLst>
        </pc:spChg>
        <pc:spChg chg="add">
          <ac:chgData name="Akshay Srivatsan" userId="618b8151f85e2597" providerId="LiveId" clId="{DD373B58-7C5C-4F1C-8AB2-3E4F0B91B387}" dt="2017-10-04T19:24:03.799" v="430" actId="26606"/>
          <ac:spMkLst>
            <pc:docMk/>
            <pc:sldMk cId="3352608542" sldId="266"/>
            <ac:spMk id="73" creationId="{CCAEFED9-4F36-46F3-AD87-8EB4FB679B6A}"/>
          </ac:spMkLst>
        </pc:spChg>
        <pc:spChg chg="add">
          <ac:chgData name="Akshay Srivatsan" userId="618b8151f85e2597" providerId="LiveId" clId="{DD373B58-7C5C-4F1C-8AB2-3E4F0B91B387}" dt="2017-10-04T19:24:03.799" v="430" actId="26606"/>
          <ac:spMkLst>
            <pc:docMk/>
            <pc:sldMk cId="3352608542" sldId="266"/>
            <ac:spMk id="1031" creationId="{00000000-0000-0000-0000-000000000000}"/>
          </ac:spMkLst>
        </pc:spChg>
        <pc:picChg chg="add del mod">
          <ac:chgData name="Akshay Srivatsan" userId="618b8151f85e2597" providerId="LiveId" clId="{DD373B58-7C5C-4F1C-8AB2-3E4F0B91B387}" dt="2017-10-04T19:25:24.689" v="453" actId="478"/>
          <ac:picMkLst>
            <pc:docMk/>
            <pc:sldMk cId="3352608542" sldId="266"/>
            <ac:picMk id="1026" creationId="{05D02DC0-082A-4CA1-B1C5-0752FD714E25}"/>
          </ac:picMkLst>
        </pc:picChg>
      </pc:sldChg>
      <pc:sldChg chg="addSp delSp modSp add modNotesTx">
        <pc:chgData name="Akshay Srivatsan" userId="618b8151f85e2597" providerId="LiveId" clId="{DD373B58-7C5C-4F1C-8AB2-3E4F0B91B387}" dt="2017-10-06T16:00:34.768" v="3091" actId="20577"/>
        <pc:sldMkLst>
          <pc:docMk/>
          <pc:sldMk cId="2522784854" sldId="267"/>
        </pc:sldMkLst>
        <pc:spChg chg="mod">
          <ac:chgData name="Akshay Srivatsan" userId="618b8151f85e2597" providerId="LiveId" clId="{DD373B58-7C5C-4F1C-8AB2-3E4F0B91B387}" dt="2017-10-04T20:03:14.309" v="723" actId="20577"/>
          <ac:spMkLst>
            <pc:docMk/>
            <pc:sldMk cId="2522784854" sldId="267"/>
            <ac:spMk id="2" creationId="{32B96BE5-F424-48AB-8025-C1C8AE17E538}"/>
          </ac:spMkLst>
        </pc:spChg>
        <pc:spChg chg="del">
          <ac:chgData name="Akshay Srivatsan" userId="618b8151f85e2597" providerId="LiveId" clId="{DD373B58-7C5C-4F1C-8AB2-3E4F0B91B387}" dt="2017-10-04T19:44:29.004" v="487" actId="478"/>
          <ac:spMkLst>
            <pc:docMk/>
            <pc:sldMk cId="2522784854" sldId="267"/>
            <ac:spMk id="3" creationId="{F250C136-B47F-4CF0-978A-4ECD6FD5092E}"/>
          </ac:spMkLst>
        </pc:spChg>
        <pc:spChg chg="add mod">
          <ac:chgData name="Akshay Srivatsan" userId="618b8151f85e2597" providerId="LiveId" clId="{DD373B58-7C5C-4F1C-8AB2-3E4F0B91B387}" dt="2017-10-04T19:57:27.041" v="624" actId="20577"/>
          <ac:spMkLst>
            <pc:docMk/>
            <pc:sldMk cId="2522784854" sldId="267"/>
            <ac:spMk id="4" creationId="{D907DACE-173F-4FB2-A0BF-33F173E0BE72}"/>
          </ac:spMkLst>
        </pc:spChg>
        <pc:spChg chg="add mod">
          <ac:chgData name="Akshay Srivatsan" userId="618b8151f85e2597" providerId="LiveId" clId="{DD373B58-7C5C-4F1C-8AB2-3E4F0B91B387}" dt="2017-10-04T19:57:09.242" v="617" actId="20577"/>
          <ac:spMkLst>
            <pc:docMk/>
            <pc:sldMk cId="2522784854" sldId="267"/>
            <ac:spMk id="5" creationId="{681A56ED-DDA0-4362-A031-D1E454564EF5}"/>
          </ac:spMkLst>
        </pc:spChg>
        <pc:spChg chg="add mod">
          <ac:chgData name="Akshay Srivatsan" userId="618b8151f85e2597" providerId="LiveId" clId="{DD373B58-7C5C-4F1C-8AB2-3E4F0B91B387}" dt="2017-10-04T19:57:32.050" v="631" actId="20577"/>
          <ac:spMkLst>
            <pc:docMk/>
            <pc:sldMk cId="2522784854" sldId="267"/>
            <ac:spMk id="6" creationId="{57328D58-825C-4B43-80FA-FD270FB16F20}"/>
          </ac:spMkLst>
        </pc:spChg>
        <pc:spChg chg="add mod">
          <ac:chgData name="Akshay Srivatsan" userId="618b8151f85e2597" providerId="LiveId" clId="{DD373B58-7C5C-4F1C-8AB2-3E4F0B91B387}" dt="2017-10-04T19:57:48.970" v="642" actId="20577"/>
          <ac:spMkLst>
            <pc:docMk/>
            <pc:sldMk cId="2522784854" sldId="267"/>
            <ac:spMk id="7" creationId="{1BB8B329-19D2-459F-9A57-759894BD73C3}"/>
          </ac:spMkLst>
        </pc:spChg>
        <pc:spChg chg="add mod">
          <ac:chgData name="Akshay Srivatsan" userId="618b8151f85e2597" providerId="LiveId" clId="{DD373B58-7C5C-4F1C-8AB2-3E4F0B91B387}" dt="2017-10-04T19:56:58.094" v="614" actId="20577"/>
          <ac:spMkLst>
            <pc:docMk/>
            <pc:sldMk cId="2522784854" sldId="267"/>
            <ac:spMk id="8" creationId="{EB825457-FD0A-4E8A-BB0A-494939833163}"/>
          </ac:spMkLst>
        </pc:spChg>
        <pc:spChg chg="add mod">
          <ac:chgData name="Akshay Srivatsan" userId="618b8151f85e2597" providerId="LiveId" clId="{DD373B58-7C5C-4F1C-8AB2-3E4F0B91B387}" dt="2017-10-04T19:57:11.638" v="618" actId="20577"/>
          <ac:spMkLst>
            <pc:docMk/>
            <pc:sldMk cId="2522784854" sldId="267"/>
            <ac:spMk id="9" creationId="{21298CD2-BA3C-4BC8-8196-18D74B4EEB26}"/>
          </ac:spMkLst>
        </pc:spChg>
        <pc:spChg chg="add mod">
          <ac:chgData name="Akshay Srivatsan" userId="618b8151f85e2597" providerId="LiveId" clId="{DD373B58-7C5C-4F1C-8AB2-3E4F0B91B387}" dt="2017-10-04T19:57:36.318" v="634" actId="20577"/>
          <ac:spMkLst>
            <pc:docMk/>
            <pc:sldMk cId="2522784854" sldId="267"/>
            <ac:spMk id="10" creationId="{B7EF6EFC-33D2-4C35-BAD9-C471580E0DF4}"/>
          </ac:spMkLst>
        </pc:spChg>
        <pc:spChg chg="add mod">
          <ac:chgData name="Akshay Srivatsan" userId="618b8151f85e2597" providerId="LiveId" clId="{DD373B58-7C5C-4F1C-8AB2-3E4F0B91B387}" dt="2017-10-04T19:57:54.605" v="644" actId="20577"/>
          <ac:spMkLst>
            <pc:docMk/>
            <pc:sldMk cId="2522784854" sldId="267"/>
            <ac:spMk id="11" creationId="{9457B523-299F-4EDD-9BC9-FDB3A7BA1CA7}"/>
          </ac:spMkLst>
        </pc:spChg>
        <pc:spChg chg="add del mod">
          <ac:chgData name="Akshay Srivatsan" userId="618b8151f85e2597" providerId="LiveId" clId="{DD373B58-7C5C-4F1C-8AB2-3E4F0B91B387}" dt="2017-10-04T19:45:22.964" v="507" actId="478"/>
          <ac:spMkLst>
            <pc:docMk/>
            <pc:sldMk cId="2522784854" sldId="267"/>
            <ac:spMk id="12" creationId="{F868690C-7292-4D7B-A025-5EE76E21440F}"/>
          </ac:spMkLst>
        </pc:spChg>
        <pc:spChg chg="add del mod">
          <ac:chgData name="Akshay Srivatsan" userId="618b8151f85e2597" providerId="LiveId" clId="{DD373B58-7C5C-4F1C-8AB2-3E4F0B91B387}" dt="2017-10-04T19:45:22.964" v="507" actId="478"/>
          <ac:spMkLst>
            <pc:docMk/>
            <pc:sldMk cId="2522784854" sldId="267"/>
            <ac:spMk id="13" creationId="{1CC93DE1-660D-450A-9A55-B96FCE0336FE}"/>
          </ac:spMkLst>
        </pc:spChg>
        <pc:spChg chg="add del mod">
          <ac:chgData name="Akshay Srivatsan" userId="618b8151f85e2597" providerId="LiveId" clId="{DD373B58-7C5C-4F1C-8AB2-3E4F0B91B387}" dt="2017-10-04T19:45:22.964" v="507" actId="478"/>
          <ac:spMkLst>
            <pc:docMk/>
            <pc:sldMk cId="2522784854" sldId="267"/>
            <ac:spMk id="14" creationId="{075DD7DD-AFD4-49C7-877A-872A451B97C6}"/>
          </ac:spMkLst>
        </pc:spChg>
        <pc:spChg chg="add del mod">
          <ac:chgData name="Akshay Srivatsan" userId="618b8151f85e2597" providerId="LiveId" clId="{DD373B58-7C5C-4F1C-8AB2-3E4F0B91B387}" dt="2017-10-04T19:45:22.964" v="507" actId="478"/>
          <ac:spMkLst>
            <pc:docMk/>
            <pc:sldMk cId="2522784854" sldId="267"/>
            <ac:spMk id="15" creationId="{F1B22832-D4FA-434A-B74B-AD6255E766A4}"/>
          </ac:spMkLst>
        </pc:spChg>
        <pc:spChg chg="add del mod">
          <ac:chgData name="Akshay Srivatsan" userId="618b8151f85e2597" providerId="LiveId" clId="{DD373B58-7C5C-4F1C-8AB2-3E4F0B91B387}" dt="2017-10-04T19:45:25.418" v="508" actId="478"/>
          <ac:spMkLst>
            <pc:docMk/>
            <pc:sldMk cId="2522784854" sldId="267"/>
            <ac:spMk id="16" creationId="{19D2C2AF-1207-4D9D-AA3F-9D0D7964C175}"/>
          </ac:spMkLst>
        </pc:spChg>
        <pc:spChg chg="add del mod">
          <ac:chgData name="Akshay Srivatsan" userId="618b8151f85e2597" providerId="LiveId" clId="{DD373B58-7C5C-4F1C-8AB2-3E4F0B91B387}" dt="2017-10-04T19:45:25.418" v="508" actId="478"/>
          <ac:spMkLst>
            <pc:docMk/>
            <pc:sldMk cId="2522784854" sldId="267"/>
            <ac:spMk id="17" creationId="{3A0B2507-485D-4174-A545-DFE7179D8089}"/>
          </ac:spMkLst>
        </pc:spChg>
        <pc:spChg chg="add del mod">
          <ac:chgData name="Akshay Srivatsan" userId="618b8151f85e2597" providerId="LiveId" clId="{DD373B58-7C5C-4F1C-8AB2-3E4F0B91B387}" dt="2017-10-04T19:45:25.418" v="508" actId="478"/>
          <ac:spMkLst>
            <pc:docMk/>
            <pc:sldMk cId="2522784854" sldId="267"/>
            <ac:spMk id="18" creationId="{5B932F6C-16C5-4451-AE21-FC6BC5D4244C}"/>
          </ac:spMkLst>
        </pc:spChg>
        <pc:spChg chg="add del mod">
          <ac:chgData name="Akshay Srivatsan" userId="618b8151f85e2597" providerId="LiveId" clId="{DD373B58-7C5C-4F1C-8AB2-3E4F0B91B387}" dt="2017-10-04T19:45:25.418" v="508" actId="478"/>
          <ac:spMkLst>
            <pc:docMk/>
            <pc:sldMk cId="2522784854" sldId="267"/>
            <ac:spMk id="19" creationId="{45B97C45-53B2-4EB8-B918-092F883B7E94}"/>
          </ac:spMkLst>
        </pc:spChg>
        <pc:spChg chg="add del mod">
          <ac:chgData name="Akshay Srivatsan" userId="618b8151f85e2597" providerId="LiveId" clId="{DD373B58-7C5C-4F1C-8AB2-3E4F0B91B387}" dt="2017-10-04T19:45:19.186" v="506" actId="478"/>
          <ac:spMkLst>
            <pc:docMk/>
            <pc:sldMk cId="2522784854" sldId="267"/>
            <ac:spMk id="20" creationId="{FFC61290-2408-4021-8300-019A09FD9817}"/>
          </ac:spMkLst>
        </pc:spChg>
        <pc:spChg chg="add del mod">
          <ac:chgData name="Akshay Srivatsan" userId="618b8151f85e2597" providerId="LiveId" clId="{DD373B58-7C5C-4F1C-8AB2-3E4F0B91B387}" dt="2017-10-04T19:45:19.186" v="506" actId="478"/>
          <ac:spMkLst>
            <pc:docMk/>
            <pc:sldMk cId="2522784854" sldId="267"/>
            <ac:spMk id="21" creationId="{5BFEE489-A0A0-492B-85F5-703826465BAB}"/>
          </ac:spMkLst>
        </pc:spChg>
        <pc:spChg chg="add del mod">
          <ac:chgData name="Akshay Srivatsan" userId="618b8151f85e2597" providerId="LiveId" clId="{DD373B58-7C5C-4F1C-8AB2-3E4F0B91B387}" dt="2017-10-04T19:45:19.186" v="506" actId="478"/>
          <ac:spMkLst>
            <pc:docMk/>
            <pc:sldMk cId="2522784854" sldId="267"/>
            <ac:spMk id="22" creationId="{FE87ECA0-B743-4645-BDF4-54124872ED12}"/>
          </ac:spMkLst>
        </pc:spChg>
        <pc:spChg chg="add del mod">
          <ac:chgData name="Akshay Srivatsan" userId="618b8151f85e2597" providerId="LiveId" clId="{DD373B58-7C5C-4F1C-8AB2-3E4F0B91B387}" dt="2017-10-04T19:45:19.186" v="506" actId="478"/>
          <ac:spMkLst>
            <pc:docMk/>
            <pc:sldMk cId="2522784854" sldId="267"/>
            <ac:spMk id="23" creationId="{416024AD-6087-47C9-915D-40B749BBB54F}"/>
          </ac:spMkLst>
        </pc:spChg>
        <pc:spChg chg="add mod">
          <ac:chgData name="Akshay Srivatsan" userId="618b8151f85e2597" providerId="LiveId" clId="{DD373B58-7C5C-4F1C-8AB2-3E4F0B91B387}" dt="2017-10-04T19:57:01.589" v="615" actId="20577"/>
          <ac:spMkLst>
            <pc:docMk/>
            <pc:sldMk cId="2522784854" sldId="267"/>
            <ac:spMk id="78" creationId="{C98ECD4E-E7EF-4DE9-BF21-3E4B0BA9E333}"/>
          </ac:spMkLst>
        </pc:spChg>
        <pc:spChg chg="add mod">
          <ac:chgData name="Akshay Srivatsan" userId="618b8151f85e2597" providerId="LiveId" clId="{DD373B58-7C5C-4F1C-8AB2-3E4F0B91B387}" dt="2017-10-04T19:57:13.709" v="619" actId="20577"/>
          <ac:spMkLst>
            <pc:docMk/>
            <pc:sldMk cId="2522784854" sldId="267"/>
            <ac:spMk id="79" creationId="{423BD287-4D75-48CA-BE6B-7F17691FF7B6}"/>
          </ac:spMkLst>
        </pc:spChg>
        <pc:spChg chg="add mod">
          <ac:chgData name="Akshay Srivatsan" userId="618b8151f85e2597" providerId="LiveId" clId="{DD373B58-7C5C-4F1C-8AB2-3E4F0B91B387}" dt="2017-10-04T19:57:39.008" v="637" actId="20577"/>
          <ac:spMkLst>
            <pc:docMk/>
            <pc:sldMk cId="2522784854" sldId="267"/>
            <ac:spMk id="80" creationId="{482B4F19-B2CD-43D5-BEA0-DE74DF233FFF}"/>
          </ac:spMkLst>
        </pc:spChg>
        <pc:spChg chg="add mod">
          <ac:chgData name="Akshay Srivatsan" userId="618b8151f85e2597" providerId="LiveId" clId="{DD373B58-7C5C-4F1C-8AB2-3E4F0B91B387}" dt="2017-10-04T19:57:57.289" v="646" actId="20577"/>
          <ac:spMkLst>
            <pc:docMk/>
            <pc:sldMk cId="2522784854" sldId="267"/>
            <ac:spMk id="81" creationId="{AC3C8F58-3E65-4EFD-BA2F-11A0BFA0FE76}"/>
          </ac:spMkLst>
        </pc:spChg>
        <pc:spChg chg="add mod">
          <ac:chgData name="Akshay Srivatsan" userId="618b8151f85e2597" providerId="LiveId" clId="{DD373B58-7C5C-4F1C-8AB2-3E4F0B91B387}" dt="2017-10-04T21:14:29.146" v="1260" actId="1582"/>
          <ac:spMkLst>
            <pc:docMk/>
            <pc:sldMk cId="2522784854" sldId="267"/>
            <ac:spMk id="98" creationId="{3BDF7E01-B002-42BA-B990-BC451C621809}"/>
          </ac:spMkLst>
        </pc:spChg>
        <pc:spChg chg="add mod">
          <ac:chgData name="Akshay Srivatsan" userId="618b8151f85e2597" providerId="LiveId" clId="{DD373B58-7C5C-4F1C-8AB2-3E4F0B91B387}" dt="2017-10-04T21:14:08.255" v="1257" actId="208"/>
          <ac:spMkLst>
            <pc:docMk/>
            <pc:sldMk cId="2522784854" sldId="267"/>
            <ac:spMk id="99" creationId="{A75A9529-9758-4735-9994-7E788AA9DD66}"/>
          </ac:spMkLst>
        </pc:spChg>
        <pc:spChg chg="add mod">
          <ac:chgData name="Akshay Srivatsan" userId="618b8151f85e2597" providerId="LiveId" clId="{DD373B58-7C5C-4F1C-8AB2-3E4F0B91B387}" dt="2017-10-04T19:57:41.302" v="640" actId="20577"/>
          <ac:spMkLst>
            <pc:docMk/>
            <pc:sldMk cId="2522784854" sldId="267"/>
            <ac:spMk id="100" creationId="{634CEDE3-37E7-43D6-8FEF-ECE9B78B6479}"/>
          </ac:spMkLst>
        </pc:spChg>
        <pc:spChg chg="add mod">
          <ac:chgData name="Akshay Srivatsan" userId="618b8151f85e2597" providerId="LiveId" clId="{DD373B58-7C5C-4F1C-8AB2-3E4F0B91B387}" dt="2017-10-04T19:58:00.523" v="648" actId="20577"/>
          <ac:spMkLst>
            <pc:docMk/>
            <pc:sldMk cId="2522784854" sldId="267"/>
            <ac:spMk id="101" creationId="{358E63EB-4565-40D2-9816-788EAEEE9ABC}"/>
          </ac:spMkLst>
        </pc:spChg>
        <pc:cxnChg chg="add del mod">
          <ac:chgData name="Akshay Srivatsan" userId="618b8151f85e2597" providerId="LiveId" clId="{DD373B58-7C5C-4F1C-8AB2-3E4F0B91B387}" dt="2017-10-04T19:45:34.797" v="510" actId="478"/>
          <ac:cxnSpMkLst>
            <pc:docMk/>
            <pc:sldMk cId="2522784854" sldId="267"/>
            <ac:cxnSpMk id="25" creationId="{BE621B6D-660F-4E15-9441-8953E95DBB65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27" creationId="{C628409F-6F70-47BA-B7C5-5E109707D996}"/>
          </ac:cxnSpMkLst>
        </pc:cxnChg>
        <pc:cxnChg chg="add mod ord">
          <ac:chgData name="Akshay Srivatsan" userId="618b8151f85e2597" providerId="LiveId" clId="{DD373B58-7C5C-4F1C-8AB2-3E4F0B91B387}" dt="2017-10-04T19:48:57.199" v="542" actId="166"/>
          <ac:cxnSpMkLst>
            <pc:docMk/>
            <pc:sldMk cId="2522784854" sldId="267"/>
            <ac:cxnSpMk id="29" creationId="{98AFCF8B-C775-4225-A7B1-5415A191AD9A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31" creationId="{9C4EB4FB-5A9B-40C1-86FA-7903369CF9DF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33" creationId="{B09F4F18-997D-48F8-B69A-85C918B9A842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35" creationId="{93A1EFC5-9AE8-4726-BFD1-568058A22A92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37" creationId="{1AB58589-AC85-4920-9F37-4870C533429F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39" creationId="{BFB56E5A-8149-43C0-AA04-EA9FD04CE594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41" creationId="{F33044E3-3186-4ED3-AF2D-D080485A149E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43" creationId="{19D9DBF0-608E-4203-A2F7-7CF9DC8B5F5F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45" creationId="{96A57632-58A0-4BF5-AE25-9F72BAED3E4F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47" creationId="{698C69CF-A15F-43B2-B665-02D7E0E42BE6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49" creationId="{7C6D377D-061B-41EC-89AE-E0CE1E386630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51" creationId="{853CE9D7-623D-4FC4-9FB0-7864A4E29A45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53" creationId="{9593A3FA-7D97-46F8-BB89-70E0AA24CCC3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55" creationId="{E58444DE-B05C-4683-81F0-1B3FFC588824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57" creationId="{EC38F181-C398-44EF-BA93-C2D17536B907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82" creationId="{56C00D4E-7127-4287-8273-19F580883676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83" creationId="{4F006FCF-659D-48DC-AF62-834748F69581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84" creationId="{22F151A1-4195-451A-883E-AFBD7E88982E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85" creationId="{F0194E37-586B-40B4-AD30-821FF9DE6087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86" creationId="{B20F4D08-B67C-46CE-ADAD-D4561AFE26B2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87" creationId="{EA751F7D-EFF4-479E-9472-DB3F67FC74D8}"/>
          </ac:cxnSpMkLst>
        </pc:cxnChg>
        <pc:cxnChg chg="add mod ord">
          <ac:chgData name="Akshay Srivatsan" userId="618b8151f85e2597" providerId="LiveId" clId="{DD373B58-7C5C-4F1C-8AB2-3E4F0B91B387}" dt="2017-10-04T19:48:57.199" v="542" actId="166"/>
          <ac:cxnSpMkLst>
            <pc:docMk/>
            <pc:sldMk cId="2522784854" sldId="267"/>
            <ac:cxnSpMk id="88" creationId="{27981634-25B8-422A-937D-D6B4B105AA44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89" creationId="{3CEFD31F-02DF-490B-90A5-8E7BF05594C3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90" creationId="{1187AF3C-064D-4DBA-9BFE-4603780B6DF2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91" creationId="{D7684EE0-1125-4F82-8D32-AB6D4DE7C270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92" creationId="{49C05051-EA52-46E3-82EC-B83E7BF28B2A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93" creationId="{D319E3A2-006E-44E5-B2F7-5DC21D98905B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94" creationId="{E532F39D-1B12-4F8E-9192-117C47988491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95" creationId="{66F07588-D0B6-4E3F-A708-BB8FB6D5DF2B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96" creationId="{74417994-05FB-4A0B-8E3F-1232D8067359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97" creationId="{416929D7-7707-4827-9700-3165A9199B1E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102" creationId="{F862E734-75E4-4E98-A81C-F7796441586D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103" creationId="{AEA81D40-3498-4DE6-B6AA-84885A33D406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104" creationId="{35BB4C79-A57F-4B7B-AA7B-8F84C321DCAF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105" creationId="{41430EAC-F833-43BA-9CEC-C3B0F32FEBBD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106" creationId="{E4150519-19E9-4F68-AC77-FE48DF5E5EE1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107" creationId="{30B282C3-62A8-4E25-A2A4-05BD62AA05F9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108" creationId="{CFC0F174-702C-4E62-9ABA-AD341859D402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109" creationId="{5A369965-D7C2-4029-BCD6-46877B317ACB}"/>
          </ac:cxnSpMkLst>
        </pc:cxnChg>
        <pc:cxnChg chg="add mod ord">
          <ac:chgData name="Akshay Srivatsan" userId="618b8151f85e2597" providerId="LiveId" clId="{DD373B58-7C5C-4F1C-8AB2-3E4F0B91B387}" dt="2017-10-04T21:14:33.797" v="1261" actId="166"/>
          <ac:cxnSpMkLst>
            <pc:docMk/>
            <pc:sldMk cId="2522784854" sldId="267"/>
            <ac:cxnSpMk id="110" creationId="{CB2B047F-0B71-49A5-BF2E-F7B4744D10EB}"/>
          </ac:cxnSpMkLst>
        </pc:cxnChg>
        <pc:cxnChg chg="add mod ord">
          <ac:chgData name="Akshay Srivatsan" userId="618b8151f85e2597" providerId="LiveId" clId="{DD373B58-7C5C-4F1C-8AB2-3E4F0B91B387}" dt="2017-10-04T21:14:18.091" v="1258" actId="1582"/>
          <ac:cxnSpMkLst>
            <pc:docMk/>
            <pc:sldMk cId="2522784854" sldId="267"/>
            <ac:cxnSpMk id="111" creationId="{CA2D2009-99DD-46E8-B852-4E145C0A45AB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112" creationId="{F335E8E2-9955-457D-86ED-C4AA18B7FEDA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113" creationId="{9648FB31-DBD1-4A27-9460-E939681AB767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114" creationId="{F56B6D3C-7B6B-49A2-B2C7-C2A9E5A2D31B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115" creationId="{A2E41966-16F2-4D1F-B8AD-39BE0B729120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116" creationId="{C37BF0B4-6CB4-43BA-A5F8-8A2B04999E7D}"/>
          </ac:cxnSpMkLst>
        </pc:cxnChg>
        <pc:cxnChg chg="add mod">
          <ac:chgData name="Akshay Srivatsan" userId="618b8151f85e2597" providerId="LiveId" clId="{DD373B58-7C5C-4F1C-8AB2-3E4F0B91B387}" dt="2017-10-04T19:48:20.043" v="539" actId="1076"/>
          <ac:cxnSpMkLst>
            <pc:docMk/>
            <pc:sldMk cId="2522784854" sldId="267"/>
            <ac:cxnSpMk id="117" creationId="{D7657866-17A3-461E-B55B-D8937BC06F22}"/>
          </ac:cxnSpMkLst>
        </pc:cxnChg>
      </pc:sldChg>
      <pc:sldChg chg="addSp delSp modSp add ord modNotesTx">
        <pc:chgData name="Akshay Srivatsan" userId="618b8151f85e2597" providerId="LiveId" clId="{DD373B58-7C5C-4F1C-8AB2-3E4F0B91B387}" dt="2017-10-06T00:51:02.929" v="2593" actId="20577"/>
        <pc:sldMkLst>
          <pc:docMk/>
          <pc:sldMk cId="3935733160" sldId="268"/>
        </pc:sldMkLst>
        <pc:spChg chg="del">
          <ac:chgData name="Akshay Srivatsan" userId="618b8151f85e2597" providerId="LiveId" clId="{DD373B58-7C5C-4F1C-8AB2-3E4F0B91B387}" dt="2017-10-04T19:25:39.597" v="458" actId="26606"/>
          <ac:spMkLst>
            <pc:docMk/>
            <pc:sldMk cId="3935733160" sldId="268"/>
            <ac:spMk id="2" creationId="{3790E34E-708C-4CAA-8AD5-FD9658305000}"/>
          </ac:spMkLst>
        </pc:spChg>
        <pc:spChg chg="del mod">
          <ac:chgData name="Akshay Srivatsan" userId="618b8151f85e2597" providerId="LiveId" clId="{DD373B58-7C5C-4F1C-8AB2-3E4F0B91B387}" dt="2017-10-04T19:25:39.597" v="458" actId="26606"/>
          <ac:spMkLst>
            <pc:docMk/>
            <pc:sldMk cId="3935733160" sldId="268"/>
            <ac:spMk id="2052" creationId="{A8EF5A02-80D2-486C-A6BC-5D5F4C228D44}"/>
          </ac:spMkLst>
        </pc:spChg>
        <pc:spChg chg="add">
          <ac:chgData name="Akshay Srivatsan" userId="618b8151f85e2597" providerId="LiveId" clId="{DD373B58-7C5C-4F1C-8AB2-3E4F0B91B387}" dt="2017-10-04T19:25:39.597" v="458" actId="26606"/>
          <ac:spMkLst>
            <pc:docMk/>
            <pc:sldMk cId="3935733160" sldId="268"/>
            <ac:spMk id="2056" creationId="{00000000-0000-0000-0000-000000000000}"/>
          </ac:spMkLst>
        </pc:spChg>
        <pc:picChg chg="add del">
          <ac:chgData name="Akshay Srivatsan" userId="618b8151f85e2597" providerId="LiveId" clId="{DD373B58-7C5C-4F1C-8AB2-3E4F0B91B387}" dt="2017-10-04T19:25:39.597" v="458" actId="26606"/>
          <ac:picMkLst>
            <pc:docMk/>
            <pc:sldMk cId="3935733160" sldId="268"/>
            <ac:picMk id="2050" creationId="{99807877-0835-4530-B621-9176634477E2}"/>
          </ac:picMkLst>
        </pc:picChg>
        <pc:picChg chg="add">
          <ac:chgData name="Akshay Srivatsan" userId="618b8151f85e2597" providerId="LiveId" clId="{DD373B58-7C5C-4F1C-8AB2-3E4F0B91B387}" dt="2017-10-04T19:25:39.597" v="458" actId="26606"/>
          <ac:picMkLst>
            <pc:docMk/>
            <pc:sldMk cId="3935733160" sldId="268"/>
            <ac:picMk id="2053" creationId="{99807877-0835-4530-B621-9176634477E2}"/>
          </ac:picMkLst>
        </pc:picChg>
      </pc:sldChg>
      <pc:sldChg chg="addSp delSp modSp add modNotesTx">
        <pc:chgData name="Akshay Srivatsan" userId="618b8151f85e2597" providerId="LiveId" clId="{DD373B58-7C5C-4F1C-8AB2-3E4F0B91B387}" dt="2017-10-06T17:28:22.804" v="3435" actId="20577"/>
        <pc:sldMkLst>
          <pc:docMk/>
          <pc:sldMk cId="3347870105" sldId="269"/>
        </pc:sldMkLst>
        <pc:spChg chg="del">
          <ac:chgData name="Akshay Srivatsan" userId="618b8151f85e2597" providerId="LiveId" clId="{DD373B58-7C5C-4F1C-8AB2-3E4F0B91B387}" dt="2017-10-04T19:52:21.180" v="569" actId="478"/>
          <ac:spMkLst>
            <pc:docMk/>
            <pc:sldMk cId="3347870105" sldId="269"/>
            <ac:spMk id="2" creationId="{5FC3A35D-2D89-49FB-8B64-A474A9122183}"/>
          </ac:spMkLst>
        </pc:spChg>
        <pc:spChg chg="del">
          <ac:chgData name="Akshay Srivatsan" userId="618b8151f85e2597" providerId="LiveId" clId="{DD373B58-7C5C-4F1C-8AB2-3E4F0B91B387}" dt="2017-10-04T19:50:03.046" v="548" actId="478"/>
          <ac:spMkLst>
            <pc:docMk/>
            <pc:sldMk cId="3347870105" sldId="269"/>
            <ac:spMk id="3" creationId="{57005238-BA4A-4942-9349-753A81622598}"/>
          </ac:spMkLst>
        </pc:spChg>
        <pc:spChg chg="add mod topLvl">
          <ac:chgData name="Akshay Srivatsan" userId="618b8151f85e2597" providerId="LiveId" clId="{DD373B58-7C5C-4F1C-8AB2-3E4F0B91B387}" dt="2017-10-04T19:58:25.166" v="652" actId="688"/>
          <ac:spMkLst>
            <pc:docMk/>
            <pc:sldMk cId="3347870105" sldId="269"/>
            <ac:spMk id="4" creationId="{AEB798B5-B6C5-4D7B-98BD-583A1C44E652}"/>
          </ac:spMkLst>
        </pc:spChg>
        <pc:spChg chg="add mod topLvl">
          <ac:chgData name="Akshay Srivatsan" userId="618b8151f85e2597" providerId="LiveId" clId="{DD373B58-7C5C-4F1C-8AB2-3E4F0B91B387}" dt="2017-10-04T19:59:21.819" v="672" actId="1076"/>
          <ac:spMkLst>
            <pc:docMk/>
            <pc:sldMk cId="3347870105" sldId="269"/>
            <ac:spMk id="5" creationId="{AC927BE1-CD6A-4B09-927B-2C7AE7B35749}"/>
          </ac:spMkLst>
        </pc:spChg>
        <pc:spChg chg="add mod topLvl">
          <ac:chgData name="Akshay Srivatsan" userId="618b8151f85e2597" providerId="LiveId" clId="{DD373B58-7C5C-4F1C-8AB2-3E4F0B91B387}" dt="2017-10-04T19:58:25.166" v="652" actId="688"/>
          <ac:spMkLst>
            <pc:docMk/>
            <pc:sldMk cId="3347870105" sldId="269"/>
            <ac:spMk id="6" creationId="{D57B4AE6-C126-4D56-AFD5-CA0DBFB04CFB}"/>
          </ac:spMkLst>
        </pc:spChg>
        <pc:spChg chg="add mod topLvl">
          <ac:chgData name="Akshay Srivatsan" userId="618b8151f85e2597" providerId="LiveId" clId="{DD373B58-7C5C-4F1C-8AB2-3E4F0B91B387}" dt="2017-10-04T19:58:35.129" v="654" actId="20577"/>
          <ac:spMkLst>
            <pc:docMk/>
            <pc:sldMk cId="3347870105" sldId="269"/>
            <ac:spMk id="7" creationId="{83A8748A-4A10-460F-9237-E05DAC901575}"/>
          </ac:spMkLst>
        </pc:spChg>
        <pc:spChg chg="mod topLvl">
          <ac:chgData name="Akshay Srivatsan" userId="618b8151f85e2597" providerId="LiveId" clId="{DD373B58-7C5C-4F1C-8AB2-3E4F0B91B387}" dt="2017-10-04T19:59:59.932" v="690" actId="1076"/>
          <ac:spMkLst>
            <pc:docMk/>
            <pc:sldMk cId="3347870105" sldId="269"/>
            <ac:spMk id="26" creationId="{94C7BB95-5B8A-4DD6-BFB9-4B0804390A39}"/>
          </ac:spMkLst>
        </pc:spChg>
        <pc:spChg chg="mod topLvl">
          <ac:chgData name="Akshay Srivatsan" userId="618b8151f85e2597" providerId="LiveId" clId="{DD373B58-7C5C-4F1C-8AB2-3E4F0B91B387}" dt="2017-10-04T19:50:33.594" v="555" actId="20577"/>
          <ac:spMkLst>
            <pc:docMk/>
            <pc:sldMk cId="3347870105" sldId="269"/>
            <ac:spMk id="27" creationId="{F057434E-5DAA-430E-9072-C2800B2688DB}"/>
          </ac:spMkLst>
        </pc:spChg>
        <pc:spChg chg="mod topLvl">
          <ac:chgData name="Akshay Srivatsan" userId="618b8151f85e2597" providerId="LiveId" clId="{DD373B58-7C5C-4F1C-8AB2-3E4F0B91B387}" dt="2017-10-04T19:51:42.358" v="565" actId="208"/>
          <ac:spMkLst>
            <pc:docMk/>
            <pc:sldMk cId="3347870105" sldId="269"/>
            <ac:spMk id="28" creationId="{C6D21971-AA70-40BD-B0C8-D2D6ED9DBAB1}"/>
          </ac:spMkLst>
        </pc:spChg>
        <pc:spChg chg="mod topLvl">
          <ac:chgData name="Akshay Srivatsan" userId="618b8151f85e2597" providerId="LiveId" clId="{DD373B58-7C5C-4F1C-8AB2-3E4F0B91B387}" dt="2017-10-04T19:50:33.594" v="555" actId="20577"/>
          <ac:spMkLst>
            <pc:docMk/>
            <pc:sldMk cId="3347870105" sldId="269"/>
            <ac:spMk id="29" creationId="{02988D82-1B8F-4D42-9ED3-374ABDB92ADD}"/>
          </ac:spMkLst>
        </pc:spChg>
        <pc:spChg chg="mod topLvl">
          <ac:chgData name="Akshay Srivatsan" userId="618b8151f85e2597" providerId="LiveId" clId="{DD373B58-7C5C-4F1C-8AB2-3E4F0B91B387}" dt="2017-10-04T19:51:48.198" v="567" actId="208"/>
          <ac:spMkLst>
            <pc:docMk/>
            <pc:sldMk cId="3347870105" sldId="269"/>
            <ac:spMk id="47" creationId="{C06531CA-3BAE-4C52-A29D-DA2F0404976F}"/>
          </ac:spMkLst>
        </pc:spChg>
        <pc:spChg chg="mod topLvl">
          <ac:chgData name="Akshay Srivatsan" userId="618b8151f85e2597" providerId="LiveId" clId="{DD373B58-7C5C-4F1C-8AB2-3E4F0B91B387}" dt="2017-10-04T19:50:37.077" v="556" actId="20577"/>
          <ac:spMkLst>
            <pc:docMk/>
            <pc:sldMk cId="3347870105" sldId="269"/>
            <ac:spMk id="48" creationId="{F883F6B5-C962-49C3-B053-B5DFCEAC4E91}"/>
          </ac:spMkLst>
        </pc:spChg>
        <pc:spChg chg="mod topLvl">
          <ac:chgData name="Akshay Srivatsan" userId="618b8151f85e2597" providerId="LiveId" clId="{DD373B58-7C5C-4F1C-8AB2-3E4F0B91B387}" dt="2017-10-04T19:50:37.077" v="556" actId="20577"/>
          <ac:spMkLst>
            <pc:docMk/>
            <pc:sldMk cId="3347870105" sldId="269"/>
            <ac:spMk id="49" creationId="{C5D3B56D-DBC9-4F64-93B0-1E8FB195A85F}"/>
          </ac:spMkLst>
        </pc:spChg>
        <pc:spChg chg="mod topLvl">
          <ac:chgData name="Akshay Srivatsan" userId="618b8151f85e2597" providerId="LiveId" clId="{DD373B58-7C5C-4F1C-8AB2-3E4F0B91B387}" dt="2017-10-04T19:51:39.101" v="564" actId="208"/>
          <ac:spMkLst>
            <pc:docMk/>
            <pc:sldMk cId="3347870105" sldId="269"/>
            <ac:spMk id="50" creationId="{BC1CB7D3-0C92-462E-AC19-E82067A71417}"/>
          </ac:spMkLst>
        </pc:spChg>
        <pc:spChg chg="add del">
          <ac:chgData name="Akshay Srivatsan" userId="618b8151f85e2597" providerId="LiveId" clId="{DD373B58-7C5C-4F1C-8AB2-3E4F0B91B387}" dt="2017-10-04T19:52:32.549" v="570" actId="478"/>
          <ac:spMkLst>
            <pc:docMk/>
            <pc:sldMk cId="3347870105" sldId="269"/>
            <ac:spMk id="71" creationId="{E29F1F01-AC08-4D0C-94E6-2A50F30F2FB2}"/>
          </ac:spMkLst>
        </pc:spChg>
        <pc:spChg chg="add mod">
          <ac:chgData name="Akshay Srivatsan" userId="618b8151f85e2597" providerId="LiveId" clId="{DD373B58-7C5C-4F1C-8AB2-3E4F0B91B387}" dt="2017-10-04T20:03:22.243" v="735" actId="20577"/>
          <ac:spMkLst>
            <pc:docMk/>
            <pc:sldMk cId="3347870105" sldId="269"/>
            <ac:spMk id="72" creationId="{BC31074D-FE82-4A9C-A2D1-1B1011A0BD95}"/>
          </ac:spMkLst>
        </pc:spChg>
        <pc:spChg chg="add mod">
          <ac:chgData name="Akshay Srivatsan" userId="618b8151f85e2597" providerId="LiveId" clId="{DD373B58-7C5C-4F1C-8AB2-3E4F0B91B387}" dt="2017-10-04T19:59:39.676" v="681" actId="20577"/>
          <ac:spMkLst>
            <pc:docMk/>
            <pc:sldMk cId="3347870105" sldId="269"/>
            <ac:spMk id="173" creationId="{548B5645-1B66-446D-893B-50996CFBF9D5}"/>
          </ac:spMkLst>
        </pc:spChg>
        <pc:spChg chg="add mod">
          <ac:chgData name="Akshay Srivatsan" userId="618b8151f85e2597" providerId="LiveId" clId="{DD373B58-7C5C-4F1C-8AB2-3E4F0B91B387}" dt="2017-10-04T19:59:41.649" v="683" actId="20577"/>
          <ac:spMkLst>
            <pc:docMk/>
            <pc:sldMk cId="3347870105" sldId="269"/>
            <ac:spMk id="174" creationId="{DDEB82BA-BF80-4AA7-AD71-BAFB01A4DAAD}"/>
          </ac:spMkLst>
        </pc:spChg>
        <pc:spChg chg="add mod">
          <ac:chgData name="Akshay Srivatsan" userId="618b8151f85e2597" providerId="LiveId" clId="{DD373B58-7C5C-4F1C-8AB2-3E4F0B91B387}" dt="2017-10-04T19:59:44.483" v="685" actId="20577"/>
          <ac:spMkLst>
            <pc:docMk/>
            <pc:sldMk cId="3347870105" sldId="269"/>
            <ac:spMk id="175" creationId="{92744A94-3BEB-4DEA-80A1-C78FBDA49FE8}"/>
          </ac:spMkLst>
        </pc:spChg>
        <pc:spChg chg="add mod">
          <ac:chgData name="Akshay Srivatsan" userId="618b8151f85e2597" providerId="LiveId" clId="{DD373B58-7C5C-4F1C-8AB2-3E4F0B91B387}" dt="2017-10-04T19:59:34.830" v="678" actId="20577"/>
          <ac:spMkLst>
            <pc:docMk/>
            <pc:sldMk cId="3347870105" sldId="269"/>
            <ac:spMk id="176" creationId="{B1A0FDF4-036E-4647-9DC9-C4C6EE5E816E}"/>
          </ac:spMkLst>
        </pc:spChg>
        <pc:spChg chg="add mod">
          <ac:chgData name="Akshay Srivatsan" userId="618b8151f85e2597" providerId="LiveId" clId="{DD373B58-7C5C-4F1C-8AB2-3E4F0B91B387}" dt="2017-10-04T19:59:55.994" v="687" actId="1076"/>
          <ac:spMkLst>
            <pc:docMk/>
            <pc:sldMk cId="3347870105" sldId="269"/>
            <ac:spMk id="185" creationId="{6E9AFDA6-5142-40B3-9D3D-23AB6AA11A54}"/>
          </ac:spMkLst>
        </pc:spChg>
        <pc:spChg chg="add mod">
          <ac:chgData name="Akshay Srivatsan" userId="618b8151f85e2597" providerId="LiveId" clId="{DD373B58-7C5C-4F1C-8AB2-3E4F0B91B387}" dt="2017-10-04T19:59:55.994" v="687" actId="1076"/>
          <ac:spMkLst>
            <pc:docMk/>
            <pc:sldMk cId="3347870105" sldId="269"/>
            <ac:spMk id="186" creationId="{014ADBDD-BCE9-43C0-932A-0D5384074832}"/>
          </ac:spMkLst>
        </pc:spChg>
        <pc:spChg chg="add mod">
          <ac:chgData name="Akshay Srivatsan" userId="618b8151f85e2597" providerId="LiveId" clId="{DD373B58-7C5C-4F1C-8AB2-3E4F0B91B387}" dt="2017-10-04T19:59:55.994" v="687" actId="1076"/>
          <ac:spMkLst>
            <pc:docMk/>
            <pc:sldMk cId="3347870105" sldId="269"/>
            <ac:spMk id="187" creationId="{4B51BF1C-05F4-4A8F-A343-44F3D3687444}"/>
          </ac:spMkLst>
        </pc:spChg>
        <pc:spChg chg="add mod">
          <ac:chgData name="Akshay Srivatsan" userId="618b8151f85e2597" providerId="LiveId" clId="{DD373B58-7C5C-4F1C-8AB2-3E4F0B91B387}" dt="2017-10-04T19:59:55.994" v="687" actId="1076"/>
          <ac:spMkLst>
            <pc:docMk/>
            <pc:sldMk cId="3347870105" sldId="269"/>
            <ac:spMk id="188" creationId="{37F5FC2A-294E-47B5-96D6-68C3211DE805}"/>
          </ac:spMkLst>
        </pc:spChg>
        <pc:spChg chg="add del">
          <ac:chgData name="Akshay Srivatsan" userId="618b8151f85e2597" providerId="LiveId" clId="{DD373B58-7C5C-4F1C-8AB2-3E4F0B91B387}" dt="2017-10-04T20:00:01.056" v="691" actId="20577"/>
          <ac:spMkLst>
            <pc:docMk/>
            <pc:sldMk cId="3347870105" sldId="269"/>
            <ac:spMk id="189" creationId="{47CD0F0D-0531-4A83-B6DB-25B25FDFD1B5}"/>
          </ac:spMkLst>
        </pc:spChg>
        <pc:spChg chg="add del">
          <ac:chgData name="Akshay Srivatsan" userId="618b8151f85e2597" providerId="LiveId" clId="{DD373B58-7C5C-4F1C-8AB2-3E4F0B91B387}" dt="2017-10-04T20:00:01.056" v="691" actId="20577"/>
          <ac:spMkLst>
            <pc:docMk/>
            <pc:sldMk cId="3347870105" sldId="269"/>
            <ac:spMk id="190" creationId="{EA2C02AC-1DAB-4B1B-B9B6-2B0367A5C2B0}"/>
          </ac:spMkLst>
        </pc:spChg>
        <pc:spChg chg="add del">
          <ac:chgData name="Akshay Srivatsan" userId="618b8151f85e2597" providerId="LiveId" clId="{DD373B58-7C5C-4F1C-8AB2-3E4F0B91B387}" dt="2017-10-04T20:00:01.056" v="691" actId="20577"/>
          <ac:spMkLst>
            <pc:docMk/>
            <pc:sldMk cId="3347870105" sldId="269"/>
            <ac:spMk id="191" creationId="{6048FF36-6C4A-4BB5-ADE4-7F8ACD90863D}"/>
          </ac:spMkLst>
        </pc:spChg>
        <pc:spChg chg="add del">
          <ac:chgData name="Akshay Srivatsan" userId="618b8151f85e2597" providerId="LiveId" clId="{DD373B58-7C5C-4F1C-8AB2-3E4F0B91B387}" dt="2017-10-04T20:00:01.056" v="691" actId="20577"/>
          <ac:spMkLst>
            <pc:docMk/>
            <pc:sldMk cId="3347870105" sldId="269"/>
            <ac:spMk id="192" creationId="{0B94B130-E98C-4725-943D-D7E37B176F40}"/>
          </ac:spMkLst>
        </pc:spChg>
        <pc:spChg chg="add mod">
          <ac:chgData name="Akshay Srivatsan" userId="618b8151f85e2597" providerId="LiveId" clId="{DD373B58-7C5C-4F1C-8AB2-3E4F0B91B387}" dt="2017-10-04T20:00:06.802" v="693" actId="1076"/>
          <ac:spMkLst>
            <pc:docMk/>
            <pc:sldMk cId="3347870105" sldId="269"/>
            <ac:spMk id="197" creationId="{07DC5F46-8DF4-4C83-A080-2E2769DC9AB4}"/>
          </ac:spMkLst>
        </pc:spChg>
        <pc:spChg chg="add mod">
          <ac:chgData name="Akshay Srivatsan" userId="618b8151f85e2597" providerId="LiveId" clId="{DD373B58-7C5C-4F1C-8AB2-3E4F0B91B387}" dt="2017-10-04T20:00:06.802" v="693" actId="1076"/>
          <ac:spMkLst>
            <pc:docMk/>
            <pc:sldMk cId="3347870105" sldId="269"/>
            <ac:spMk id="198" creationId="{D12391CB-0EA7-4456-99A3-FCAD398661E1}"/>
          </ac:spMkLst>
        </pc:spChg>
        <pc:spChg chg="add mod">
          <ac:chgData name="Akshay Srivatsan" userId="618b8151f85e2597" providerId="LiveId" clId="{DD373B58-7C5C-4F1C-8AB2-3E4F0B91B387}" dt="2017-10-04T20:00:06.802" v="693" actId="1076"/>
          <ac:spMkLst>
            <pc:docMk/>
            <pc:sldMk cId="3347870105" sldId="269"/>
            <ac:spMk id="199" creationId="{4CB6F5BB-D492-41A5-8319-3B26310A9095}"/>
          </ac:spMkLst>
        </pc:spChg>
        <pc:spChg chg="add mod">
          <ac:chgData name="Akshay Srivatsan" userId="618b8151f85e2597" providerId="LiveId" clId="{DD373B58-7C5C-4F1C-8AB2-3E4F0B91B387}" dt="2017-10-04T20:00:06.802" v="693" actId="1076"/>
          <ac:spMkLst>
            <pc:docMk/>
            <pc:sldMk cId="3347870105" sldId="269"/>
            <ac:spMk id="200" creationId="{7CFDA5C8-9BB6-4B14-A1D6-509C50282C0E}"/>
          </ac:spMkLst>
        </pc:spChg>
        <pc:grpChg chg="add del mod">
          <ac:chgData name="Akshay Srivatsan" userId="618b8151f85e2597" providerId="LiveId" clId="{DD373B58-7C5C-4F1C-8AB2-3E4F0B91B387}" dt="2017-10-04T19:50:40.550" v="557" actId="20577"/>
          <ac:grpSpMkLst>
            <pc:docMk/>
            <pc:sldMk cId="3347870105" sldId="269"/>
            <ac:grpSpMk id="24" creationId="{6AE3F7CC-5DA1-4D46-8840-EA1B8E1D80CE}"/>
          </ac:grpSpMkLst>
        </pc:grpChg>
        <pc:grpChg chg="add del mod">
          <ac:chgData name="Akshay Srivatsan" userId="618b8151f85e2597" providerId="LiveId" clId="{DD373B58-7C5C-4F1C-8AB2-3E4F0B91B387}" dt="2017-10-04T19:50:33.594" v="555" actId="20577"/>
          <ac:grpSpMkLst>
            <pc:docMk/>
            <pc:sldMk cId="3347870105" sldId="269"/>
            <ac:grpSpMk id="25" creationId="{455F8A75-84CF-4F40-8F58-C9EDEC81010A}"/>
          </ac:grpSpMkLst>
        </pc:grpChg>
        <pc:grpChg chg="add del mod">
          <ac:chgData name="Akshay Srivatsan" userId="618b8151f85e2597" providerId="LiveId" clId="{DD373B58-7C5C-4F1C-8AB2-3E4F0B91B387}" dt="2017-10-04T19:50:37.077" v="556" actId="20577"/>
          <ac:grpSpMkLst>
            <pc:docMk/>
            <pc:sldMk cId="3347870105" sldId="269"/>
            <ac:grpSpMk id="46" creationId="{43EFB094-C277-4B62-9664-5698CD7DC145}"/>
          </ac:grpSpMkLst>
        </pc:grpChg>
        <pc:cxnChg chg="add del mod topLvl">
          <ac:chgData name="Akshay Srivatsan" userId="618b8151f85e2597" providerId="LiveId" clId="{DD373B58-7C5C-4F1C-8AB2-3E4F0B91B387}" dt="2017-10-04T19:51:25.917" v="562" actId="478"/>
          <ac:cxnSpMkLst>
            <pc:docMk/>
            <pc:sldMk cId="3347870105" sldId="269"/>
            <ac:cxnSpMk id="8" creationId="{AEAF58A8-2294-45F2-9CCA-CD33F6035FD7}"/>
          </ac:cxnSpMkLst>
        </pc:cxnChg>
        <pc:cxnChg chg="add del mod topLvl">
          <ac:chgData name="Akshay Srivatsan" userId="618b8151f85e2597" providerId="LiveId" clId="{DD373B58-7C5C-4F1C-8AB2-3E4F0B91B387}" dt="2017-10-04T19:51:25.917" v="562" actId="478"/>
          <ac:cxnSpMkLst>
            <pc:docMk/>
            <pc:sldMk cId="3347870105" sldId="269"/>
            <ac:cxnSpMk id="9" creationId="{6D73BB44-15D0-4012-BB58-ADBB93B80E8D}"/>
          </ac:cxnSpMkLst>
        </pc:cxnChg>
        <pc:cxnChg chg="add del mod topLvl">
          <ac:chgData name="Akshay Srivatsan" userId="618b8151f85e2597" providerId="LiveId" clId="{DD373B58-7C5C-4F1C-8AB2-3E4F0B91B387}" dt="2017-10-04T19:51:25.917" v="562" actId="478"/>
          <ac:cxnSpMkLst>
            <pc:docMk/>
            <pc:sldMk cId="3347870105" sldId="269"/>
            <ac:cxnSpMk id="10" creationId="{EBEAB3F3-E520-49A6-8BE5-41B33B5CD07E}"/>
          </ac:cxnSpMkLst>
        </pc:cxnChg>
        <pc:cxnChg chg="add del mod topLvl">
          <ac:chgData name="Akshay Srivatsan" userId="618b8151f85e2597" providerId="LiveId" clId="{DD373B58-7C5C-4F1C-8AB2-3E4F0B91B387}" dt="2017-10-04T19:51:25.917" v="562" actId="478"/>
          <ac:cxnSpMkLst>
            <pc:docMk/>
            <pc:sldMk cId="3347870105" sldId="269"/>
            <ac:cxnSpMk id="11" creationId="{0578EE59-E138-4C12-A26D-26BF754B1F2B}"/>
          </ac:cxnSpMkLst>
        </pc:cxnChg>
        <pc:cxnChg chg="add del mod topLvl">
          <ac:chgData name="Akshay Srivatsan" userId="618b8151f85e2597" providerId="LiveId" clId="{DD373B58-7C5C-4F1C-8AB2-3E4F0B91B387}" dt="2017-10-04T19:51:25.917" v="562" actId="478"/>
          <ac:cxnSpMkLst>
            <pc:docMk/>
            <pc:sldMk cId="3347870105" sldId="269"/>
            <ac:cxnSpMk id="12" creationId="{7A42713D-A55A-4DC5-8C7E-6D6AA72F1B93}"/>
          </ac:cxnSpMkLst>
        </pc:cxnChg>
        <pc:cxnChg chg="add del mod topLvl">
          <ac:chgData name="Akshay Srivatsan" userId="618b8151f85e2597" providerId="LiveId" clId="{DD373B58-7C5C-4F1C-8AB2-3E4F0B91B387}" dt="2017-10-04T19:51:25.917" v="562" actId="478"/>
          <ac:cxnSpMkLst>
            <pc:docMk/>
            <pc:sldMk cId="3347870105" sldId="269"/>
            <ac:cxnSpMk id="13" creationId="{D3B36BD5-EF6A-411A-BCB1-8B5C24F14807}"/>
          </ac:cxnSpMkLst>
        </pc:cxnChg>
        <pc:cxnChg chg="add del mod topLvl">
          <ac:chgData name="Akshay Srivatsan" userId="618b8151f85e2597" providerId="LiveId" clId="{DD373B58-7C5C-4F1C-8AB2-3E4F0B91B387}" dt="2017-10-04T19:51:25.917" v="562" actId="478"/>
          <ac:cxnSpMkLst>
            <pc:docMk/>
            <pc:sldMk cId="3347870105" sldId="269"/>
            <ac:cxnSpMk id="14" creationId="{D6A85986-9406-4E4D-A830-7798A4AE7C23}"/>
          </ac:cxnSpMkLst>
        </pc:cxnChg>
        <pc:cxnChg chg="add del mod topLvl">
          <ac:chgData name="Akshay Srivatsan" userId="618b8151f85e2597" providerId="LiveId" clId="{DD373B58-7C5C-4F1C-8AB2-3E4F0B91B387}" dt="2017-10-04T19:51:25.917" v="562" actId="478"/>
          <ac:cxnSpMkLst>
            <pc:docMk/>
            <pc:sldMk cId="3347870105" sldId="269"/>
            <ac:cxnSpMk id="15" creationId="{38EA7A8B-C2F9-48DD-B6C2-76DF3A3632A9}"/>
          </ac:cxnSpMkLst>
        </pc:cxnChg>
        <pc:cxnChg chg="add del mod topLvl">
          <ac:chgData name="Akshay Srivatsan" userId="618b8151f85e2597" providerId="LiveId" clId="{DD373B58-7C5C-4F1C-8AB2-3E4F0B91B387}" dt="2017-10-04T19:51:25.917" v="562" actId="478"/>
          <ac:cxnSpMkLst>
            <pc:docMk/>
            <pc:sldMk cId="3347870105" sldId="269"/>
            <ac:cxnSpMk id="16" creationId="{3571F0BE-CE6B-4B65-B27C-7CF9FE531B7D}"/>
          </ac:cxnSpMkLst>
        </pc:cxnChg>
        <pc:cxnChg chg="add del mod topLvl">
          <ac:chgData name="Akshay Srivatsan" userId="618b8151f85e2597" providerId="LiveId" clId="{DD373B58-7C5C-4F1C-8AB2-3E4F0B91B387}" dt="2017-10-04T19:51:25.917" v="562" actId="478"/>
          <ac:cxnSpMkLst>
            <pc:docMk/>
            <pc:sldMk cId="3347870105" sldId="269"/>
            <ac:cxnSpMk id="17" creationId="{DE3AF781-5689-4CBE-BCD7-45763695D1DA}"/>
          </ac:cxnSpMkLst>
        </pc:cxnChg>
        <pc:cxnChg chg="add del mod topLvl">
          <ac:chgData name="Akshay Srivatsan" userId="618b8151f85e2597" providerId="LiveId" clId="{DD373B58-7C5C-4F1C-8AB2-3E4F0B91B387}" dt="2017-10-04T19:51:25.917" v="562" actId="478"/>
          <ac:cxnSpMkLst>
            <pc:docMk/>
            <pc:sldMk cId="3347870105" sldId="269"/>
            <ac:cxnSpMk id="18" creationId="{80E8615C-CF29-4C5A-8C1D-E70DE0528A71}"/>
          </ac:cxnSpMkLst>
        </pc:cxnChg>
        <pc:cxnChg chg="add del mod topLvl">
          <ac:chgData name="Akshay Srivatsan" userId="618b8151f85e2597" providerId="LiveId" clId="{DD373B58-7C5C-4F1C-8AB2-3E4F0B91B387}" dt="2017-10-04T19:51:25.917" v="562" actId="478"/>
          <ac:cxnSpMkLst>
            <pc:docMk/>
            <pc:sldMk cId="3347870105" sldId="269"/>
            <ac:cxnSpMk id="19" creationId="{0310B975-1501-4B5A-A1D4-FBA587FD2B0D}"/>
          </ac:cxnSpMkLst>
        </pc:cxnChg>
        <pc:cxnChg chg="add del mod topLvl">
          <ac:chgData name="Akshay Srivatsan" userId="618b8151f85e2597" providerId="LiveId" clId="{DD373B58-7C5C-4F1C-8AB2-3E4F0B91B387}" dt="2017-10-04T19:51:25.917" v="562" actId="478"/>
          <ac:cxnSpMkLst>
            <pc:docMk/>
            <pc:sldMk cId="3347870105" sldId="269"/>
            <ac:cxnSpMk id="20" creationId="{BA8F843E-D962-4BF3-BBA0-0550FD4CC7E9}"/>
          </ac:cxnSpMkLst>
        </pc:cxnChg>
        <pc:cxnChg chg="add del mod topLvl">
          <ac:chgData name="Akshay Srivatsan" userId="618b8151f85e2597" providerId="LiveId" clId="{DD373B58-7C5C-4F1C-8AB2-3E4F0B91B387}" dt="2017-10-04T19:51:25.917" v="562" actId="478"/>
          <ac:cxnSpMkLst>
            <pc:docMk/>
            <pc:sldMk cId="3347870105" sldId="269"/>
            <ac:cxnSpMk id="21" creationId="{5D9580AD-1E84-4E3B-A0A7-002EE2E86EE2}"/>
          </ac:cxnSpMkLst>
        </pc:cxnChg>
        <pc:cxnChg chg="add del mod topLvl">
          <ac:chgData name="Akshay Srivatsan" userId="618b8151f85e2597" providerId="LiveId" clId="{DD373B58-7C5C-4F1C-8AB2-3E4F0B91B387}" dt="2017-10-04T19:51:25.917" v="562" actId="478"/>
          <ac:cxnSpMkLst>
            <pc:docMk/>
            <pc:sldMk cId="3347870105" sldId="269"/>
            <ac:cxnSpMk id="22" creationId="{F0AC94A8-3221-4B6B-9452-5691E54BDA39}"/>
          </ac:cxnSpMkLst>
        </pc:cxnChg>
        <pc:cxnChg chg="add del mod topLvl">
          <ac:chgData name="Akshay Srivatsan" userId="618b8151f85e2597" providerId="LiveId" clId="{DD373B58-7C5C-4F1C-8AB2-3E4F0B91B387}" dt="2017-10-04T19:51:25.917" v="562" actId="478"/>
          <ac:cxnSpMkLst>
            <pc:docMk/>
            <pc:sldMk cId="3347870105" sldId="269"/>
            <ac:cxnSpMk id="23" creationId="{26754B88-F408-48AE-A3AC-573BF7312F5D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30" creationId="{6CEBF25F-F295-4877-A30D-C74B0FEC1181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31" creationId="{C3CEFA95-00A7-49C1-B38B-7103BAE7217F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32" creationId="{8314C0E4-F8AD-4BDE-938C-6E864C664828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33" creationId="{7DB38C61-A5E1-41A7-A6E0-DE04DBDB4204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34" creationId="{CE447148-AD52-46F7-966A-7993ECD3AF4A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35" creationId="{C3AE0D2A-AB4E-47FC-9772-AB404FF4A767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36" creationId="{01A879A7-182B-47E2-83C3-56756712FFBA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37" creationId="{56A1640B-3BBD-4D34-A6E6-AEC541F352B7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38" creationId="{815218A1-5237-4AB7-9ADD-0CCCDE44C8BB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39" creationId="{E472E07C-6157-40E9-8AF6-054B30EC852B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40" creationId="{90534CB8-6796-4A9A-A6EE-DE840D23553A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41" creationId="{FEC21D02-7559-407F-9F23-48766EDCBEB5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42" creationId="{AA94A050-D504-4EC4-AF9D-6310CDF4A5C0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43" creationId="{48FA5C28-ABCC-4029-AA54-A51DE69A3ADF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44" creationId="{6AD00A32-8118-40DF-864A-4D9FC990E911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45" creationId="{FAC7F715-E234-47DE-9CDE-7A14118524B3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51" creationId="{43AAA5C7-A7C6-4ABB-B4F1-3D07A80ABF05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52" creationId="{09DF126B-48BD-40C7-8F77-048DEC7835B3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53" creationId="{D6723029-41A4-4231-9CAB-47F884208444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54" creationId="{4EF4CB15-0493-4218-9BA5-A6F988F628AB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55" creationId="{82940924-3755-4E92-9628-E685819AA793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56" creationId="{C56CA159-FCB5-4830-8052-9ECF797E44BC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57" creationId="{05582759-188B-4F47-8328-D852EBD692AB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58" creationId="{75832338-D1F4-4C81-BDA9-7DD28CBC1D46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59" creationId="{7AD71055-BCEE-491C-859E-556A288B360F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60" creationId="{38F99689-3C8B-419D-BAC0-5479BAA50FC5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61" creationId="{BA106EC2-52F2-475C-884B-215D721F6C61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62" creationId="{01FF8CE2-DEBA-49E6-ADC1-CC567EA22C31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63" creationId="{B0883037-DBA6-4189-97E5-56A47E2CE4F6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64" creationId="{0D6A1E0A-58D8-4B2E-A6DB-180F7C254D65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65" creationId="{0CEDD542-9494-43C6-8424-455EF80FEC42}"/>
          </ac:cxnSpMkLst>
        </pc:cxnChg>
        <pc:cxnChg chg="del mod topLvl">
          <ac:chgData name="Akshay Srivatsan" userId="618b8151f85e2597" providerId="LiveId" clId="{DD373B58-7C5C-4F1C-8AB2-3E4F0B91B387}" dt="2017-10-04T19:51:29.835" v="563" actId="478"/>
          <ac:cxnSpMkLst>
            <pc:docMk/>
            <pc:sldMk cId="3347870105" sldId="269"/>
            <ac:cxnSpMk id="66" creationId="{BAB73461-F51E-4FB5-B06F-1F6D75EE8276}"/>
          </ac:cxnSpMkLst>
        </pc:cxnChg>
        <pc:cxnChg chg="add mod">
          <ac:chgData name="Akshay Srivatsan" userId="618b8151f85e2597" providerId="LiveId" clId="{DD373B58-7C5C-4F1C-8AB2-3E4F0B91B387}" dt="2017-10-04T19:58:25.166" v="652" actId="688"/>
          <ac:cxnSpMkLst>
            <pc:docMk/>
            <pc:sldMk cId="3347870105" sldId="269"/>
            <ac:cxnSpMk id="73" creationId="{4E01C832-211A-404F-B468-4101453EBA75}"/>
          </ac:cxnSpMkLst>
        </pc:cxnChg>
        <pc:cxnChg chg="add mod">
          <ac:chgData name="Akshay Srivatsan" userId="618b8151f85e2597" providerId="LiveId" clId="{DD373B58-7C5C-4F1C-8AB2-3E4F0B91B387}" dt="2017-10-04T19:58:25.166" v="652" actId="688"/>
          <ac:cxnSpMkLst>
            <pc:docMk/>
            <pc:sldMk cId="3347870105" sldId="269"/>
            <ac:cxnSpMk id="76" creationId="{1F956AB8-7EFA-4ED3-8EBF-8C4914D4A948}"/>
          </ac:cxnSpMkLst>
        </pc:cxnChg>
        <pc:cxnChg chg="add mod ord">
          <ac:chgData name="Akshay Srivatsan" userId="618b8151f85e2597" providerId="LiveId" clId="{DD373B58-7C5C-4F1C-8AB2-3E4F0B91B387}" dt="2017-10-04T19:58:25.166" v="652" actId="688"/>
          <ac:cxnSpMkLst>
            <pc:docMk/>
            <pc:sldMk cId="3347870105" sldId="269"/>
            <ac:cxnSpMk id="80" creationId="{51BA1988-2A74-4080-9D8C-CFBD4532E96F}"/>
          </ac:cxnSpMkLst>
        </pc:cxnChg>
        <pc:cxnChg chg="add mod ord">
          <ac:chgData name="Akshay Srivatsan" userId="618b8151f85e2597" providerId="LiveId" clId="{DD373B58-7C5C-4F1C-8AB2-3E4F0B91B387}" dt="2017-10-04T19:58:25.166" v="652" actId="688"/>
          <ac:cxnSpMkLst>
            <pc:docMk/>
            <pc:sldMk cId="3347870105" sldId="269"/>
            <ac:cxnSpMk id="82" creationId="{D5339861-BEE5-4E7D-9FC3-EF35CCF3EB8E}"/>
          </ac:cxnSpMkLst>
        </pc:cxnChg>
        <pc:cxnChg chg="add mod ord">
          <ac:chgData name="Akshay Srivatsan" userId="618b8151f85e2597" providerId="LiveId" clId="{DD373B58-7C5C-4F1C-8AB2-3E4F0B91B387}" dt="2017-10-04T19:58:25.166" v="652" actId="688"/>
          <ac:cxnSpMkLst>
            <pc:docMk/>
            <pc:sldMk cId="3347870105" sldId="269"/>
            <ac:cxnSpMk id="84" creationId="{995CA81C-3EDE-46FE-8870-1D128E47544A}"/>
          </ac:cxnSpMkLst>
        </pc:cxnChg>
        <pc:cxnChg chg="add mod ord">
          <ac:chgData name="Akshay Srivatsan" userId="618b8151f85e2597" providerId="LiveId" clId="{DD373B58-7C5C-4F1C-8AB2-3E4F0B91B387}" dt="2017-10-04T19:59:59.932" v="690" actId="1076"/>
          <ac:cxnSpMkLst>
            <pc:docMk/>
            <pc:sldMk cId="3347870105" sldId="269"/>
            <ac:cxnSpMk id="86" creationId="{3F8AF012-A45A-4F21-BA6E-A3E954C04B8C}"/>
          </ac:cxnSpMkLst>
        </pc:cxnChg>
        <pc:cxnChg chg="add mod ord">
          <ac:chgData name="Akshay Srivatsan" userId="618b8151f85e2597" providerId="LiveId" clId="{DD373B58-7C5C-4F1C-8AB2-3E4F0B91B387}" dt="2017-10-04T19:58:25.166" v="652" actId="688"/>
          <ac:cxnSpMkLst>
            <pc:docMk/>
            <pc:sldMk cId="3347870105" sldId="269"/>
            <ac:cxnSpMk id="88" creationId="{26FFCA43-847E-4554-AA47-B440236EA572}"/>
          </ac:cxnSpMkLst>
        </pc:cxnChg>
        <pc:cxnChg chg="add mod ord">
          <ac:chgData name="Akshay Srivatsan" userId="618b8151f85e2597" providerId="LiveId" clId="{DD373B58-7C5C-4F1C-8AB2-3E4F0B91B387}" dt="2017-10-04T19:58:25.166" v="652" actId="688"/>
          <ac:cxnSpMkLst>
            <pc:docMk/>
            <pc:sldMk cId="3347870105" sldId="269"/>
            <ac:cxnSpMk id="90" creationId="{B526B6AB-FB3B-4F1E-84C3-F9CD3D34B67B}"/>
          </ac:cxnSpMkLst>
        </pc:cxnChg>
        <pc:cxnChg chg="add mod ord">
          <ac:chgData name="Akshay Srivatsan" userId="618b8151f85e2597" providerId="LiveId" clId="{DD373B58-7C5C-4F1C-8AB2-3E4F0B91B387}" dt="2017-10-04T19:58:25.166" v="652" actId="688"/>
          <ac:cxnSpMkLst>
            <pc:docMk/>
            <pc:sldMk cId="3347870105" sldId="269"/>
            <ac:cxnSpMk id="92" creationId="{8E48702E-A7D1-4619-936A-FCDF8954907B}"/>
          </ac:cxnSpMkLst>
        </pc:cxnChg>
        <pc:cxnChg chg="add mod ord">
          <ac:chgData name="Akshay Srivatsan" userId="618b8151f85e2597" providerId="LiveId" clId="{DD373B58-7C5C-4F1C-8AB2-3E4F0B91B387}" dt="2017-10-04T19:58:25.166" v="652" actId="688"/>
          <ac:cxnSpMkLst>
            <pc:docMk/>
            <pc:sldMk cId="3347870105" sldId="269"/>
            <ac:cxnSpMk id="94" creationId="{B997B7E7-9F56-483F-891E-156E34AA51B2}"/>
          </ac:cxnSpMkLst>
        </pc:cxnChg>
        <pc:cxnChg chg="add mod ord">
          <ac:chgData name="Akshay Srivatsan" userId="618b8151f85e2597" providerId="LiveId" clId="{DD373B58-7C5C-4F1C-8AB2-3E4F0B91B387}" dt="2017-10-04T19:58:25.166" v="652" actId="688"/>
          <ac:cxnSpMkLst>
            <pc:docMk/>
            <pc:sldMk cId="3347870105" sldId="269"/>
            <ac:cxnSpMk id="96" creationId="{D458BDBC-B961-4FBA-985A-FBA8E1E57A99}"/>
          </ac:cxnSpMkLst>
        </pc:cxnChg>
        <pc:cxnChg chg="add mod ord">
          <ac:chgData name="Akshay Srivatsan" userId="618b8151f85e2597" providerId="LiveId" clId="{DD373B58-7C5C-4F1C-8AB2-3E4F0B91B387}" dt="2017-10-04T19:58:25.166" v="652" actId="688"/>
          <ac:cxnSpMkLst>
            <pc:docMk/>
            <pc:sldMk cId="3347870105" sldId="269"/>
            <ac:cxnSpMk id="98" creationId="{D88E5A20-6F70-4E9C-9A2E-F5B9CB6BD2CD}"/>
          </ac:cxnSpMkLst>
        </pc:cxnChg>
        <pc:cxnChg chg="add mod ord">
          <ac:chgData name="Akshay Srivatsan" userId="618b8151f85e2597" providerId="LiveId" clId="{DD373B58-7C5C-4F1C-8AB2-3E4F0B91B387}" dt="2017-10-04T19:58:25.166" v="652" actId="688"/>
          <ac:cxnSpMkLst>
            <pc:docMk/>
            <pc:sldMk cId="3347870105" sldId="269"/>
            <ac:cxnSpMk id="100" creationId="{FB8E79F2-EFCB-4A26-94E3-AF452058DC46}"/>
          </ac:cxnSpMkLst>
        </pc:cxnChg>
        <pc:cxnChg chg="add mod ord">
          <ac:chgData name="Akshay Srivatsan" userId="618b8151f85e2597" providerId="LiveId" clId="{DD373B58-7C5C-4F1C-8AB2-3E4F0B91B387}" dt="2017-10-04T19:59:59.932" v="690" actId="1076"/>
          <ac:cxnSpMkLst>
            <pc:docMk/>
            <pc:sldMk cId="3347870105" sldId="269"/>
            <ac:cxnSpMk id="102" creationId="{239D8E06-5F50-464C-A287-94D23FC249AE}"/>
          </ac:cxnSpMkLst>
        </pc:cxnChg>
        <pc:cxnChg chg="add mod ord">
          <ac:chgData name="Akshay Srivatsan" userId="618b8151f85e2597" providerId="LiveId" clId="{DD373B58-7C5C-4F1C-8AB2-3E4F0B91B387}" dt="2017-10-04T19:58:25.166" v="652" actId="688"/>
          <ac:cxnSpMkLst>
            <pc:docMk/>
            <pc:sldMk cId="3347870105" sldId="269"/>
            <ac:cxnSpMk id="104" creationId="{55F8D080-29CF-4618-95EE-8B3BAEC106DB}"/>
          </ac:cxnSpMkLst>
        </pc:cxnChg>
        <pc:cxnChg chg="add mod ord">
          <ac:chgData name="Akshay Srivatsan" userId="618b8151f85e2597" providerId="LiveId" clId="{DD373B58-7C5C-4F1C-8AB2-3E4F0B91B387}" dt="2017-10-04T19:58:25.166" v="652" actId="688"/>
          <ac:cxnSpMkLst>
            <pc:docMk/>
            <pc:sldMk cId="3347870105" sldId="269"/>
            <ac:cxnSpMk id="106" creationId="{D06FAA62-65E1-4B8D-9757-3DE06631ECE4}"/>
          </ac:cxnSpMkLst>
        </pc:cxnChg>
        <pc:cxnChg chg="add mod ord">
          <ac:chgData name="Akshay Srivatsan" userId="618b8151f85e2597" providerId="LiveId" clId="{DD373B58-7C5C-4F1C-8AB2-3E4F0B91B387}" dt="2017-10-04T19:58:25.166" v="652" actId="688"/>
          <ac:cxnSpMkLst>
            <pc:docMk/>
            <pc:sldMk cId="3347870105" sldId="269"/>
            <ac:cxnSpMk id="108" creationId="{49BCF4EE-8083-40CD-89F6-ED3D93D20C57}"/>
          </ac:cxnSpMkLst>
        </pc:cxnChg>
        <pc:cxnChg chg="add mod ord">
          <ac:chgData name="Akshay Srivatsan" userId="618b8151f85e2597" providerId="LiveId" clId="{DD373B58-7C5C-4F1C-8AB2-3E4F0B91B387}" dt="2017-10-04T19:58:25.166" v="652" actId="688"/>
          <ac:cxnSpMkLst>
            <pc:docMk/>
            <pc:sldMk cId="3347870105" sldId="269"/>
            <ac:cxnSpMk id="110" creationId="{8808C202-2D82-406B-A160-3C715461C8F3}"/>
          </ac:cxnSpMkLst>
        </pc:cxnChg>
        <pc:cxnChg chg="add mod ord">
          <ac:chgData name="Akshay Srivatsan" userId="618b8151f85e2597" providerId="LiveId" clId="{DD373B58-7C5C-4F1C-8AB2-3E4F0B91B387}" dt="2017-10-04T19:59:21.819" v="672" actId="1076"/>
          <ac:cxnSpMkLst>
            <pc:docMk/>
            <pc:sldMk cId="3347870105" sldId="269"/>
            <ac:cxnSpMk id="112" creationId="{16DB8FFB-793E-4ADC-89AB-66CB3C5DA102}"/>
          </ac:cxnSpMkLst>
        </pc:cxnChg>
        <pc:cxnChg chg="add mod ord">
          <ac:chgData name="Akshay Srivatsan" userId="618b8151f85e2597" providerId="LiveId" clId="{DD373B58-7C5C-4F1C-8AB2-3E4F0B91B387}" dt="2017-10-04T19:59:21.819" v="672" actId="1076"/>
          <ac:cxnSpMkLst>
            <pc:docMk/>
            <pc:sldMk cId="3347870105" sldId="269"/>
            <ac:cxnSpMk id="114" creationId="{EBAFCE7F-289B-4163-BB09-CA3369F3A6D5}"/>
          </ac:cxnSpMkLst>
        </pc:cxnChg>
        <pc:cxnChg chg="add mod ord">
          <ac:chgData name="Akshay Srivatsan" userId="618b8151f85e2597" providerId="LiveId" clId="{DD373B58-7C5C-4F1C-8AB2-3E4F0B91B387}" dt="2017-10-04T19:59:21.819" v="672" actId="1076"/>
          <ac:cxnSpMkLst>
            <pc:docMk/>
            <pc:sldMk cId="3347870105" sldId="269"/>
            <ac:cxnSpMk id="116" creationId="{733AFA2C-AD2C-4F47-B0D4-9E98C75A1577}"/>
          </ac:cxnSpMkLst>
        </pc:cxnChg>
        <pc:cxnChg chg="add mod ord">
          <ac:chgData name="Akshay Srivatsan" userId="618b8151f85e2597" providerId="LiveId" clId="{DD373B58-7C5C-4F1C-8AB2-3E4F0B91B387}" dt="2017-10-04T19:59:59.932" v="690" actId="1076"/>
          <ac:cxnSpMkLst>
            <pc:docMk/>
            <pc:sldMk cId="3347870105" sldId="269"/>
            <ac:cxnSpMk id="118" creationId="{235E15A4-2CD6-4C54-A951-12E91F35DE68}"/>
          </ac:cxnSpMkLst>
        </pc:cxnChg>
        <pc:cxnChg chg="add mod ord">
          <ac:chgData name="Akshay Srivatsan" userId="618b8151f85e2597" providerId="LiveId" clId="{DD373B58-7C5C-4F1C-8AB2-3E4F0B91B387}" dt="2017-10-04T19:59:21.819" v="672" actId="1076"/>
          <ac:cxnSpMkLst>
            <pc:docMk/>
            <pc:sldMk cId="3347870105" sldId="269"/>
            <ac:cxnSpMk id="120" creationId="{E51A1F19-075C-40E9-9F3D-880F59A380E4}"/>
          </ac:cxnSpMkLst>
        </pc:cxnChg>
        <pc:cxnChg chg="add mod ord">
          <ac:chgData name="Akshay Srivatsan" userId="618b8151f85e2597" providerId="LiveId" clId="{DD373B58-7C5C-4F1C-8AB2-3E4F0B91B387}" dt="2017-10-04T19:59:21.819" v="672" actId="1076"/>
          <ac:cxnSpMkLst>
            <pc:docMk/>
            <pc:sldMk cId="3347870105" sldId="269"/>
            <ac:cxnSpMk id="122" creationId="{41FE4AD8-90AF-4A84-A9FB-4B97F19EB9CC}"/>
          </ac:cxnSpMkLst>
        </pc:cxnChg>
        <pc:cxnChg chg="add mod ord">
          <ac:chgData name="Akshay Srivatsan" userId="618b8151f85e2597" providerId="LiveId" clId="{DD373B58-7C5C-4F1C-8AB2-3E4F0B91B387}" dt="2017-10-04T19:59:21.819" v="672" actId="1076"/>
          <ac:cxnSpMkLst>
            <pc:docMk/>
            <pc:sldMk cId="3347870105" sldId="269"/>
            <ac:cxnSpMk id="124" creationId="{7829E4D4-B4BE-41F5-B900-7186CD01C9B9}"/>
          </ac:cxnSpMkLst>
        </pc:cxnChg>
        <pc:cxnChg chg="add mod ord">
          <ac:chgData name="Akshay Srivatsan" userId="618b8151f85e2597" providerId="LiveId" clId="{DD373B58-7C5C-4F1C-8AB2-3E4F0B91B387}" dt="2017-10-04T19:59:21.819" v="672" actId="1076"/>
          <ac:cxnSpMkLst>
            <pc:docMk/>
            <pc:sldMk cId="3347870105" sldId="269"/>
            <ac:cxnSpMk id="126" creationId="{6B6C18FB-9944-44AC-8EA0-E90848A64923}"/>
          </ac:cxnSpMkLst>
        </pc:cxnChg>
        <pc:cxnChg chg="add mod ord">
          <ac:chgData name="Akshay Srivatsan" userId="618b8151f85e2597" providerId="LiveId" clId="{DD373B58-7C5C-4F1C-8AB2-3E4F0B91B387}" dt="2017-10-04T19:58:25.166" v="652" actId="688"/>
          <ac:cxnSpMkLst>
            <pc:docMk/>
            <pc:sldMk cId="3347870105" sldId="269"/>
            <ac:cxnSpMk id="128" creationId="{8A7E5D96-24CD-4058-BF06-5B38E5FD9B44}"/>
          </ac:cxnSpMkLst>
        </pc:cxnChg>
        <pc:cxnChg chg="add del mod">
          <ac:chgData name="Akshay Srivatsan" userId="618b8151f85e2597" providerId="LiveId" clId="{DD373B58-7C5C-4F1C-8AB2-3E4F0B91B387}" dt="2017-10-04T19:55:33.700" v="607" actId="478"/>
          <ac:cxnSpMkLst>
            <pc:docMk/>
            <pc:sldMk cId="3347870105" sldId="269"/>
            <ac:cxnSpMk id="130" creationId="{45C6D997-A4C3-4DE5-B8D4-276C53A39CD8}"/>
          </ac:cxnSpMkLst>
        </pc:cxnChg>
        <pc:cxnChg chg="add mod ord">
          <ac:chgData name="Akshay Srivatsan" userId="618b8151f85e2597" providerId="LiveId" clId="{DD373B58-7C5C-4F1C-8AB2-3E4F0B91B387}" dt="2017-10-04T19:58:25.166" v="652" actId="688"/>
          <ac:cxnSpMkLst>
            <pc:docMk/>
            <pc:sldMk cId="3347870105" sldId="269"/>
            <ac:cxnSpMk id="132" creationId="{DC53D38E-11B7-42FD-9E37-93A0D84AE8C2}"/>
          </ac:cxnSpMkLst>
        </pc:cxnChg>
        <pc:cxnChg chg="add mod ord">
          <ac:chgData name="Akshay Srivatsan" userId="618b8151f85e2597" providerId="LiveId" clId="{DD373B58-7C5C-4F1C-8AB2-3E4F0B91B387}" dt="2017-10-04T19:59:59.932" v="690" actId="1076"/>
          <ac:cxnSpMkLst>
            <pc:docMk/>
            <pc:sldMk cId="3347870105" sldId="269"/>
            <ac:cxnSpMk id="134" creationId="{FFC36BCB-09CB-4300-880F-11C7839F5730}"/>
          </ac:cxnSpMkLst>
        </pc:cxnChg>
        <pc:cxnChg chg="add mod ord">
          <ac:chgData name="Akshay Srivatsan" userId="618b8151f85e2597" providerId="LiveId" clId="{DD373B58-7C5C-4F1C-8AB2-3E4F0B91B387}" dt="2017-10-04T19:58:25.166" v="652" actId="688"/>
          <ac:cxnSpMkLst>
            <pc:docMk/>
            <pc:sldMk cId="3347870105" sldId="269"/>
            <ac:cxnSpMk id="136" creationId="{37229E33-7432-42EF-B652-CA47FB65AF17}"/>
          </ac:cxnSpMkLst>
        </pc:cxnChg>
        <pc:cxnChg chg="add mod ord">
          <ac:chgData name="Akshay Srivatsan" userId="618b8151f85e2597" providerId="LiveId" clId="{DD373B58-7C5C-4F1C-8AB2-3E4F0B91B387}" dt="2017-10-04T19:58:25.166" v="652" actId="688"/>
          <ac:cxnSpMkLst>
            <pc:docMk/>
            <pc:sldMk cId="3347870105" sldId="269"/>
            <ac:cxnSpMk id="138" creationId="{BEF8EFCC-B2A4-4D14-B47A-3AD3DB323EE5}"/>
          </ac:cxnSpMkLst>
        </pc:cxnChg>
        <pc:cxnChg chg="add mod ord">
          <ac:chgData name="Akshay Srivatsan" userId="618b8151f85e2597" providerId="LiveId" clId="{DD373B58-7C5C-4F1C-8AB2-3E4F0B91B387}" dt="2017-10-04T19:58:25.166" v="652" actId="688"/>
          <ac:cxnSpMkLst>
            <pc:docMk/>
            <pc:sldMk cId="3347870105" sldId="269"/>
            <ac:cxnSpMk id="140" creationId="{1B1F76EE-FB2A-489A-B2E3-2C888462CA24}"/>
          </ac:cxnSpMkLst>
        </pc:cxnChg>
      </pc:sldChg>
      <pc:sldChg chg="addSp delSp modSp add modAnim modNotesTx">
        <pc:chgData name="Akshay Srivatsan" userId="618b8151f85e2597" providerId="LiveId" clId="{DD373B58-7C5C-4F1C-8AB2-3E4F0B91B387}" dt="2017-10-05T19:27:16.972" v="1346" actId="20577"/>
        <pc:sldMkLst>
          <pc:docMk/>
          <pc:sldMk cId="3885479569" sldId="270"/>
        </pc:sldMkLst>
        <pc:spChg chg="mod">
          <ac:chgData name="Akshay Srivatsan" userId="618b8151f85e2597" providerId="LiveId" clId="{DD373B58-7C5C-4F1C-8AB2-3E4F0B91B387}" dt="2017-10-04T20:06:50.768" v="755" actId="1076"/>
          <ac:spMkLst>
            <pc:docMk/>
            <pc:sldMk cId="3885479569" sldId="270"/>
            <ac:spMk id="2" creationId="{5CA27BB9-2665-4E03-8801-0D3AEE79CC79}"/>
          </ac:spMkLst>
        </pc:spChg>
        <pc:spChg chg="del">
          <ac:chgData name="Akshay Srivatsan" userId="618b8151f85e2597" providerId="LiveId" clId="{DD373B58-7C5C-4F1C-8AB2-3E4F0B91B387}" dt="2017-10-04T20:03:41.065" v="747" actId="478"/>
          <ac:spMkLst>
            <pc:docMk/>
            <pc:sldMk cId="3885479569" sldId="270"/>
            <ac:spMk id="3" creationId="{92BEE362-FB83-4EFA-A581-032DB3A56760}"/>
          </ac:spMkLst>
        </pc:spChg>
        <pc:spChg chg="add mod">
          <ac:chgData name="Akshay Srivatsan" userId="618b8151f85e2597" providerId="LiveId" clId="{DD373B58-7C5C-4F1C-8AB2-3E4F0B91B387}" dt="2017-10-04T20:09:33.033" v="789" actId="1076"/>
          <ac:spMkLst>
            <pc:docMk/>
            <pc:sldMk cId="3885479569" sldId="270"/>
            <ac:spMk id="22" creationId="{646E1E70-E6AD-4A73-AA7D-6C3F2004AD04}"/>
          </ac:spMkLst>
        </pc:spChg>
        <pc:spChg chg="add mod">
          <ac:chgData name="Akshay Srivatsan" userId="618b8151f85e2597" providerId="LiveId" clId="{DD373B58-7C5C-4F1C-8AB2-3E4F0B91B387}" dt="2017-10-04T20:09:33.033" v="789" actId="1076"/>
          <ac:spMkLst>
            <pc:docMk/>
            <pc:sldMk cId="3885479569" sldId="270"/>
            <ac:spMk id="23" creationId="{023EE1DB-A1A3-49D1-AF1D-020D7588E3BB}"/>
          </ac:spMkLst>
        </pc:spChg>
        <pc:spChg chg="add mod">
          <ac:chgData name="Akshay Srivatsan" userId="618b8151f85e2597" providerId="LiveId" clId="{DD373B58-7C5C-4F1C-8AB2-3E4F0B91B387}" dt="2017-10-04T20:09:33.033" v="789" actId="1076"/>
          <ac:spMkLst>
            <pc:docMk/>
            <pc:sldMk cId="3885479569" sldId="270"/>
            <ac:spMk id="24" creationId="{F7D3A037-2CB9-457B-917A-2E695E3C9808}"/>
          </ac:spMkLst>
        </pc:spChg>
        <pc:spChg chg="add mod">
          <ac:chgData name="Akshay Srivatsan" userId="618b8151f85e2597" providerId="LiveId" clId="{DD373B58-7C5C-4F1C-8AB2-3E4F0B91B387}" dt="2017-10-04T20:09:33.033" v="789" actId="1076"/>
          <ac:spMkLst>
            <pc:docMk/>
            <pc:sldMk cId="3885479569" sldId="270"/>
            <ac:spMk id="25" creationId="{54AF4008-CE05-476E-AAA8-3D693FD1BA0C}"/>
          </ac:spMkLst>
        </pc:spChg>
        <pc:spChg chg="add mod">
          <ac:chgData name="Akshay Srivatsan" userId="618b8151f85e2597" providerId="LiveId" clId="{DD373B58-7C5C-4F1C-8AB2-3E4F0B91B387}" dt="2017-10-04T20:09:33.033" v="789" actId="1076"/>
          <ac:spMkLst>
            <pc:docMk/>
            <pc:sldMk cId="3885479569" sldId="270"/>
            <ac:spMk id="26" creationId="{110A29C5-C2F3-4CBA-8668-CF21E259BF77}"/>
          </ac:spMkLst>
        </pc:spChg>
        <pc:spChg chg="add mod">
          <ac:chgData name="Akshay Srivatsan" userId="618b8151f85e2597" providerId="LiveId" clId="{DD373B58-7C5C-4F1C-8AB2-3E4F0B91B387}" dt="2017-10-04T20:09:33.033" v="789" actId="1076"/>
          <ac:spMkLst>
            <pc:docMk/>
            <pc:sldMk cId="3885479569" sldId="270"/>
            <ac:spMk id="27" creationId="{D8363F2E-8A01-45CD-A7B6-3AB55AE7C3D0}"/>
          </ac:spMkLst>
        </pc:spChg>
        <pc:spChg chg="add mod">
          <ac:chgData name="Akshay Srivatsan" userId="618b8151f85e2597" providerId="LiveId" clId="{DD373B58-7C5C-4F1C-8AB2-3E4F0B91B387}" dt="2017-10-04T20:09:33.033" v="789" actId="1076"/>
          <ac:spMkLst>
            <pc:docMk/>
            <pc:sldMk cId="3885479569" sldId="270"/>
            <ac:spMk id="28" creationId="{85676EF4-96C5-4B77-A7C4-D9EB2EBBAE6E}"/>
          </ac:spMkLst>
        </pc:spChg>
        <pc:spChg chg="add mod">
          <ac:chgData name="Akshay Srivatsan" userId="618b8151f85e2597" providerId="LiveId" clId="{DD373B58-7C5C-4F1C-8AB2-3E4F0B91B387}" dt="2017-10-04T20:09:33.033" v="789" actId="1076"/>
          <ac:spMkLst>
            <pc:docMk/>
            <pc:sldMk cId="3885479569" sldId="270"/>
            <ac:spMk id="29" creationId="{604177D9-B141-40C0-AD50-F4BC537EEAAD}"/>
          </ac:spMkLst>
        </pc:spChg>
        <pc:spChg chg="add mod">
          <ac:chgData name="Akshay Srivatsan" userId="618b8151f85e2597" providerId="LiveId" clId="{DD373B58-7C5C-4F1C-8AB2-3E4F0B91B387}" dt="2017-10-04T20:09:33.033" v="789" actId="1076"/>
          <ac:spMkLst>
            <pc:docMk/>
            <pc:sldMk cId="3885479569" sldId="270"/>
            <ac:spMk id="30" creationId="{525D5253-DADF-4194-85D4-164A88CD7EBD}"/>
          </ac:spMkLst>
        </pc:spChg>
        <pc:spChg chg="add mod">
          <ac:chgData name="Akshay Srivatsan" userId="618b8151f85e2597" providerId="LiveId" clId="{DD373B58-7C5C-4F1C-8AB2-3E4F0B91B387}" dt="2017-10-04T20:09:33.033" v="789" actId="1076"/>
          <ac:spMkLst>
            <pc:docMk/>
            <pc:sldMk cId="3885479569" sldId="270"/>
            <ac:spMk id="31" creationId="{E8B4D894-6709-45E3-90F4-44A1CF935733}"/>
          </ac:spMkLst>
        </pc:spChg>
        <pc:spChg chg="add del mod">
          <ac:chgData name="Akshay Srivatsan" userId="618b8151f85e2597" providerId="LiveId" clId="{DD373B58-7C5C-4F1C-8AB2-3E4F0B91B387}" dt="2017-10-04T20:09:22.857" v="788" actId="478"/>
          <ac:spMkLst>
            <pc:docMk/>
            <pc:sldMk cId="3885479569" sldId="270"/>
            <ac:spMk id="32" creationId="{120265ED-F3C8-459C-A3AB-0D62C38C3345}"/>
          </ac:spMkLst>
        </pc:spChg>
        <pc:spChg chg="add mod">
          <ac:chgData name="Akshay Srivatsan" userId="618b8151f85e2597" providerId="LiveId" clId="{DD373B58-7C5C-4F1C-8AB2-3E4F0B91B387}" dt="2017-10-04T20:15:12.841" v="808" actId="1076"/>
          <ac:spMkLst>
            <pc:docMk/>
            <pc:sldMk cId="3885479569" sldId="270"/>
            <ac:spMk id="33" creationId="{126925E9-3698-416A-BF1F-541055C2424B}"/>
          </ac:spMkLst>
        </pc:spChg>
        <pc:spChg chg="add del mod">
          <ac:chgData name="Akshay Srivatsan" userId="618b8151f85e2597" providerId="LiveId" clId="{DD373B58-7C5C-4F1C-8AB2-3E4F0B91B387}" dt="2017-10-04T20:15:07.389" v="806" actId="478"/>
          <ac:spMkLst>
            <pc:docMk/>
            <pc:sldMk cId="3885479569" sldId="270"/>
            <ac:spMk id="34" creationId="{81669116-C89E-4CBF-BAF7-64813A65F3CA}"/>
          </ac:spMkLst>
        </pc:spChg>
        <pc:spChg chg="add del mod">
          <ac:chgData name="Akshay Srivatsan" userId="618b8151f85e2597" providerId="LiveId" clId="{DD373B58-7C5C-4F1C-8AB2-3E4F0B91B387}" dt="2017-10-04T20:15:06.022" v="805" actId="478"/>
          <ac:spMkLst>
            <pc:docMk/>
            <pc:sldMk cId="3885479569" sldId="270"/>
            <ac:spMk id="35" creationId="{31DC3354-B615-4C5B-8B8B-A85F6E1B18D5}"/>
          </ac:spMkLst>
        </pc:spChg>
        <pc:spChg chg="add mod">
          <ac:chgData name="Akshay Srivatsan" userId="618b8151f85e2597" providerId="LiveId" clId="{DD373B58-7C5C-4F1C-8AB2-3E4F0B91B387}" dt="2017-10-04T20:15:18.107" v="811" actId="20577"/>
          <ac:spMkLst>
            <pc:docMk/>
            <pc:sldMk cId="3885479569" sldId="270"/>
            <ac:spMk id="36" creationId="{1315281C-0238-493E-BF1C-E11410A68CE3}"/>
          </ac:spMkLst>
        </pc:spChg>
        <pc:spChg chg="add mod">
          <ac:chgData name="Akshay Srivatsan" userId="618b8151f85e2597" providerId="LiveId" clId="{DD373B58-7C5C-4F1C-8AB2-3E4F0B91B387}" dt="2017-10-04T20:15:29.069" v="815" actId="20577"/>
          <ac:spMkLst>
            <pc:docMk/>
            <pc:sldMk cId="3885479569" sldId="270"/>
            <ac:spMk id="37" creationId="{5BADF6B9-F24A-47B4-B93E-55D1E9B94C56}"/>
          </ac:spMkLst>
        </pc:spChg>
        <pc:spChg chg="add mod">
          <ac:chgData name="Akshay Srivatsan" userId="618b8151f85e2597" providerId="LiveId" clId="{DD373B58-7C5C-4F1C-8AB2-3E4F0B91B387}" dt="2017-10-04T20:15:40.904" v="819" actId="20577"/>
          <ac:spMkLst>
            <pc:docMk/>
            <pc:sldMk cId="3885479569" sldId="270"/>
            <ac:spMk id="38" creationId="{30B522D6-3E31-4DB1-BEB7-1D99D248D430}"/>
          </ac:spMkLst>
        </pc:spChg>
        <pc:spChg chg="add mod">
          <ac:chgData name="Akshay Srivatsan" userId="618b8151f85e2597" providerId="LiveId" clId="{DD373B58-7C5C-4F1C-8AB2-3E4F0B91B387}" dt="2017-10-04T20:15:51.561" v="823" actId="20577"/>
          <ac:spMkLst>
            <pc:docMk/>
            <pc:sldMk cId="3885479569" sldId="270"/>
            <ac:spMk id="39" creationId="{542D45AB-6CB0-49AA-B536-9FCFD8AF51DC}"/>
          </ac:spMkLst>
        </pc:spChg>
        <pc:cxnChg chg="add del mod">
          <ac:chgData name="Akshay Srivatsan" userId="618b8151f85e2597" providerId="LiveId" clId="{DD373B58-7C5C-4F1C-8AB2-3E4F0B91B387}" dt="2017-10-04T20:08:23.031" v="763" actId="478"/>
          <ac:cxnSpMkLst>
            <pc:docMk/>
            <pc:sldMk cId="3885479569" sldId="270"/>
            <ac:cxnSpMk id="5" creationId="{7D959249-0930-4410-BC0D-3E590433475A}"/>
          </ac:cxnSpMkLst>
        </pc:cxnChg>
        <pc:cxnChg chg="add del mod">
          <ac:chgData name="Akshay Srivatsan" userId="618b8151f85e2597" providerId="LiveId" clId="{DD373B58-7C5C-4F1C-8AB2-3E4F0B91B387}" dt="2017-10-04T20:08:23.031" v="763" actId="478"/>
          <ac:cxnSpMkLst>
            <pc:docMk/>
            <pc:sldMk cId="3885479569" sldId="270"/>
            <ac:cxnSpMk id="8" creationId="{40FCF097-503A-4B28-A525-639E0FD8906B}"/>
          </ac:cxnSpMkLst>
        </pc:cxnChg>
        <pc:cxnChg chg="add del mod">
          <ac:chgData name="Akshay Srivatsan" userId="618b8151f85e2597" providerId="LiveId" clId="{DD373B58-7C5C-4F1C-8AB2-3E4F0B91B387}" dt="2017-10-04T20:08:23.031" v="763" actId="478"/>
          <ac:cxnSpMkLst>
            <pc:docMk/>
            <pc:sldMk cId="3885479569" sldId="270"/>
            <ac:cxnSpMk id="11" creationId="{B168827C-E91A-4F05-BF25-70D9EB2E80A3}"/>
          </ac:cxnSpMkLst>
        </pc:cxnChg>
        <pc:cxnChg chg="add del mod">
          <ac:chgData name="Akshay Srivatsan" userId="618b8151f85e2597" providerId="LiveId" clId="{DD373B58-7C5C-4F1C-8AB2-3E4F0B91B387}" dt="2017-10-04T20:08:23.031" v="763" actId="478"/>
          <ac:cxnSpMkLst>
            <pc:docMk/>
            <pc:sldMk cId="3885479569" sldId="270"/>
            <ac:cxnSpMk id="13" creationId="{3DA021E9-77AF-4157-B83A-7E90DA208033}"/>
          </ac:cxnSpMkLst>
        </pc:cxnChg>
        <pc:cxnChg chg="add del mod">
          <ac:chgData name="Akshay Srivatsan" userId="618b8151f85e2597" providerId="LiveId" clId="{DD373B58-7C5C-4F1C-8AB2-3E4F0B91B387}" dt="2017-10-04T20:08:23.031" v="763" actId="478"/>
          <ac:cxnSpMkLst>
            <pc:docMk/>
            <pc:sldMk cId="3885479569" sldId="270"/>
            <ac:cxnSpMk id="15" creationId="{01DE1649-CB0B-4EFC-AB7B-27A056AE8AA3}"/>
          </ac:cxnSpMkLst>
        </pc:cxnChg>
        <pc:cxnChg chg="add del mod">
          <ac:chgData name="Akshay Srivatsan" userId="618b8151f85e2597" providerId="LiveId" clId="{DD373B58-7C5C-4F1C-8AB2-3E4F0B91B387}" dt="2017-10-04T20:08:23.031" v="763" actId="478"/>
          <ac:cxnSpMkLst>
            <pc:docMk/>
            <pc:sldMk cId="3885479569" sldId="270"/>
            <ac:cxnSpMk id="17" creationId="{F651C67A-8EEE-4315-8320-A6034CCEFF18}"/>
          </ac:cxnSpMkLst>
        </pc:cxnChg>
        <pc:cxnChg chg="add del mod">
          <ac:chgData name="Akshay Srivatsan" userId="618b8151f85e2597" providerId="LiveId" clId="{DD373B58-7C5C-4F1C-8AB2-3E4F0B91B387}" dt="2017-10-04T20:08:23.031" v="763" actId="478"/>
          <ac:cxnSpMkLst>
            <pc:docMk/>
            <pc:sldMk cId="3885479569" sldId="270"/>
            <ac:cxnSpMk id="19" creationId="{1CF37E7A-C4E3-4562-A630-107A0295A333}"/>
          </ac:cxnSpMkLst>
        </pc:cxnChg>
        <pc:cxnChg chg="add del mod">
          <ac:chgData name="Akshay Srivatsan" userId="618b8151f85e2597" providerId="LiveId" clId="{DD373B58-7C5C-4F1C-8AB2-3E4F0B91B387}" dt="2017-10-04T20:08:23.031" v="763" actId="478"/>
          <ac:cxnSpMkLst>
            <pc:docMk/>
            <pc:sldMk cId="3885479569" sldId="270"/>
            <ac:cxnSpMk id="21" creationId="{9F846572-F23C-4939-90C0-CBAA9F9AFBDA}"/>
          </ac:cxnSpMkLst>
        </pc:cxnChg>
      </pc:sldChg>
      <pc:sldChg chg="add del">
        <pc:chgData name="Akshay Srivatsan" userId="618b8151f85e2597" providerId="LiveId" clId="{DD373B58-7C5C-4F1C-8AB2-3E4F0B91B387}" dt="2017-10-04T20:24:32.735" v="970" actId="2696"/>
        <pc:sldMkLst>
          <pc:docMk/>
          <pc:sldMk cId="2496153244" sldId="271"/>
        </pc:sldMkLst>
      </pc:sldChg>
      <pc:sldChg chg="addSp delSp modSp add">
        <pc:chgData name="Akshay Srivatsan" userId="618b8151f85e2597" providerId="LiveId" clId="{DD373B58-7C5C-4F1C-8AB2-3E4F0B91B387}" dt="2017-10-04T20:47:10.587" v="1114" actId="113"/>
        <pc:sldMkLst>
          <pc:docMk/>
          <pc:sldMk cId="2829940590" sldId="271"/>
        </pc:sldMkLst>
        <pc:spChg chg="add del mod">
          <ac:chgData name="Akshay Srivatsan" userId="618b8151f85e2597" providerId="LiveId" clId="{DD373B58-7C5C-4F1C-8AB2-3E4F0B91B387}" dt="2017-10-04T20:45:59.110" v="1090" actId="478"/>
          <ac:spMkLst>
            <pc:docMk/>
            <pc:sldMk cId="2829940590" sldId="271"/>
            <ac:spMk id="18" creationId="{A4F75BCF-E3E0-45CC-9963-CC8EB81243E2}"/>
          </ac:spMkLst>
        </pc:spChg>
        <pc:spChg chg="add del mod">
          <ac:chgData name="Akshay Srivatsan" userId="618b8151f85e2597" providerId="LiveId" clId="{DD373B58-7C5C-4F1C-8AB2-3E4F0B91B387}" dt="2017-10-04T20:45:56.726" v="1089" actId="478"/>
          <ac:spMkLst>
            <pc:docMk/>
            <pc:sldMk cId="2829940590" sldId="271"/>
            <ac:spMk id="19" creationId="{29457C30-EDD3-4197-95DB-D816A4AFC65E}"/>
          </ac:spMkLst>
        </pc:spChg>
        <pc:spChg chg="add del">
          <ac:chgData name="Akshay Srivatsan" userId="618b8151f85e2597" providerId="LiveId" clId="{DD373B58-7C5C-4F1C-8AB2-3E4F0B91B387}" dt="2017-10-04T20:26:14.105" v="983" actId="113"/>
          <ac:spMkLst>
            <pc:docMk/>
            <pc:sldMk cId="2829940590" sldId="271"/>
            <ac:spMk id="20" creationId="{7BCC0D04-23FB-47BB-A21D-FA532793D80C}"/>
          </ac:spMkLst>
        </pc:spChg>
        <pc:spChg chg="add del mod">
          <ac:chgData name="Akshay Srivatsan" userId="618b8151f85e2597" providerId="LiveId" clId="{DD373B58-7C5C-4F1C-8AB2-3E4F0B91B387}" dt="2017-10-04T20:45:56.726" v="1089" actId="478"/>
          <ac:spMkLst>
            <pc:docMk/>
            <pc:sldMk cId="2829940590" sldId="271"/>
            <ac:spMk id="21" creationId="{0FF89C98-4664-41A5-8D3E-5A79B65C89D8}"/>
          </ac:spMkLst>
        </pc:spChg>
        <pc:spChg chg="del">
          <ac:chgData name="Akshay Srivatsan" userId="618b8151f85e2597" providerId="LiveId" clId="{DD373B58-7C5C-4F1C-8AB2-3E4F0B91B387}" dt="2017-10-04T20:45:56.726" v="1089" actId="478"/>
          <ac:spMkLst>
            <pc:docMk/>
            <pc:sldMk cId="2829940590" sldId="271"/>
            <ac:spMk id="22" creationId="{646E1E70-E6AD-4A73-AA7D-6C3F2004AD04}"/>
          </ac:spMkLst>
        </pc:spChg>
        <pc:spChg chg="del">
          <ac:chgData name="Akshay Srivatsan" userId="618b8151f85e2597" providerId="LiveId" clId="{DD373B58-7C5C-4F1C-8AB2-3E4F0B91B387}" dt="2017-10-04T20:46:01.076" v="1091" actId="478"/>
          <ac:spMkLst>
            <pc:docMk/>
            <pc:sldMk cId="2829940590" sldId="271"/>
            <ac:spMk id="23" creationId="{023EE1DB-A1A3-49D1-AF1D-020D7588E3BB}"/>
          </ac:spMkLst>
        </pc:spChg>
        <pc:spChg chg="del">
          <ac:chgData name="Akshay Srivatsan" userId="618b8151f85e2597" providerId="LiveId" clId="{DD373B58-7C5C-4F1C-8AB2-3E4F0B91B387}" dt="2017-10-04T20:45:56.726" v="1089" actId="478"/>
          <ac:spMkLst>
            <pc:docMk/>
            <pc:sldMk cId="2829940590" sldId="271"/>
            <ac:spMk id="24" creationId="{F7D3A037-2CB9-457B-917A-2E695E3C9808}"/>
          </ac:spMkLst>
        </pc:spChg>
        <pc:spChg chg="del">
          <ac:chgData name="Akshay Srivatsan" userId="618b8151f85e2597" providerId="LiveId" clId="{DD373B58-7C5C-4F1C-8AB2-3E4F0B91B387}" dt="2017-10-04T20:46:02.259" v="1093" actId="478"/>
          <ac:spMkLst>
            <pc:docMk/>
            <pc:sldMk cId="2829940590" sldId="271"/>
            <ac:spMk id="25" creationId="{54AF4008-CE05-476E-AAA8-3D693FD1BA0C}"/>
          </ac:spMkLst>
        </pc:spChg>
        <pc:spChg chg="del">
          <ac:chgData name="Akshay Srivatsan" userId="618b8151f85e2597" providerId="LiveId" clId="{DD373B58-7C5C-4F1C-8AB2-3E4F0B91B387}" dt="2017-10-04T20:45:56.726" v="1089" actId="478"/>
          <ac:spMkLst>
            <pc:docMk/>
            <pc:sldMk cId="2829940590" sldId="271"/>
            <ac:spMk id="26" creationId="{110A29C5-C2F3-4CBA-8668-CF21E259BF77}"/>
          </ac:spMkLst>
        </pc:spChg>
        <pc:spChg chg="del">
          <ac:chgData name="Akshay Srivatsan" userId="618b8151f85e2597" providerId="LiveId" clId="{DD373B58-7C5C-4F1C-8AB2-3E4F0B91B387}" dt="2017-10-04T20:45:56.726" v="1089" actId="478"/>
          <ac:spMkLst>
            <pc:docMk/>
            <pc:sldMk cId="2829940590" sldId="271"/>
            <ac:spMk id="27" creationId="{D8363F2E-8A01-45CD-A7B6-3AB55AE7C3D0}"/>
          </ac:spMkLst>
        </pc:spChg>
        <pc:spChg chg="del">
          <ac:chgData name="Akshay Srivatsan" userId="618b8151f85e2597" providerId="LiveId" clId="{DD373B58-7C5C-4F1C-8AB2-3E4F0B91B387}" dt="2017-10-04T20:45:59.110" v="1090" actId="478"/>
          <ac:spMkLst>
            <pc:docMk/>
            <pc:sldMk cId="2829940590" sldId="271"/>
            <ac:spMk id="28" creationId="{85676EF4-96C5-4B77-A7C4-D9EB2EBBAE6E}"/>
          </ac:spMkLst>
        </pc:spChg>
        <pc:spChg chg="del">
          <ac:chgData name="Akshay Srivatsan" userId="618b8151f85e2597" providerId="LiveId" clId="{DD373B58-7C5C-4F1C-8AB2-3E4F0B91B387}" dt="2017-10-04T20:45:59.110" v="1090" actId="478"/>
          <ac:spMkLst>
            <pc:docMk/>
            <pc:sldMk cId="2829940590" sldId="271"/>
            <ac:spMk id="29" creationId="{604177D9-B141-40C0-AD50-F4BC537EEAAD}"/>
          </ac:spMkLst>
        </pc:spChg>
        <pc:spChg chg="del">
          <ac:chgData name="Akshay Srivatsan" userId="618b8151f85e2597" providerId="LiveId" clId="{DD373B58-7C5C-4F1C-8AB2-3E4F0B91B387}" dt="2017-10-04T20:45:56.726" v="1089" actId="478"/>
          <ac:spMkLst>
            <pc:docMk/>
            <pc:sldMk cId="2829940590" sldId="271"/>
            <ac:spMk id="30" creationId="{525D5253-DADF-4194-85D4-164A88CD7EBD}"/>
          </ac:spMkLst>
        </pc:spChg>
        <pc:spChg chg="del">
          <ac:chgData name="Akshay Srivatsan" userId="618b8151f85e2597" providerId="LiveId" clId="{DD373B58-7C5C-4F1C-8AB2-3E4F0B91B387}" dt="2017-10-04T20:45:56.726" v="1089" actId="478"/>
          <ac:spMkLst>
            <pc:docMk/>
            <pc:sldMk cId="2829940590" sldId="271"/>
            <ac:spMk id="31" creationId="{E8B4D894-6709-45E3-90F4-44A1CF935733}"/>
          </ac:spMkLst>
        </pc:spChg>
        <pc:spChg chg="add del mod">
          <ac:chgData name="Akshay Srivatsan" userId="618b8151f85e2597" providerId="LiveId" clId="{DD373B58-7C5C-4F1C-8AB2-3E4F0B91B387}" dt="2017-10-04T20:45:56.726" v="1089" actId="478"/>
          <ac:spMkLst>
            <pc:docMk/>
            <pc:sldMk cId="2829940590" sldId="271"/>
            <ac:spMk id="32" creationId="{8E0E78B7-B113-4059-AA9C-7C8813ACA59F}"/>
          </ac:spMkLst>
        </pc:spChg>
        <pc:spChg chg="del">
          <ac:chgData name="Akshay Srivatsan" userId="618b8151f85e2597" providerId="LiveId" clId="{DD373B58-7C5C-4F1C-8AB2-3E4F0B91B387}" dt="2017-10-04T20:45:59.110" v="1090" actId="478"/>
          <ac:spMkLst>
            <pc:docMk/>
            <pc:sldMk cId="2829940590" sldId="271"/>
            <ac:spMk id="33" creationId="{126925E9-3698-416A-BF1F-541055C2424B}"/>
          </ac:spMkLst>
        </pc:spChg>
        <pc:spChg chg="add del mod">
          <ac:chgData name="Akshay Srivatsan" userId="618b8151f85e2597" providerId="LiveId" clId="{DD373B58-7C5C-4F1C-8AB2-3E4F0B91B387}" dt="2017-10-04T20:45:56.726" v="1089" actId="478"/>
          <ac:spMkLst>
            <pc:docMk/>
            <pc:sldMk cId="2829940590" sldId="271"/>
            <ac:spMk id="34" creationId="{0AAAC659-AC05-4881-B198-DEBAC9D1F4C9}"/>
          </ac:spMkLst>
        </pc:spChg>
        <pc:spChg chg="add del mod">
          <ac:chgData name="Akshay Srivatsan" userId="618b8151f85e2597" providerId="LiveId" clId="{DD373B58-7C5C-4F1C-8AB2-3E4F0B91B387}" dt="2017-10-04T20:45:56.726" v="1089" actId="478"/>
          <ac:spMkLst>
            <pc:docMk/>
            <pc:sldMk cId="2829940590" sldId="271"/>
            <ac:spMk id="35" creationId="{85703E9D-FCD3-4F7A-B841-49918B228A18}"/>
          </ac:spMkLst>
        </pc:spChg>
        <pc:spChg chg="del">
          <ac:chgData name="Akshay Srivatsan" userId="618b8151f85e2597" providerId="LiveId" clId="{DD373B58-7C5C-4F1C-8AB2-3E4F0B91B387}" dt="2017-10-04T20:45:59.110" v="1090" actId="478"/>
          <ac:spMkLst>
            <pc:docMk/>
            <pc:sldMk cId="2829940590" sldId="271"/>
            <ac:spMk id="36" creationId="{1315281C-0238-493E-BF1C-E11410A68CE3}"/>
          </ac:spMkLst>
        </pc:spChg>
        <pc:spChg chg="del mod">
          <ac:chgData name="Akshay Srivatsan" userId="618b8151f85e2597" providerId="LiveId" clId="{DD373B58-7C5C-4F1C-8AB2-3E4F0B91B387}" dt="2017-10-04T20:45:56.726" v="1089" actId="478"/>
          <ac:spMkLst>
            <pc:docMk/>
            <pc:sldMk cId="2829940590" sldId="271"/>
            <ac:spMk id="37" creationId="{5BADF6B9-F24A-47B4-B93E-55D1E9B94C56}"/>
          </ac:spMkLst>
        </pc:spChg>
        <pc:spChg chg="del">
          <ac:chgData name="Akshay Srivatsan" userId="618b8151f85e2597" providerId="LiveId" clId="{DD373B58-7C5C-4F1C-8AB2-3E4F0B91B387}" dt="2017-10-04T20:45:56.726" v="1089" actId="478"/>
          <ac:spMkLst>
            <pc:docMk/>
            <pc:sldMk cId="2829940590" sldId="271"/>
            <ac:spMk id="38" creationId="{30B522D6-3E31-4DB1-BEB7-1D99D248D430}"/>
          </ac:spMkLst>
        </pc:spChg>
        <pc:spChg chg="del">
          <ac:chgData name="Akshay Srivatsan" userId="618b8151f85e2597" providerId="LiveId" clId="{DD373B58-7C5C-4F1C-8AB2-3E4F0B91B387}" dt="2017-10-04T20:45:56.726" v="1089" actId="478"/>
          <ac:spMkLst>
            <pc:docMk/>
            <pc:sldMk cId="2829940590" sldId="271"/>
            <ac:spMk id="39" creationId="{542D45AB-6CB0-49AA-B536-9FCFD8AF51DC}"/>
          </ac:spMkLst>
        </pc:spChg>
        <pc:spChg chg="add del mod">
          <ac:chgData name="Akshay Srivatsan" userId="618b8151f85e2597" providerId="LiveId" clId="{DD373B58-7C5C-4F1C-8AB2-3E4F0B91B387}" dt="2017-10-04T20:45:56.726" v="1089" actId="478"/>
          <ac:spMkLst>
            <pc:docMk/>
            <pc:sldMk cId="2829940590" sldId="271"/>
            <ac:spMk id="40" creationId="{C148B6CF-C824-4481-83ED-EC86395BFD1F}"/>
          </ac:spMkLst>
        </pc:spChg>
        <pc:spChg chg="add del mod">
          <ac:chgData name="Akshay Srivatsan" userId="618b8151f85e2597" providerId="LiveId" clId="{DD373B58-7C5C-4F1C-8AB2-3E4F0B91B387}" dt="2017-10-04T20:32:40.039" v="1033" actId="478"/>
          <ac:spMkLst>
            <pc:docMk/>
            <pc:sldMk cId="2829940590" sldId="271"/>
            <ac:spMk id="42" creationId="{D12C820D-81FC-4501-9220-5069D1B90533}"/>
          </ac:spMkLst>
        </pc:spChg>
        <pc:spChg chg="add del mod">
          <ac:chgData name="Akshay Srivatsan" userId="618b8151f85e2597" providerId="LiveId" clId="{DD373B58-7C5C-4F1C-8AB2-3E4F0B91B387}" dt="2017-10-04T20:32:40.039" v="1033" actId="478"/>
          <ac:spMkLst>
            <pc:docMk/>
            <pc:sldMk cId="2829940590" sldId="271"/>
            <ac:spMk id="43" creationId="{2F3DABCA-5808-47E3-9C52-B03EEE461D38}"/>
          </ac:spMkLst>
        </pc:spChg>
        <pc:spChg chg="add del mod">
          <ac:chgData name="Akshay Srivatsan" userId="618b8151f85e2597" providerId="LiveId" clId="{DD373B58-7C5C-4F1C-8AB2-3E4F0B91B387}" dt="2017-10-04T20:32:40.039" v="1033" actId="478"/>
          <ac:spMkLst>
            <pc:docMk/>
            <pc:sldMk cId="2829940590" sldId="271"/>
            <ac:spMk id="44" creationId="{02ED94E5-1968-40EC-B564-05E3BAE86034}"/>
          </ac:spMkLst>
        </pc:spChg>
        <pc:spChg chg="add del mod">
          <ac:chgData name="Akshay Srivatsan" userId="618b8151f85e2597" providerId="LiveId" clId="{DD373B58-7C5C-4F1C-8AB2-3E4F0B91B387}" dt="2017-10-04T20:32:40.039" v="1033" actId="478"/>
          <ac:spMkLst>
            <pc:docMk/>
            <pc:sldMk cId="2829940590" sldId="271"/>
            <ac:spMk id="45" creationId="{4113FD77-4655-486C-BE62-8ECBC845ADD9}"/>
          </ac:spMkLst>
        </pc:spChg>
        <pc:spChg chg="add del mod">
          <ac:chgData name="Akshay Srivatsan" userId="618b8151f85e2597" providerId="LiveId" clId="{DD373B58-7C5C-4F1C-8AB2-3E4F0B91B387}" dt="2017-10-04T20:32:41.932" v="1034" actId="478"/>
          <ac:spMkLst>
            <pc:docMk/>
            <pc:sldMk cId="2829940590" sldId="271"/>
            <ac:spMk id="46" creationId="{F89C6574-4DED-44DD-BF7C-58301B8FD8B0}"/>
          </ac:spMkLst>
        </pc:spChg>
        <pc:spChg chg="add del mod">
          <ac:chgData name="Akshay Srivatsan" userId="618b8151f85e2597" providerId="LiveId" clId="{DD373B58-7C5C-4F1C-8AB2-3E4F0B91B387}" dt="2017-10-04T20:32:40.039" v="1033" actId="478"/>
          <ac:spMkLst>
            <pc:docMk/>
            <pc:sldMk cId="2829940590" sldId="271"/>
            <ac:spMk id="47" creationId="{7876A054-6993-4F14-B06E-03D0D2FABB5F}"/>
          </ac:spMkLst>
        </pc:spChg>
        <pc:spChg chg="add del mod">
          <ac:chgData name="Akshay Srivatsan" userId="618b8151f85e2597" providerId="LiveId" clId="{DD373B58-7C5C-4F1C-8AB2-3E4F0B91B387}" dt="2017-10-04T20:32:40.039" v="1033" actId="478"/>
          <ac:spMkLst>
            <pc:docMk/>
            <pc:sldMk cId="2829940590" sldId="271"/>
            <ac:spMk id="48" creationId="{96C1AF05-6D93-497F-8609-3D3456DF68E3}"/>
          </ac:spMkLst>
        </pc:spChg>
        <pc:spChg chg="add del mod">
          <ac:chgData name="Akshay Srivatsan" userId="618b8151f85e2597" providerId="LiveId" clId="{DD373B58-7C5C-4F1C-8AB2-3E4F0B91B387}" dt="2017-10-04T20:32:40.039" v="1033" actId="478"/>
          <ac:spMkLst>
            <pc:docMk/>
            <pc:sldMk cId="2829940590" sldId="271"/>
            <ac:spMk id="49" creationId="{86DEAA99-E539-4FA5-A9F0-1173DB18C92B}"/>
          </ac:spMkLst>
        </pc:spChg>
        <pc:spChg chg="add del mod">
          <ac:chgData name="Akshay Srivatsan" userId="618b8151f85e2597" providerId="LiveId" clId="{DD373B58-7C5C-4F1C-8AB2-3E4F0B91B387}" dt="2017-10-04T20:32:40.039" v="1033" actId="478"/>
          <ac:spMkLst>
            <pc:docMk/>
            <pc:sldMk cId="2829940590" sldId="271"/>
            <ac:spMk id="50" creationId="{F154BC9D-C355-489B-9552-5BEB666C8708}"/>
          </ac:spMkLst>
        </pc:spChg>
        <pc:spChg chg="add del mod">
          <ac:chgData name="Akshay Srivatsan" userId="618b8151f85e2597" providerId="LiveId" clId="{DD373B58-7C5C-4F1C-8AB2-3E4F0B91B387}" dt="2017-10-04T20:32:40.039" v="1033" actId="478"/>
          <ac:spMkLst>
            <pc:docMk/>
            <pc:sldMk cId="2829940590" sldId="271"/>
            <ac:spMk id="51" creationId="{C0370351-0393-423D-9E78-B14D4330DABB}"/>
          </ac:spMkLst>
        </pc:spChg>
        <pc:spChg chg="add del mod">
          <ac:chgData name="Akshay Srivatsan" userId="618b8151f85e2597" providerId="LiveId" clId="{DD373B58-7C5C-4F1C-8AB2-3E4F0B91B387}" dt="2017-10-04T20:32:31.561" v="1032" actId="478"/>
          <ac:spMkLst>
            <pc:docMk/>
            <pc:sldMk cId="2829940590" sldId="271"/>
            <ac:spMk id="52" creationId="{4B8F858E-E1E4-4591-B00E-41B1D90318F9}"/>
          </ac:spMkLst>
        </pc:spChg>
        <pc:spChg chg="add del mod">
          <ac:chgData name="Akshay Srivatsan" userId="618b8151f85e2597" providerId="LiveId" clId="{DD373B58-7C5C-4F1C-8AB2-3E4F0B91B387}" dt="2017-10-04T20:32:31.561" v="1032" actId="478"/>
          <ac:spMkLst>
            <pc:docMk/>
            <pc:sldMk cId="2829940590" sldId="271"/>
            <ac:spMk id="53" creationId="{85806064-4998-47A8-8817-6D3EC344A348}"/>
          </ac:spMkLst>
        </pc:spChg>
        <pc:spChg chg="add del mod">
          <ac:chgData name="Akshay Srivatsan" userId="618b8151f85e2597" providerId="LiveId" clId="{DD373B58-7C5C-4F1C-8AB2-3E4F0B91B387}" dt="2017-10-04T20:32:31.561" v="1032" actId="478"/>
          <ac:spMkLst>
            <pc:docMk/>
            <pc:sldMk cId="2829940590" sldId="271"/>
            <ac:spMk id="54" creationId="{FD597AD4-07CF-46EF-BFCD-58951E0B6D44}"/>
          </ac:spMkLst>
        </pc:spChg>
        <pc:spChg chg="add del mod">
          <ac:chgData name="Akshay Srivatsan" userId="618b8151f85e2597" providerId="LiveId" clId="{DD373B58-7C5C-4F1C-8AB2-3E4F0B91B387}" dt="2017-10-04T20:32:31.561" v="1032" actId="478"/>
          <ac:spMkLst>
            <pc:docMk/>
            <pc:sldMk cId="2829940590" sldId="271"/>
            <ac:spMk id="55" creationId="{383DB5A6-0619-4774-9F54-854349534043}"/>
          </ac:spMkLst>
        </pc:spChg>
        <pc:spChg chg="add del mod">
          <ac:chgData name="Akshay Srivatsan" userId="618b8151f85e2597" providerId="LiveId" clId="{DD373B58-7C5C-4F1C-8AB2-3E4F0B91B387}" dt="2017-10-04T20:32:31.561" v="1032" actId="478"/>
          <ac:spMkLst>
            <pc:docMk/>
            <pc:sldMk cId="2829940590" sldId="271"/>
            <ac:spMk id="56" creationId="{382F2E0C-C907-4BCB-B1E9-6EBEA38CC9A8}"/>
          </ac:spMkLst>
        </pc:spChg>
        <pc:spChg chg="add mod">
          <ac:chgData name="Akshay Srivatsan" userId="618b8151f85e2597" providerId="LiveId" clId="{DD373B58-7C5C-4F1C-8AB2-3E4F0B91B387}" dt="2017-10-04T20:47:10.587" v="1114" actId="113"/>
          <ac:spMkLst>
            <pc:docMk/>
            <pc:sldMk cId="2829940590" sldId="271"/>
            <ac:spMk id="57" creationId="{0C047258-E506-4A10-BF88-C287E4DFBAA3}"/>
          </ac:spMkLst>
        </pc:spChg>
        <pc:spChg chg="add mod">
          <ac:chgData name="Akshay Srivatsan" userId="618b8151f85e2597" providerId="LiveId" clId="{DD373B58-7C5C-4F1C-8AB2-3E4F0B91B387}" dt="2017-10-04T20:47:10.587" v="1114" actId="113"/>
          <ac:spMkLst>
            <pc:docMk/>
            <pc:sldMk cId="2829940590" sldId="271"/>
            <ac:spMk id="58" creationId="{E6981893-2860-422F-B3DB-553BAB867443}"/>
          </ac:spMkLst>
        </pc:spChg>
        <pc:spChg chg="add mod">
          <ac:chgData name="Akshay Srivatsan" userId="618b8151f85e2597" providerId="LiveId" clId="{DD373B58-7C5C-4F1C-8AB2-3E4F0B91B387}" dt="2017-10-04T20:47:10.587" v="1114" actId="113"/>
          <ac:spMkLst>
            <pc:docMk/>
            <pc:sldMk cId="2829940590" sldId="271"/>
            <ac:spMk id="59" creationId="{95426E89-5F5C-4DCC-B8F6-EA8F1E8BAA2A}"/>
          </ac:spMkLst>
        </pc:spChg>
        <pc:spChg chg="add mod">
          <ac:chgData name="Akshay Srivatsan" userId="618b8151f85e2597" providerId="LiveId" clId="{DD373B58-7C5C-4F1C-8AB2-3E4F0B91B387}" dt="2017-10-04T20:47:10.587" v="1114" actId="113"/>
          <ac:spMkLst>
            <pc:docMk/>
            <pc:sldMk cId="2829940590" sldId="271"/>
            <ac:spMk id="60" creationId="{46423706-9F43-40C2-A049-FE6E7DED377D}"/>
          </ac:spMkLst>
        </pc:spChg>
        <pc:spChg chg="add mod">
          <ac:chgData name="Akshay Srivatsan" userId="618b8151f85e2597" providerId="LiveId" clId="{DD373B58-7C5C-4F1C-8AB2-3E4F0B91B387}" dt="2017-10-04T20:47:10.587" v="1114" actId="113"/>
          <ac:spMkLst>
            <pc:docMk/>
            <pc:sldMk cId="2829940590" sldId="271"/>
            <ac:spMk id="61" creationId="{232B6D52-3807-4941-BE28-FA39EDD169E4}"/>
          </ac:spMkLst>
        </pc:spChg>
        <pc:spChg chg="add mod">
          <ac:chgData name="Akshay Srivatsan" userId="618b8151f85e2597" providerId="LiveId" clId="{DD373B58-7C5C-4F1C-8AB2-3E4F0B91B387}" dt="2017-10-04T20:47:10.587" v="1114" actId="113"/>
          <ac:spMkLst>
            <pc:docMk/>
            <pc:sldMk cId="2829940590" sldId="271"/>
            <ac:spMk id="62" creationId="{EFEE2663-4B77-47EB-B505-710930BE984B}"/>
          </ac:spMkLst>
        </pc:spChg>
        <pc:spChg chg="add mod">
          <ac:chgData name="Akshay Srivatsan" userId="618b8151f85e2597" providerId="LiveId" clId="{DD373B58-7C5C-4F1C-8AB2-3E4F0B91B387}" dt="2017-10-04T20:47:10.587" v="1114" actId="113"/>
          <ac:spMkLst>
            <pc:docMk/>
            <pc:sldMk cId="2829940590" sldId="271"/>
            <ac:spMk id="63" creationId="{D8CC55E3-F849-43BC-8592-5957BA77E610}"/>
          </ac:spMkLst>
        </pc:spChg>
        <pc:spChg chg="add del mod">
          <ac:chgData name="Akshay Srivatsan" userId="618b8151f85e2597" providerId="LiveId" clId="{DD373B58-7C5C-4F1C-8AB2-3E4F0B91B387}" dt="2017-10-04T20:45:59.110" v="1090" actId="478"/>
          <ac:spMkLst>
            <pc:docMk/>
            <pc:sldMk cId="2829940590" sldId="271"/>
            <ac:spMk id="84" creationId="{5F287894-45DF-4D3C-BEF1-235493BB3961}"/>
          </ac:spMkLst>
        </pc:spChg>
        <pc:spChg chg="add del mod">
          <ac:chgData name="Akshay Srivatsan" userId="618b8151f85e2597" providerId="LiveId" clId="{DD373B58-7C5C-4F1C-8AB2-3E4F0B91B387}" dt="2017-10-04T20:45:59.110" v="1090" actId="478"/>
          <ac:spMkLst>
            <pc:docMk/>
            <pc:sldMk cId="2829940590" sldId="271"/>
            <ac:spMk id="85" creationId="{775ED30A-4DF7-4342-B97E-8E8CA6C1FB39}"/>
          </ac:spMkLst>
        </pc:spChg>
        <pc:spChg chg="add del mod">
          <ac:chgData name="Akshay Srivatsan" userId="618b8151f85e2597" providerId="LiveId" clId="{DD373B58-7C5C-4F1C-8AB2-3E4F0B91B387}" dt="2017-10-04T20:45:56.726" v="1089" actId="478"/>
          <ac:spMkLst>
            <pc:docMk/>
            <pc:sldMk cId="2829940590" sldId="271"/>
            <ac:spMk id="86" creationId="{78700ACE-52DE-4A86-84EB-F2510DCB303D}"/>
          </ac:spMkLst>
        </pc:spChg>
        <pc:spChg chg="add del mod">
          <ac:chgData name="Akshay Srivatsan" userId="618b8151f85e2597" providerId="LiveId" clId="{DD373B58-7C5C-4F1C-8AB2-3E4F0B91B387}" dt="2017-10-04T20:45:56.726" v="1089" actId="478"/>
          <ac:spMkLst>
            <pc:docMk/>
            <pc:sldMk cId="2829940590" sldId="271"/>
            <ac:spMk id="87" creationId="{403580CD-BE44-497A-A48B-5C94A462BC4F}"/>
          </ac:spMkLst>
        </pc:spChg>
        <pc:spChg chg="add mod">
          <ac:chgData name="Akshay Srivatsan" userId="618b8151f85e2597" providerId="LiveId" clId="{DD373B58-7C5C-4F1C-8AB2-3E4F0B91B387}" dt="2017-10-04T20:46:59.309" v="1111" actId="1076"/>
          <ac:spMkLst>
            <pc:docMk/>
            <pc:sldMk cId="2829940590" sldId="271"/>
            <ac:spMk id="100" creationId="{9B1446A3-7446-4A06-B0D4-C02E565DF10B}"/>
          </ac:spMkLst>
        </pc:spChg>
        <pc:spChg chg="add mod">
          <ac:chgData name="Akshay Srivatsan" userId="618b8151f85e2597" providerId="LiveId" clId="{DD373B58-7C5C-4F1C-8AB2-3E4F0B91B387}" dt="2017-10-04T20:46:59.309" v="1111" actId="1076"/>
          <ac:spMkLst>
            <pc:docMk/>
            <pc:sldMk cId="2829940590" sldId="271"/>
            <ac:spMk id="101" creationId="{C3705967-0592-4029-9084-1752C6DFD03B}"/>
          </ac:spMkLst>
        </pc:spChg>
        <pc:spChg chg="add mod">
          <ac:chgData name="Akshay Srivatsan" userId="618b8151f85e2597" providerId="LiveId" clId="{DD373B58-7C5C-4F1C-8AB2-3E4F0B91B387}" dt="2017-10-04T20:46:59.309" v="1111" actId="1076"/>
          <ac:spMkLst>
            <pc:docMk/>
            <pc:sldMk cId="2829940590" sldId="271"/>
            <ac:spMk id="102" creationId="{B745BBAB-6470-4C27-9335-C820BC0C982D}"/>
          </ac:spMkLst>
        </pc:spChg>
        <pc:spChg chg="add mod">
          <ac:chgData name="Akshay Srivatsan" userId="618b8151f85e2597" providerId="LiveId" clId="{DD373B58-7C5C-4F1C-8AB2-3E4F0B91B387}" dt="2017-10-04T20:47:05.229" v="1113" actId="1037"/>
          <ac:spMkLst>
            <pc:docMk/>
            <pc:sldMk cId="2829940590" sldId="271"/>
            <ac:spMk id="103" creationId="{ECDAF83B-F085-4E70-B57A-B9C191F33A68}"/>
          </ac:spMkLst>
        </pc:spChg>
        <pc:grpChg chg="add mod">
          <ac:chgData name="Akshay Srivatsan" userId="618b8151f85e2597" providerId="LiveId" clId="{DD373B58-7C5C-4F1C-8AB2-3E4F0B91B387}" dt="2017-10-04T20:35:12.095" v="1047" actId="113"/>
          <ac:grpSpMkLst>
            <pc:docMk/>
            <pc:sldMk cId="2829940590" sldId="271"/>
            <ac:grpSpMk id="83" creationId="{32F8FBA2-2391-45CD-8ECE-1E241C16873D}"/>
          </ac:grpSpMkLst>
        </pc:grpChg>
        <pc:cxnChg chg="add del mod">
          <ac:chgData name="Akshay Srivatsan" userId="618b8151f85e2597" providerId="LiveId" clId="{DD373B58-7C5C-4F1C-8AB2-3E4F0B91B387}" dt="2017-10-04T20:46:01.767" v="1092" actId="478"/>
          <ac:cxnSpMkLst>
            <pc:docMk/>
            <pc:sldMk cId="2829940590" sldId="271"/>
            <ac:cxnSpMk id="4" creationId="{5C65D9AC-18AE-4B46-8682-48F4C2BA20C7}"/>
          </ac:cxnSpMkLst>
        </pc:cxnChg>
        <pc:cxnChg chg="add del mod">
          <ac:chgData name="Akshay Srivatsan" userId="618b8151f85e2597" providerId="LiveId" clId="{DD373B58-7C5C-4F1C-8AB2-3E4F0B91B387}" dt="2017-10-04T20:45:56.726" v="1089" actId="478"/>
          <ac:cxnSpMkLst>
            <pc:docMk/>
            <pc:sldMk cId="2829940590" sldId="271"/>
            <ac:cxnSpMk id="7" creationId="{C69A1665-32C8-4453-89B0-579A12708C6C}"/>
          </ac:cxnSpMkLst>
        </pc:cxnChg>
        <pc:cxnChg chg="add del mod">
          <ac:chgData name="Akshay Srivatsan" userId="618b8151f85e2597" providerId="LiveId" clId="{DD373B58-7C5C-4F1C-8AB2-3E4F0B91B387}" dt="2017-10-04T20:45:56.726" v="1089" actId="478"/>
          <ac:cxnSpMkLst>
            <pc:docMk/>
            <pc:sldMk cId="2829940590" sldId="271"/>
            <ac:cxnSpMk id="9" creationId="{D809FDED-8FF6-40E7-8736-B6E67B46A3AC}"/>
          </ac:cxnSpMkLst>
        </pc:cxnChg>
        <pc:cxnChg chg="add del mod">
          <ac:chgData name="Akshay Srivatsan" userId="618b8151f85e2597" providerId="LiveId" clId="{DD373B58-7C5C-4F1C-8AB2-3E4F0B91B387}" dt="2017-10-04T20:45:56.726" v="1089" actId="478"/>
          <ac:cxnSpMkLst>
            <pc:docMk/>
            <pc:sldMk cId="2829940590" sldId="271"/>
            <ac:cxnSpMk id="11" creationId="{73AB18B5-E98D-47AC-BC06-47D0382EB14F}"/>
          </ac:cxnSpMkLst>
        </pc:cxnChg>
        <pc:cxnChg chg="add del mod">
          <ac:chgData name="Akshay Srivatsan" userId="618b8151f85e2597" providerId="LiveId" clId="{DD373B58-7C5C-4F1C-8AB2-3E4F0B91B387}" dt="2017-10-04T20:45:56.726" v="1089" actId="478"/>
          <ac:cxnSpMkLst>
            <pc:docMk/>
            <pc:sldMk cId="2829940590" sldId="271"/>
            <ac:cxnSpMk id="13" creationId="{53B8893C-CEB0-44FA-958D-523289D7A8F1}"/>
          </ac:cxnSpMkLst>
        </pc:cxnChg>
        <pc:cxnChg chg="add del mod">
          <ac:chgData name="Akshay Srivatsan" userId="618b8151f85e2597" providerId="LiveId" clId="{DD373B58-7C5C-4F1C-8AB2-3E4F0B91B387}" dt="2017-10-04T20:45:56.726" v="1089" actId="478"/>
          <ac:cxnSpMkLst>
            <pc:docMk/>
            <pc:sldMk cId="2829940590" sldId="271"/>
            <ac:cxnSpMk id="15" creationId="{40FF74ED-EBF7-42A7-A081-9D45853743B8}"/>
          </ac:cxnSpMkLst>
        </pc:cxnChg>
        <pc:cxnChg chg="add mod">
          <ac:chgData name="Akshay Srivatsan" userId="618b8151f85e2597" providerId="LiveId" clId="{DD373B58-7C5C-4F1C-8AB2-3E4F0B91B387}" dt="2017-10-04T20:46:08.470" v="1094" actId="1076"/>
          <ac:cxnSpMkLst>
            <pc:docMk/>
            <pc:sldMk cId="2829940590" sldId="271"/>
            <ac:cxnSpMk id="64" creationId="{9365D4A2-CE8B-4C83-B563-76D98C727965}"/>
          </ac:cxnSpMkLst>
        </pc:cxnChg>
        <pc:cxnChg chg="add mod">
          <ac:chgData name="Akshay Srivatsan" userId="618b8151f85e2597" providerId="LiveId" clId="{DD373B58-7C5C-4F1C-8AB2-3E4F0B91B387}" dt="2017-10-04T20:46:08.470" v="1094" actId="1076"/>
          <ac:cxnSpMkLst>
            <pc:docMk/>
            <pc:sldMk cId="2829940590" sldId="271"/>
            <ac:cxnSpMk id="65" creationId="{AD6EB4C0-653F-41E6-A611-8516526847BE}"/>
          </ac:cxnSpMkLst>
        </pc:cxnChg>
        <pc:cxnChg chg="add mod">
          <ac:chgData name="Akshay Srivatsan" userId="618b8151f85e2597" providerId="LiveId" clId="{DD373B58-7C5C-4F1C-8AB2-3E4F0B91B387}" dt="2017-10-04T20:46:08.470" v="1094" actId="1076"/>
          <ac:cxnSpMkLst>
            <pc:docMk/>
            <pc:sldMk cId="2829940590" sldId="271"/>
            <ac:cxnSpMk id="66" creationId="{89193737-30B6-46CA-93EE-B3179B77005E}"/>
          </ac:cxnSpMkLst>
        </pc:cxnChg>
        <pc:cxnChg chg="add mod">
          <ac:chgData name="Akshay Srivatsan" userId="618b8151f85e2597" providerId="LiveId" clId="{DD373B58-7C5C-4F1C-8AB2-3E4F0B91B387}" dt="2017-10-04T20:46:08.470" v="1094" actId="1076"/>
          <ac:cxnSpMkLst>
            <pc:docMk/>
            <pc:sldMk cId="2829940590" sldId="271"/>
            <ac:cxnSpMk id="67" creationId="{74453640-D391-4482-AB82-80B63D8532A0}"/>
          </ac:cxnSpMkLst>
        </pc:cxnChg>
        <pc:cxnChg chg="add mod">
          <ac:chgData name="Akshay Srivatsan" userId="618b8151f85e2597" providerId="LiveId" clId="{DD373B58-7C5C-4F1C-8AB2-3E4F0B91B387}" dt="2017-10-04T20:46:08.470" v="1094" actId="1076"/>
          <ac:cxnSpMkLst>
            <pc:docMk/>
            <pc:sldMk cId="2829940590" sldId="271"/>
            <ac:cxnSpMk id="68" creationId="{5F34C1AD-FFDF-4B99-908F-9728BE0B2C68}"/>
          </ac:cxnSpMkLst>
        </pc:cxnChg>
        <pc:cxnChg chg="add mod">
          <ac:chgData name="Akshay Srivatsan" userId="618b8151f85e2597" providerId="LiveId" clId="{DD373B58-7C5C-4F1C-8AB2-3E4F0B91B387}" dt="2017-10-04T20:46:08.470" v="1094" actId="1076"/>
          <ac:cxnSpMkLst>
            <pc:docMk/>
            <pc:sldMk cId="2829940590" sldId="271"/>
            <ac:cxnSpMk id="69" creationId="{B169F454-3CDB-4E53-B087-B7C3A3C37292}"/>
          </ac:cxnSpMkLst>
        </pc:cxnChg>
        <pc:cxnChg chg="add del mod">
          <ac:chgData name="Akshay Srivatsan" userId="618b8151f85e2597" providerId="LiveId" clId="{DD373B58-7C5C-4F1C-8AB2-3E4F0B91B387}" dt="2017-10-04T20:45:59.110" v="1090" actId="478"/>
          <ac:cxnSpMkLst>
            <pc:docMk/>
            <pc:sldMk cId="2829940590" sldId="271"/>
            <ac:cxnSpMk id="88" creationId="{ADF6F63B-6B9C-49CC-9CF0-B639DEDDACF4}"/>
          </ac:cxnSpMkLst>
        </pc:cxnChg>
        <pc:cxnChg chg="add del mod">
          <ac:chgData name="Akshay Srivatsan" userId="618b8151f85e2597" providerId="LiveId" clId="{DD373B58-7C5C-4F1C-8AB2-3E4F0B91B387}" dt="2017-10-04T20:45:56.726" v="1089" actId="478"/>
          <ac:cxnSpMkLst>
            <pc:docMk/>
            <pc:sldMk cId="2829940590" sldId="271"/>
            <ac:cxnSpMk id="91" creationId="{CC476753-2AFE-4643-BE9D-7CFA02CE5DAF}"/>
          </ac:cxnSpMkLst>
        </pc:cxnChg>
        <pc:cxnChg chg="add del mod">
          <ac:chgData name="Akshay Srivatsan" userId="618b8151f85e2597" providerId="LiveId" clId="{DD373B58-7C5C-4F1C-8AB2-3E4F0B91B387}" dt="2017-10-04T20:45:56.726" v="1089" actId="478"/>
          <ac:cxnSpMkLst>
            <pc:docMk/>
            <pc:sldMk cId="2829940590" sldId="271"/>
            <ac:cxnSpMk id="94" creationId="{3EFFB0EB-5D46-454B-BE24-3CAE2A453075}"/>
          </ac:cxnSpMkLst>
        </pc:cxnChg>
        <pc:cxnChg chg="add del mod">
          <ac:chgData name="Akshay Srivatsan" userId="618b8151f85e2597" providerId="LiveId" clId="{DD373B58-7C5C-4F1C-8AB2-3E4F0B91B387}" dt="2017-10-04T20:45:56.726" v="1089" actId="478"/>
          <ac:cxnSpMkLst>
            <pc:docMk/>
            <pc:sldMk cId="2829940590" sldId="271"/>
            <ac:cxnSpMk id="97" creationId="{DF0CF864-5CB8-437A-BA32-B82AA0716748}"/>
          </ac:cxnSpMkLst>
        </pc:cxnChg>
        <pc:cxnChg chg="add mod">
          <ac:chgData name="Akshay Srivatsan" userId="618b8151f85e2597" providerId="LiveId" clId="{DD373B58-7C5C-4F1C-8AB2-3E4F0B91B387}" dt="2017-10-04T20:46:59.309" v="1111" actId="1076"/>
          <ac:cxnSpMkLst>
            <pc:docMk/>
            <pc:sldMk cId="2829940590" sldId="271"/>
            <ac:cxnSpMk id="104" creationId="{EAAE8156-3A5D-403F-8CB7-75A6C02F041F}"/>
          </ac:cxnSpMkLst>
        </pc:cxnChg>
        <pc:cxnChg chg="add mod">
          <ac:chgData name="Akshay Srivatsan" userId="618b8151f85e2597" providerId="LiveId" clId="{DD373B58-7C5C-4F1C-8AB2-3E4F0B91B387}" dt="2017-10-04T20:46:59.309" v="1111" actId="1076"/>
          <ac:cxnSpMkLst>
            <pc:docMk/>
            <pc:sldMk cId="2829940590" sldId="271"/>
            <ac:cxnSpMk id="107" creationId="{AE3DCD26-628A-4FDD-A176-02D02679AC10}"/>
          </ac:cxnSpMkLst>
        </pc:cxnChg>
        <pc:cxnChg chg="add mod">
          <ac:chgData name="Akshay Srivatsan" userId="618b8151f85e2597" providerId="LiveId" clId="{DD373B58-7C5C-4F1C-8AB2-3E4F0B91B387}" dt="2017-10-04T20:46:59.309" v="1111" actId="1076"/>
          <ac:cxnSpMkLst>
            <pc:docMk/>
            <pc:sldMk cId="2829940590" sldId="271"/>
            <ac:cxnSpMk id="110" creationId="{96996D8E-3529-4360-987B-4862687EF4DC}"/>
          </ac:cxnSpMkLst>
        </pc:cxnChg>
        <pc:cxnChg chg="add mod">
          <ac:chgData name="Akshay Srivatsan" userId="618b8151f85e2597" providerId="LiveId" clId="{DD373B58-7C5C-4F1C-8AB2-3E4F0B91B387}" dt="2017-10-04T20:47:05.229" v="1113" actId="1037"/>
          <ac:cxnSpMkLst>
            <pc:docMk/>
            <pc:sldMk cId="2829940590" sldId="271"/>
            <ac:cxnSpMk id="113" creationId="{57F32B19-AB30-43F9-9CAC-BBD8A14366DC}"/>
          </ac:cxnSpMkLst>
        </pc:cxnChg>
      </pc:sldChg>
      <pc:sldChg chg="add del">
        <pc:chgData name="Akshay Srivatsan" userId="618b8151f85e2597" providerId="LiveId" clId="{DD373B58-7C5C-4F1C-8AB2-3E4F0B91B387}" dt="2017-10-04T20:35:31.440" v="1049" actId="2696"/>
        <pc:sldMkLst>
          <pc:docMk/>
          <pc:sldMk cId="2477521490" sldId="272"/>
        </pc:sldMkLst>
      </pc:sldChg>
      <pc:sldChg chg="delSp modSp add modNotesTx">
        <pc:chgData name="Akshay Srivatsan" userId="618b8151f85e2597" providerId="LiveId" clId="{DD373B58-7C5C-4F1C-8AB2-3E4F0B91B387}" dt="2017-10-06T17:24:01.798" v="3287" actId="20577"/>
        <pc:sldMkLst>
          <pc:docMk/>
          <pc:sldMk cId="3447682703" sldId="272"/>
        </pc:sldMkLst>
        <pc:spChg chg="mod">
          <ac:chgData name="Akshay Srivatsan" userId="618b8151f85e2597" providerId="LiveId" clId="{DD373B58-7C5C-4F1C-8AB2-3E4F0B91B387}" dt="2017-10-04T20:47:23.860" v="1115" actId="113"/>
          <ac:spMkLst>
            <pc:docMk/>
            <pc:sldMk cId="3447682703" sldId="272"/>
            <ac:spMk id="18" creationId="{A4F75BCF-E3E0-45CC-9963-CC8EB81243E2}"/>
          </ac:spMkLst>
        </pc:spChg>
        <pc:spChg chg="mod">
          <ac:chgData name="Akshay Srivatsan" userId="618b8151f85e2597" providerId="LiveId" clId="{DD373B58-7C5C-4F1C-8AB2-3E4F0B91B387}" dt="2017-10-04T20:47:23.860" v="1115" actId="113"/>
          <ac:spMkLst>
            <pc:docMk/>
            <pc:sldMk cId="3447682703" sldId="272"/>
            <ac:spMk id="19" creationId="{29457C30-EDD3-4197-95DB-D816A4AFC65E}"/>
          </ac:spMkLst>
        </pc:spChg>
        <pc:spChg chg="mod">
          <ac:chgData name="Akshay Srivatsan" userId="618b8151f85e2597" providerId="LiveId" clId="{DD373B58-7C5C-4F1C-8AB2-3E4F0B91B387}" dt="2017-10-04T20:47:23.860" v="1115" actId="113"/>
          <ac:spMkLst>
            <pc:docMk/>
            <pc:sldMk cId="3447682703" sldId="272"/>
            <ac:spMk id="21" creationId="{0FF89C98-4664-41A5-8D3E-5A79B65C89D8}"/>
          </ac:spMkLst>
        </pc:spChg>
        <pc:spChg chg="mod">
          <ac:chgData name="Akshay Srivatsan" userId="618b8151f85e2597" providerId="LiveId" clId="{DD373B58-7C5C-4F1C-8AB2-3E4F0B91B387}" dt="2017-10-04T20:47:23.860" v="1115" actId="113"/>
          <ac:spMkLst>
            <pc:docMk/>
            <pc:sldMk cId="3447682703" sldId="272"/>
            <ac:spMk id="32" creationId="{8E0E78B7-B113-4059-AA9C-7C8813ACA59F}"/>
          </ac:spMkLst>
        </pc:spChg>
        <pc:spChg chg="mod">
          <ac:chgData name="Akshay Srivatsan" userId="618b8151f85e2597" providerId="LiveId" clId="{DD373B58-7C5C-4F1C-8AB2-3E4F0B91B387}" dt="2017-10-04T20:47:23.860" v="1115" actId="113"/>
          <ac:spMkLst>
            <pc:docMk/>
            <pc:sldMk cId="3447682703" sldId="272"/>
            <ac:spMk id="34" creationId="{0AAAC659-AC05-4881-B198-DEBAC9D1F4C9}"/>
          </ac:spMkLst>
        </pc:spChg>
        <pc:spChg chg="mod">
          <ac:chgData name="Akshay Srivatsan" userId="618b8151f85e2597" providerId="LiveId" clId="{DD373B58-7C5C-4F1C-8AB2-3E4F0B91B387}" dt="2017-10-04T20:47:23.860" v="1115" actId="113"/>
          <ac:spMkLst>
            <pc:docMk/>
            <pc:sldMk cId="3447682703" sldId="272"/>
            <ac:spMk id="35" creationId="{85703E9D-FCD3-4F7A-B841-49918B228A18}"/>
          </ac:spMkLst>
        </pc:spChg>
        <pc:spChg chg="mod">
          <ac:chgData name="Akshay Srivatsan" userId="618b8151f85e2597" providerId="LiveId" clId="{DD373B58-7C5C-4F1C-8AB2-3E4F0B91B387}" dt="2017-10-04T20:47:23.860" v="1115" actId="113"/>
          <ac:spMkLst>
            <pc:docMk/>
            <pc:sldMk cId="3447682703" sldId="272"/>
            <ac:spMk id="40" creationId="{C148B6CF-C824-4481-83ED-EC86395BFD1F}"/>
          </ac:spMkLst>
        </pc:spChg>
        <pc:spChg chg="del">
          <ac:chgData name="Akshay Srivatsan" userId="618b8151f85e2597" providerId="LiveId" clId="{DD373B58-7C5C-4F1C-8AB2-3E4F0B91B387}" dt="2017-10-04T20:46:17.933" v="1095" actId="478"/>
          <ac:spMkLst>
            <pc:docMk/>
            <pc:sldMk cId="3447682703" sldId="272"/>
            <ac:spMk id="57" creationId="{0C047258-E506-4A10-BF88-C287E4DFBAA3}"/>
          </ac:spMkLst>
        </pc:spChg>
        <pc:spChg chg="del">
          <ac:chgData name="Akshay Srivatsan" userId="618b8151f85e2597" providerId="LiveId" clId="{DD373B58-7C5C-4F1C-8AB2-3E4F0B91B387}" dt="2017-10-04T20:46:17.933" v="1095" actId="478"/>
          <ac:spMkLst>
            <pc:docMk/>
            <pc:sldMk cId="3447682703" sldId="272"/>
            <ac:spMk id="58" creationId="{E6981893-2860-422F-B3DB-553BAB867443}"/>
          </ac:spMkLst>
        </pc:spChg>
        <pc:spChg chg="del">
          <ac:chgData name="Akshay Srivatsan" userId="618b8151f85e2597" providerId="LiveId" clId="{DD373B58-7C5C-4F1C-8AB2-3E4F0B91B387}" dt="2017-10-04T20:46:17.933" v="1095" actId="478"/>
          <ac:spMkLst>
            <pc:docMk/>
            <pc:sldMk cId="3447682703" sldId="272"/>
            <ac:spMk id="59" creationId="{95426E89-5F5C-4DCC-B8F6-EA8F1E8BAA2A}"/>
          </ac:spMkLst>
        </pc:spChg>
        <pc:spChg chg="del">
          <ac:chgData name="Akshay Srivatsan" userId="618b8151f85e2597" providerId="LiveId" clId="{DD373B58-7C5C-4F1C-8AB2-3E4F0B91B387}" dt="2017-10-04T20:46:21.600" v="1096" actId="478"/>
          <ac:spMkLst>
            <pc:docMk/>
            <pc:sldMk cId="3447682703" sldId="272"/>
            <ac:spMk id="60" creationId="{46423706-9F43-40C2-A049-FE6E7DED377D}"/>
          </ac:spMkLst>
        </pc:spChg>
        <pc:spChg chg="del">
          <ac:chgData name="Akshay Srivatsan" userId="618b8151f85e2597" providerId="LiveId" clId="{DD373B58-7C5C-4F1C-8AB2-3E4F0B91B387}" dt="2017-10-04T20:46:17.933" v="1095" actId="478"/>
          <ac:spMkLst>
            <pc:docMk/>
            <pc:sldMk cId="3447682703" sldId="272"/>
            <ac:spMk id="61" creationId="{232B6D52-3807-4941-BE28-FA39EDD169E4}"/>
          </ac:spMkLst>
        </pc:spChg>
        <pc:spChg chg="del">
          <ac:chgData name="Akshay Srivatsan" userId="618b8151f85e2597" providerId="LiveId" clId="{DD373B58-7C5C-4F1C-8AB2-3E4F0B91B387}" dt="2017-10-04T20:46:23.400" v="1097" actId="478"/>
          <ac:spMkLst>
            <pc:docMk/>
            <pc:sldMk cId="3447682703" sldId="272"/>
            <ac:spMk id="62" creationId="{EFEE2663-4B77-47EB-B505-710930BE984B}"/>
          </ac:spMkLst>
        </pc:spChg>
        <pc:spChg chg="del">
          <ac:chgData name="Akshay Srivatsan" userId="618b8151f85e2597" providerId="LiveId" clId="{DD373B58-7C5C-4F1C-8AB2-3E4F0B91B387}" dt="2017-10-04T20:46:23.400" v="1097" actId="478"/>
          <ac:spMkLst>
            <pc:docMk/>
            <pc:sldMk cId="3447682703" sldId="272"/>
            <ac:spMk id="63" creationId="{D8CC55E3-F849-43BC-8592-5957BA77E610}"/>
          </ac:spMkLst>
        </pc:spChg>
        <pc:spChg chg="del">
          <ac:chgData name="Akshay Srivatsan" userId="618b8151f85e2597" providerId="LiveId" clId="{DD373B58-7C5C-4F1C-8AB2-3E4F0B91B387}" dt="2017-10-04T20:46:17.933" v="1095" actId="478"/>
          <ac:spMkLst>
            <pc:docMk/>
            <pc:sldMk cId="3447682703" sldId="272"/>
            <ac:spMk id="100" creationId="{9B1446A3-7446-4A06-B0D4-C02E565DF10B}"/>
          </ac:spMkLst>
        </pc:spChg>
        <pc:spChg chg="del">
          <ac:chgData name="Akshay Srivatsan" userId="618b8151f85e2597" providerId="LiveId" clId="{DD373B58-7C5C-4F1C-8AB2-3E4F0B91B387}" dt="2017-10-04T20:46:17.933" v="1095" actId="478"/>
          <ac:spMkLst>
            <pc:docMk/>
            <pc:sldMk cId="3447682703" sldId="272"/>
            <ac:spMk id="101" creationId="{C3705967-0592-4029-9084-1752C6DFD03B}"/>
          </ac:spMkLst>
        </pc:spChg>
        <pc:spChg chg="del">
          <ac:chgData name="Akshay Srivatsan" userId="618b8151f85e2597" providerId="LiveId" clId="{DD373B58-7C5C-4F1C-8AB2-3E4F0B91B387}" dt="2017-10-04T20:46:17.933" v="1095" actId="478"/>
          <ac:spMkLst>
            <pc:docMk/>
            <pc:sldMk cId="3447682703" sldId="272"/>
            <ac:spMk id="102" creationId="{B745BBAB-6470-4C27-9335-C820BC0C982D}"/>
          </ac:spMkLst>
        </pc:spChg>
        <pc:spChg chg="del">
          <ac:chgData name="Akshay Srivatsan" userId="618b8151f85e2597" providerId="LiveId" clId="{DD373B58-7C5C-4F1C-8AB2-3E4F0B91B387}" dt="2017-10-04T20:46:17.933" v="1095" actId="478"/>
          <ac:spMkLst>
            <pc:docMk/>
            <pc:sldMk cId="3447682703" sldId="272"/>
            <ac:spMk id="103" creationId="{ECDAF83B-F085-4E70-B57A-B9C191F33A68}"/>
          </ac:spMkLst>
        </pc:spChg>
        <pc:cxnChg chg="del mod">
          <ac:chgData name="Akshay Srivatsan" userId="618b8151f85e2597" providerId="LiveId" clId="{DD373B58-7C5C-4F1C-8AB2-3E4F0B91B387}" dt="2017-10-04T20:46:23.400" v="1097" actId="478"/>
          <ac:cxnSpMkLst>
            <pc:docMk/>
            <pc:sldMk cId="3447682703" sldId="272"/>
            <ac:cxnSpMk id="64" creationId="{9365D4A2-CE8B-4C83-B563-76D98C727965}"/>
          </ac:cxnSpMkLst>
        </pc:cxnChg>
        <pc:cxnChg chg="del mod">
          <ac:chgData name="Akshay Srivatsan" userId="618b8151f85e2597" providerId="LiveId" clId="{DD373B58-7C5C-4F1C-8AB2-3E4F0B91B387}" dt="2017-10-04T20:46:23.400" v="1097" actId="478"/>
          <ac:cxnSpMkLst>
            <pc:docMk/>
            <pc:sldMk cId="3447682703" sldId="272"/>
            <ac:cxnSpMk id="65" creationId="{AD6EB4C0-653F-41E6-A611-8516526847BE}"/>
          </ac:cxnSpMkLst>
        </pc:cxnChg>
        <pc:cxnChg chg="del mod">
          <ac:chgData name="Akshay Srivatsan" userId="618b8151f85e2597" providerId="LiveId" clId="{DD373B58-7C5C-4F1C-8AB2-3E4F0B91B387}" dt="2017-10-04T20:46:17.933" v="1095" actId="478"/>
          <ac:cxnSpMkLst>
            <pc:docMk/>
            <pc:sldMk cId="3447682703" sldId="272"/>
            <ac:cxnSpMk id="66" creationId="{89193737-30B6-46CA-93EE-B3179B77005E}"/>
          </ac:cxnSpMkLst>
        </pc:cxnChg>
        <pc:cxnChg chg="del mod">
          <ac:chgData name="Akshay Srivatsan" userId="618b8151f85e2597" providerId="LiveId" clId="{DD373B58-7C5C-4F1C-8AB2-3E4F0B91B387}" dt="2017-10-04T20:46:17.933" v="1095" actId="478"/>
          <ac:cxnSpMkLst>
            <pc:docMk/>
            <pc:sldMk cId="3447682703" sldId="272"/>
            <ac:cxnSpMk id="67" creationId="{74453640-D391-4482-AB82-80B63D8532A0}"/>
          </ac:cxnSpMkLst>
        </pc:cxnChg>
        <pc:cxnChg chg="del mod">
          <ac:chgData name="Akshay Srivatsan" userId="618b8151f85e2597" providerId="LiveId" clId="{DD373B58-7C5C-4F1C-8AB2-3E4F0B91B387}" dt="2017-10-04T20:46:17.933" v="1095" actId="478"/>
          <ac:cxnSpMkLst>
            <pc:docMk/>
            <pc:sldMk cId="3447682703" sldId="272"/>
            <ac:cxnSpMk id="68" creationId="{5F34C1AD-FFDF-4B99-908F-9728BE0B2C68}"/>
          </ac:cxnSpMkLst>
        </pc:cxnChg>
        <pc:cxnChg chg="del mod">
          <ac:chgData name="Akshay Srivatsan" userId="618b8151f85e2597" providerId="LiveId" clId="{DD373B58-7C5C-4F1C-8AB2-3E4F0B91B387}" dt="2017-10-04T20:46:17.933" v="1095" actId="478"/>
          <ac:cxnSpMkLst>
            <pc:docMk/>
            <pc:sldMk cId="3447682703" sldId="272"/>
            <ac:cxnSpMk id="69" creationId="{B169F454-3CDB-4E53-B087-B7C3A3C37292}"/>
          </ac:cxnSpMkLst>
        </pc:cxnChg>
      </pc:sldChg>
      <pc:sldChg chg="modSp add del">
        <pc:chgData name="Akshay Srivatsan" userId="618b8151f85e2597" providerId="LiveId" clId="{DD373B58-7C5C-4F1C-8AB2-3E4F0B91B387}" dt="2017-10-05T19:25:33.131" v="1296" actId="2696"/>
        <pc:sldMkLst>
          <pc:docMk/>
          <pc:sldMk cId="768106542" sldId="273"/>
        </pc:sldMkLst>
        <pc:spChg chg="mod">
          <ac:chgData name="Akshay Srivatsan" userId="618b8151f85e2597" providerId="LiveId" clId="{DD373B58-7C5C-4F1C-8AB2-3E4F0B91B387}" dt="2017-10-05T19:24:41.670" v="1293" actId="20577"/>
          <ac:spMkLst>
            <pc:docMk/>
            <pc:sldMk cId="768106542" sldId="273"/>
            <ac:spMk id="2" creationId="{8D9256A2-5D5B-4197-975F-8952A667EB7F}"/>
          </ac:spMkLst>
        </pc:spChg>
      </pc:sldChg>
      <pc:sldChg chg="add del">
        <pc:chgData name="Akshay Srivatsan" userId="618b8151f85e2597" providerId="LiveId" clId="{DD373B58-7C5C-4F1C-8AB2-3E4F0B91B387}" dt="2017-10-05T16:43:02.282" v="1263" actId="2696"/>
        <pc:sldMkLst>
          <pc:docMk/>
          <pc:sldMk cId="3592403045" sldId="273"/>
        </pc:sldMkLst>
      </pc:sldChg>
      <pc:sldChg chg="addSp delSp modSp add ord modAnim modNotesTx">
        <pc:chgData name="Akshay Srivatsan" userId="618b8151f85e2597" providerId="LiveId" clId="{DD373B58-7C5C-4F1C-8AB2-3E4F0B91B387}" dt="2017-10-06T17:21:52.143" v="3274" actId="20577"/>
        <pc:sldMkLst>
          <pc:docMk/>
          <pc:sldMk cId="4214590493" sldId="274"/>
        </pc:sldMkLst>
        <pc:spChg chg="mod">
          <ac:chgData name="Akshay Srivatsan" userId="618b8151f85e2597" providerId="LiveId" clId="{DD373B58-7C5C-4F1C-8AB2-3E4F0B91B387}" dt="2017-10-05T19:35:27.893" v="1375" actId="20577"/>
          <ac:spMkLst>
            <pc:docMk/>
            <pc:sldMk cId="4214590493" sldId="274"/>
            <ac:spMk id="2" creationId="{5CA27BB9-2665-4E03-8801-0D3AEE79CC79}"/>
          </ac:spMkLst>
        </pc:spChg>
        <pc:spChg chg="add del mod">
          <ac:chgData name="Akshay Srivatsan" userId="618b8151f85e2597" providerId="LiveId" clId="{DD373B58-7C5C-4F1C-8AB2-3E4F0B91B387}" dt="2017-10-05T20:08:47.439" v="1679" actId="20577"/>
          <ac:spMkLst>
            <pc:docMk/>
            <pc:sldMk cId="4214590493" sldId="274"/>
            <ac:spMk id="3" creationId="{F6CAEB88-DEF1-488B-A514-2B73440C5CBD}"/>
          </ac:spMkLst>
        </pc:spChg>
        <pc:spChg chg="add mod">
          <ac:chgData name="Akshay Srivatsan" userId="618b8151f85e2597" providerId="LiveId" clId="{DD373B58-7C5C-4F1C-8AB2-3E4F0B91B387}" dt="2017-10-05T20:47:26.157" v="2128" actId="1076"/>
          <ac:spMkLst>
            <pc:docMk/>
            <pc:sldMk cId="4214590493" sldId="274"/>
            <ac:spMk id="4" creationId="{EC53241F-B1B2-45D8-A42F-E49223D19D56}"/>
          </ac:spMkLst>
        </pc:spChg>
        <pc:spChg chg="add del mod">
          <ac:chgData name="Akshay Srivatsan" userId="618b8151f85e2597" providerId="LiveId" clId="{DD373B58-7C5C-4F1C-8AB2-3E4F0B91B387}" dt="2017-10-05T20:17:00.619" v="1908" actId="20577"/>
          <ac:spMkLst>
            <pc:docMk/>
            <pc:sldMk cId="4214590493" sldId="274"/>
            <ac:spMk id="5" creationId="{F198C2A4-F22A-446A-AC75-118A702E11BB}"/>
          </ac:spMkLst>
        </pc:spChg>
        <pc:spChg chg="add mod">
          <ac:chgData name="Akshay Srivatsan" userId="618b8151f85e2597" providerId="LiveId" clId="{DD373B58-7C5C-4F1C-8AB2-3E4F0B91B387}" dt="2017-10-05T20:17:41.565" v="1922" actId="1076"/>
          <ac:spMkLst>
            <pc:docMk/>
            <pc:sldMk cId="4214590493" sldId="274"/>
            <ac:spMk id="6" creationId="{77AFAF35-8D06-4CC8-AF1C-8A2A13F9469F}"/>
          </ac:spMkLst>
        </pc:spChg>
        <pc:spChg chg="add mod">
          <ac:chgData name="Akshay Srivatsan" userId="618b8151f85e2597" providerId="LiveId" clId="{DD373B58-7C5C-4F1C-8AB2-3E4F0B91B387}" dt="2017-10-05T19:40:55.299" v="1379" actId="1076"/>
          <ac:spMkLst>
            <pc:docMk/>
            <pc:sldMk cId="4214590493" sldId="274"/>
            <ac:spMk id="18" creationId="{7D78807D-86BE-4695-A234-1D4197D62D9E}"/>
          </ac:spMkLst>
        </pc:spChg>
        <pc:spChg chg="add mod">
          <ac:chgData name="Akshay Srivatsan" userId="618b8151f85e2597" providerId="LiveId" clId="{DD373B58-7C5C-4F1C-8AB2-3E4F0B91B387}" dt="2017-10-05T19:40:55.299" v="1379" actId="1076"/>
          <ac:spMkLst>
            <pc:docMk/>
            <pc:sldMk cId="4214590493" sldId="274"/>
            <ac:spMk id="19" creationId="{507E5C21-8DAE-49B0-911C-8579A3673F03}"/>
          </ac:spMkLst>
        </pc:spChg>
        <pc:spChg chg="add mod">
          <ac:chgData name="Akshay Srivatsan" userId="618b8151f85e2597" providerId="LiveId" clId="{DD373B58-7C5C-4F1C-8AB2-3E4F0B91B387}" dt="2017-10-05T20:36:57.170" v="2063" actId="1076"/>
          <ac:spMkLst>
            <pc:docMk/>
            <pc:sldMk cId="4214590493" sldId="274"/>
            <ac:spMk id="20" creationId="{81F2976E-0A6E-4561-8A96-26B0474715EC}"/>
          </ac:spMkLst>
        </pc:spChg>
        <pc:spChg chg="add mod">
          <ac:chgData name="Akshay Srivatsan" userId="618b8151f85e2597" providerId="LiveId" clId="{DD373B58-7C5C-4F1C-8AB2-3E4F0B91B387}" dt="2017-10-05T19:40:55.299" v="1379" actId="1076"/>
          <ac:spMkLst>
            <pc:docMk/>
            <pc:sldMk cId="4214590493" sldId="274"/>
            <ac:spMk id="21" creationId="{BFF9236F-3AEC-42D6-8E94-9E9410C797F5}"/>
          </ac:spMkLst>
        </pc:spChg>
        <pc:spChg chg="mod">
          <ac:chgData name="Akshay Srivatsan" userId="618b8151f85e2597" providerId="LiveId" clId="{DD373B58-7C5C-4F1C-8AB2-3E4F0B91B387}" dt="2017-10-05T20:47:52.350" v="2139" actId="1076"/>
          <ac:spMkLst>
            <pc:docMk/>
            <pc:sldMk cId="4214590493" sldId="274"/>
            <ac:spMk id="22" creationId="{646E1E70-E6AD-4A73-AA7D-6C3F2004AD04}"/>
          </ac:spMkLst>
        </pc:spChg>
        <pc:spChg chg="mod">
          <ac:chgData name="Akshay Srivatsan" userId="618b8151f85e2597" providerId="LiveId" clId="{DD373B58-7C5C-4F1C-8AB2-3E4F0B91B387}" dt="2017-10-05T19:40:43.115" v="1377" actId="1076"/>
          <ac:spMkLst>
            <pc:docMk/>
            <pc:sldMk cId="4214590493" sldId="274"/>
            <ac:spMk id="23" creationId="{023EE1DB-A1A3-49D1-AF1D-020D7588E3BB}"/>
          </ac:spMkLst>
        </pc:spChg>
        <pc:spChg chg="mod">
          <ac:chgData name="Akshay Srivatsan" userId="618b8151f85e2597" providerId="LiveId" clId="{DD373B58-7C5C-4F1C-8AB2-3E4F0B91B387}" dt="2017-10-05T19:40:43.115" v="1377" actId="1076"/>
          <ac:spMkLst>
            <pc:docMk/>
            <pc:sldMk cId="4214590493" sldId="274"/>
            <ac:spMk id="24" creationId="{F7D3A037-2CB9-457B-917A-2E695E3C9808}"/>
          </ac:spMkLst>
        </pc:spChg>
        <pc:spChg chg="mod">
          <ac:chgData name="Akshay Srivatsan" userId="618b8151f85e2597" providerId="LiveId" clId="{DD373B58-7C5C-4F1C-8AB2-3E4F0B91B387}" dt="2017-10-05T20:24:20.873" v="1987" actId="1076"/>
          <ac:spMkLst>
            <pc:docMk/>
            <pc:sldMk cId="4214590493" sldId="274"/>
            <ac:spMk id="25" creationId="{54AF4008-CE05-476E-AAA8-3D693FD1BA0C}"/>
          </ac:spMkLst>
        </pc:spChg>
        <pc:spChg chg="mod">
          <ac:chgData name="Akshay Srivatsan" userId="618b8151f85e2597" providerId="LiveId" clId="{DD373B58-7C5C-4F1C-8AB2-3E4F0B91B387}" dt="2017-10-05T19:40:43.115" v="1377" actId="1076"/>
          <ac:spMkLst>
            <pc:docMk/>
            <pc:sldMk cId="4214590493" sldId="274"/>
            <ac:spMk id="26" creationId="{110A29C5-C2F3-4CBA-8668-CF21E259BF77}"/>
          </ac:spMkLst>
        </pc:spChg>
        <pc:spChg chg="mod">
          <ac:chgData name="Akshay Srivatsan" userId="618b8151f85e2597" providerId="LiveId" clId="{DD373B58-7C5C-4F1C-8AB2-3E4F0B91B387}" dt="2017-10-05T19:40:43.115" v="1377" actId="1076"/>
          <ac:spMkLst>
            <pc:docMk/>
            <pc:sldMk cId="4214590493" sldId="274"/>
            <ac:spMk id="27" creationId="{D8363F2E-8A01-45CD-A7B6-3AB55AE7C3D0}"/>
          </ac:spMkLst>
        </pc:spChg>
        <pc:spChg chg="mod">
          <ac:chgData name="Akshay Srivatsan" userId="618b8151f85e2597" providerId="LiveId" clId="{DD373B58-7C5C-4F1C-8AB2-3E4F0B91B387}" dt="2017-10-05T19:40:43.115" v="1377" actId="1076"/>
          <ac:spMkLst>
            <pc:docMk/>
            <pc:sldMk cId="4214590493" sldId="274"/>
            <ac:spMk id="28" creationId="{85676EF4-96C5-4B77-A7C4-D9EB2EBBAE6E}"/>
          </ac:spMkLst>
        </pc:spChg>
        <pc:spChg chg="mod">
          <ac:chgData name="Akshay Srivatsan" userId="618b8151f85e2597" providerId="LiveId" clId="{DD373B58-7C5C-4F1C-8AB2-3E4F0B91B387}" dt="2017-10-05T19:40:43.115" v="1377" actId="1076"/>
          <ac:spMkLst>
            <pc:docMk/>
            <pc:sldMk cId="4214590493" sldId="274"/>
            <ac:spMk id="29" creationId="{604177D9-B141-40C0-AD50-F4BC537EEAAD}"/>
          </ac:spMkLst>
        </pc:spChg>
        <pc:spChg chg="mod">
          <ac:chgData name="Akshay Srivatsan" userId="618b8151f85e2597" providerId="LiveId" clId="{DD373B58-7C5C-4F1C-8AB2-3E4F0B91B387}" dt="2017-10-05T19:40:43.115" v="1377" actId="1076"/>
          <ac:spMkLst>
            <pc:docMk/>
            <pc:sldMk cId="4214590493" sldId="274"/>
            <ac:spMk id="30" creationId="{525D5253-DADF-4194-85D4-164A88CD7EBD}"/>
          </ac:spMkLst>
        </pc:spChg>
        <pc:spChg chg="mod">
          <ac:chgData name="Akshay Srivatsan" userId="618b8151f85e2597" providerId="LiveId" clId="{DD373B58-7C5C-4F1C-8AB2-3E4F0B91B387}" dt="2017-10-05T19:40:43.115" v="1377" actId="1076"/>
          <ac:spMkLst>
            <pc:docMk/>
            <pc:sldMk cId="4214590493" sldId="274"/>
            <ac:spMk id="31" creationId="{E8B4D894-6709-45E3-90F4-44A1CF935733}"/>
          </ac:spMkLst>
        </pc:spChg>
        <pc:spChg chg="add mod">
          <ac:chgData name="Akshay Srivatsan" userId="618b8151f85e2597" providerId="LiveId" clId="{DD373B58-7C5C-4F1C-8AB2-3E4F0B91B387}" dt="2017-10-05T19:40:58.600" v="1381" actId="1076"/>
          <ac:spMkLst>
            <pc:docMk/>
            <pc:sldMk cId="4214590493" sldId="274"/>
            <ac:spMk id="32" creationId="{73A460B8-F887-4667-8580-14609B7B7703}"/>
          </ac:spMkLst>
        </pc:spChg>
        <pc:spChg chg="mod">
          <ac:chgData name="Akshay Srivatsan" userId="618b8151f85e2597" providerId="LiveId" clId="{DD373B58-7C5C-4F1C-8AB2-3E4F0B91B387}" dt="2017-10-05T19:40:43.115" v="1377" actId="1076"/>
          <ac:spMkLst>
            <pc:docMk/>
            <pc:sldMk cId="4214590493" sldId="274"/>
            <ac:spMk id="33" creationId="{126925E9-3698-416A-BF1F-541055C2424B}"/>
          </ac:spMkLst>
        </pc:spChg>
        <pc:spChg chg="add mod">
          <ac:chgData name="Akshay Srivatsan" userId="618b8151f85e2597" providerId="LiveId" clId="{DD373B58-7C5C-4F1C-8AB2-3E4F0B91B387}" dt="2017-10-05T19:41:10.699" v="1385" actId="20577"/>
          <ac:spMkLst>
            <pc:docMk/>
            <pc:sldMk cId="4214590493" sldId="274"/>
            <ac:spMk id="34" creationId="{A0B69EB5-47B1-478F-A93A-F5B325B10C35}"/>
          </ac:spMkLst>
        </pc:spChg>
        <pc:spChg chg="add mod">
          <ac:chgData name="Akshay Srivatsan" userId="618b8151f85e2597" providerId="LiveId" clId="{DD373B58-7C5C-4F1C-8AB2-3E4F0B91B387}" dt="2017-10-05T19:41:50.825" v="1402" actId="1076"/>
          <ac:spMkLst>
            <pc:docMk/>
            <pc:sldMk cId="4214590493" sldId="274"/>
            <ac:spMk id="35" creationId="{0E81FD0E-1131-4F6E-AFED-AFE5CEE3CFD0}"/>
          </ac:spMkLst>
        </pc:spChg>
        <pc:spChg chg="mod">
          <ac:chgData name="Akshay Srivatsan" userId="618b8151f85e2597" providerId="LiveId" clId="{DD373B58-7C5C-4F1C-8AB2-3E4F0B91B387}" dt="2017-10-05T19:40:43.115" v="1377" actId="1076"/>
          <ac:spMkLst>
            <pc:docMk/>
            <pc:sldMk cId="4214590493" sldId="274"/>
            <ac:spMk id="36" creationId="{1315281C-0238-493E-BF1C-E11410A68CE3}"/>
          </ac:spMkLst>
        </pc:spChg>
        <pc:spChg chg="mod">
          <ac:chgData name="Akshay Srivatsan" userId="618b8151f85e2597" providerId="LiveId" clId="{DD373B58-7C5C-4F1C-8AB2-3E4F0B91B387}" dt="2017-10-05T19:40:43.115" v="1377" actId="1076"/>
          <ac:spMkLst>
            <pc:docMk/>
            <pc:sldMk cId="4214590493" sldId="274"/>
            <ac:spMk id="37" creationId="{5BADF6B9-F24A-47B4-B93E-55D1E9B94C56}"/>
          </ac:spMkLst>
        </pc:spChg>
        <pc:spChg chg="mod">
          <ac:chgData name="Akshay Srivatsan" userId="618b8151f85e2597" providerId="LiveId" clId="{DD373B58-7C5C-4F1C-8AB2-3E4F0B91B387}" dt="2017-10-05T20:19:58.400" v="1944" actId="1076"/>
          <ac:spMkLst>
            <pc:docMk/>
            <pc:sldMk cId="4214590493" sldId="274"/>
            <ac:spMk id="38" creationId="{30B522D6-3E31-4DB1-BEB7-1D99D248D430}"/>
          </ac:spMkLst>
        </pc:spChg>
        <pc:spChg chg="mod">
          <ac:chgData name="Akshay Srivatsan" userId="618b8151f85e2597" providerId="LiveId" clId="{DD373B58-7C5C-4F1C-8AB2-3E4F0B91B387}" dt="2017-10-05T19:40:43.115" v="1377" actId="1076"/>
          <ac:spMkLst>
            <pc:docMk/>
            <pc:sldMk cId="4214590493" sldId="274"/>
            <ac:spMk id="39" creationId="{542D45AB-6CB0-49AA-B536-9FCFD8AF51DC}"/>
          </ac:spMkLst>
        </pc:spChg>
        <pc:spChg chg="add mod">
          <ac:chgData name="Akshay Srivatsan" userId="618b8151f85e2597" providerId="LiveId" clId="{DD373B58-7C5C-4F1C-8AB2-3E4F0B91B387}" dt="2017-10-05T19:42:02.379" v="1410" actId="1076"/>
          <ac:spMkLst>
            <pc:docMk/>
            <pc:sldMk cId="4214590493" sldId="274"/>
            <ac:spMk id="40" creationId="{CD5BD609-CE93-4FC9-8D72-FA1A45EC041E}"/>
          </ac:spMkLst>
        </pc:spChg>
        <pc:spChg chg="add mod">
          <ac:chgData name="Akshay Srivatsan" userId="618b8151f85e2597" providerId="LiveId" clId="{DD373B58-7C5C-4F1C-8AB2-3E4F0B91B387}" dt="2017-10-05T19:42:13.044" v="1417" actId="1076"/>
          <ac:spMkLst>
            <pc:docMk/>
            <pc:sldMk cId="4214590493" sldId="274"/>
            <ac:spMk id="41" creationId="{038D2D29-4F21-45A3-BD89-2F454F59AED6}"/>
          </ac:spMkLst>
        </pc:spChg>
        <pc:spChg chg="add mod">
          <ac:chgData name="Akshay Srivatsan" userId="618b8151f85e2597" providerId="LiveId" clId="{DD373B58-7C5C-4F1C-8AB2-3E4F0B91B387}" dt="2017-10-05T19:42:36.761" v="1435" actId="20577"/>
          <ac:spMkLst>
            <pc:docMk/>
            <pc:sldMk cId="4214590493" sldId="274"/>
            <ac:spMk id="42" creationId="{E748B75F-20F9-4DB6-8A8F-BD050F0151FF}"/>
          </ac:spMkLst>
        </pc:spChg>
        <pc:spChg chg="add mod">
          <ac:chgData name="Akshay Srivatsan" userId="618b8151f85e2597" providerId="LiveId" clId="{DD373B58-7C5C-4F1C-8AB2-3E4F0B91B387}" dt="2017-10-05T19:42:41.591" v="1436" actId="1076"/>
          <ac:spMkLst>
            <pc:docMk/>
            <pc:sldMk cId="4214590493" sldId="274"/>
            <ac:spMk id="43" creationId="{BDCB45BC-43FC-44EE-98B7-65FA9A164BE7}"/>
          </ac:spMkLst>
        </pc:spChg>
        <pc:spChg chg="add mod">
          <ac:chgData name="Akshay Srivatsan" userId="618b8151f85e2597" providerId="LiveId" clId="{DD373B58-7C5C-4F1C-8AB2-3E4F0B91B387}" dt="2017-10-05T20:18:16.571" v="1935" actId="1076"/>
          <ac:spMkLst>
            <pc:docMk/>
            <pc:sldMk cId="4214590493" sldId="274"/>
            <ac:spMk id="44" creationId="{12174AB8-0772-4918-B55E-588D2CC5814D}"/>
          </ac:spMkLst>
        </pc:spChg>
        <pc:spChg chg="add mod">
          <ac:chgData name="Akshay Srivatsan" userId="618b8151f85e2597" providerId="LiveId" clId="{DD373B58-7C5C-4F1C-8AB2-3E4F0B91B387}" dt="2017-10-05T20:18:10.898" v="1934" actId="1076"/>
          <ac:spMkLst>
            <pc:docMk/>
            <pc:sldMk cId="4214590493" sldId="274"/>
            <ac:spMk id="45" creationId="{E02E73EB-5095-44C0-B069-10ED88E63172}"/>
          </ac:spMkLst>
        </pc:spChg>
        <pc:spChg chg="add mod">
          <ac:chgData name="Akshay Srivatsan" userId="618b8151f85e2597" providerId="LiveId" clId="{DD373B58-7C5C-4F1C-8AB2-3E4F0B91B387}" dt="2017-10-05T20:19:55.243" v="1941" actId="1076"/>
          <ac:spMkLst>
            <pc:docMk/>
            <pc:sldMk cId="4214590493" sldId="274"/>
            <ac:spMk id="46" creationId="{87C65C2C-55A0-4B2C-8121-409810158DA0}"/>
          </ac:spMkLst>
        </pc:spChg>
        <pc:spChg chg="add mod">
          <ac:chgData name="Akshay Srivatsan" userId="618b8151f85e2597" providerId="LiveId" clId="{DD373B58-7C5C-4F1C-8AB2-3E4F0B91B387}" dt="2017-10-05T20:20:23.903" v="1960" actId="20577"/>
          <ac:spMkLst>
            <pc:docMk/>
            <pc:sldMk cId="4214590493" sldId="274"/>
            <ac:spMk id="47" creationId="{E425FC6D-F30C-4C5F-AECF-ECB716AA933A}"/>
          </ac:spMkLst>
        </pc:spChg>
        <pc:spChg chg="add mod">
          <ac:chgData name="Akshay Srivatsan" userId="618b8151f85e2597" providerId="LiveId" clId="{DD373B58-7C5C-4F1C-8AB2-3E4F0B91B387}" dt="2017-10-05T20:20:29.739" v="1961" actId="1076"/>
          <ac:spMkLst>
            <pc:docMk/>
            <pc:sldMk cId="4214590493" sldId="274"/>
            <ac:spMk id="48" creationId="{2AE29102-783C-4C04-AF95-59D1C7985014}"/>
          </ac:spMkLst>
        </pc:spChg>
        <pc:spChg chg="add del">
          <ac:chgData name="Akshay Srivatsan" userId="618b8151f85e2597" providerId="LiveId" clId="{DD373B58-7C5C-4F1C-8AB2-3E4F0B91B387}" dt="2017-10-05T20:20:33.808" v="1963" actId="478"/>
          <ac:spMkLst>
            <pc:docMk/>
            <pc:sldMk cId="4214590493" sldId="274"/>
            <ac:spMk id="49" creationId="{A5123517-B2C8-418C-B397-4A1EB804E209}"/>
          </ac:spMkLst>
        </pc:spChg>
        <pc:spChg chg="add mod">
          <ac:chgData name="Akshay Srivatsan" userId="618b8151f85e2597" providerId="LiveId" clId="{DD373B58-7C5C-4F1C-8AB2-3E4F0B91B387}" dt="2017-10-05T20:20:45.695" v="1971" actId="1076"/>
          <ac:spMkLst>
            <pc:docMk/>
            <pc:sldMk cId="4214590493" sldId="274"/>
            <ac:spMk id="50" creationId="{7F3B7CEC-40D1-4CEF-90E6-59E88D1FDA0F}"/>
          </ac:spMkLst>
        </pc:spChg>
        <pc:spChg chg="add mod">
          <ac:chgData name="Akshay Srivatsan" userId="618b8151f85e2597" providerId="LiveId" clId="{DD373B58-7C5C-4F1C-8AB2-3E4F0B91B387}" dt="2017-10-05T20:48:28.128" v="2146" actId="1076"/>
          <ac:spMkLst>
            <pc:docMk/>
            <pc:sldMk cId="4214590493" sldId="274"/>
            <ac:spMk id="51" creationId="{B753558D-836E-44F8-95E3-3C246CEA3E54}"/>
          </ac:spMkLst>
        </pc:spChg>
        <pc:spChg chg="add mod">
          <ac:chgData name="Akshay Srivatsan" userId="618b8151f85e2597" providerId="LiveId" clId="{DD373B58-7C5C-4F1C-8AB2-3E4F0B91B387}" dt="2017-10-05T20:24:58.212" v="2001" actId="1076"/>
          <ac:spMkLst>
            <pc:docMk/>
            <pc:sldMk cId="4214590493" sldId="274"/>
            <ac:spMk id="52" creationId="{67D09266-8B0B-453B-BBE8-48B903A179FC}"/>
          </ac:spMkLst>
        </pc:spChg>
        <pc:spChg chg="add del">
          <ac:chgData name="Akshay Srivatsan" userId="618b8151f85e2597" providerId="LiveId" clId="{DD373B58-7C5C-4F1C-8AB2-3E4F0B91B387}" dt="2017-10-05T20:24:29.598" v="1990" actId="20577"/>
          <ac:spMkLst>
            <pc:docMk/>
            <pc:sldMk cId="4214590493" sldId="274"/>
            <ac:spMk id="53" creationId="{35F71804-AF97-4887-B88F-F8AE770D592E}"/>
          </ac:spMkLst>
        </pc:spChg>
        <pc:spChg chg="add mod">
          <ac:chgData name="Akshay Srivatsan" userId="618b8151f85e2597" providerId="LiveId" clId="{DD373B58-7C5C-4F1C-8AB2-3E4F0B91B387}" dt="2017-10-05T20:24:48.918" v="1998" actId="20577"/>
          <ac:spMkLst>
            <pc:docMk/>
            <pc:sldMk cId="4214590493" sldId="274"/>
            <ac:spMk id="54" creationId="{D130A3A4-C920-4D2E-BC85-7A63F05DE4F1}"/>
          </ac:spMkLst>
        </pc:spChg>
        <pc:spChg chg="add mod">
          <ac:chgData name="Akshay Srivatsan" userId="618b8151f85e2597" providerId="LiveId" clId="{DD373B58-7C5C-4F1C-8AB2-3E4F0B91B387}" dt="2017-10-05T20:33:19.743" v="2048" actId="1076"/>
          <ac:spMkLst>
            <pc:docMk/>
            <pc:sldMk cId="4214590493" sldId="274"/>
            <ac:spMk id="64" creationId="{0BF2098A-1B06-4542-A12E-A80CD255E966}"/>
          </ac:spMkLst>
        </pc:spChg>
        <pc:spChg chg="add mod">
          <ac:chgData name="Akshay Srivatsan" userId="618b8151f85e2597" providerId="LiveId" clId="{DD373B58-7C5C-4F1C-8AB2-3E4F0B91B387}" dt="2017-10-05T20:38:10.122" v="2073" actId="1076"/>
          <ac:spMkLst>
            <pc:docMk/>
            <pc:sldMk cId="4214590493" sldId="274"/>
            <ac:spMk id="69" creationId="{EB54AC08-3D19-49FA-A6BD-5FF76C6BD024}"/>
          </ac:spMkLst>
        </pc:spChg>
        <pc:spChg chg="add mod">
          <ac:chgData name="Akshay Srivatsan" userId="618b8151f85e2597" providerId="LiveId" clId="{DD373B58-7C5C-4F1C-8AB2-3E4F0B91B387}" dt="2017-10-05T20:38:33.338" v="2082" actId="20577"/>
          <ac:spMkLst>
            <pc:docMk/>
            <pc:sldMk cId="4214590493" sldId="274"/>
            <ac:spMk id="74" creationId="{E4C90DB9-06DC-4782-BC9B-7DB57E14EE0A}"/>
          </ac:spMkLst>
        </pc:spChg>
        <pc:spChg chg="add mod">
          <ac:chgData name="Akshay Srivatsan" userId="618b8151f85e2597" providerId="LiveId" clId="{DD373B58-7C5C-4F1C-8AB2-3E4F0B91B387}" dt="2017-10-05T20:41:43.880" v="2094" actId="1076"/>
          <ac:spMkLst>
            <pc:docMk/>
            <pc:sldMk cId="4214590493" sldId="274"/>
            <ac:spMk id="82" creationId="{2D96D9C8-F8F1-42D3-B74F-2F19EE48D52E}"/>
          </ac:spMkLst>
        </pc:spChg>
        <pc:spChg chg="add mod">
          <ac:chgData name="Akshay Srivatsan" userId="618b8151f85e2597" providerId="LiveId" clId="{DD373B58-7C5C-4F1C-8AB2-3E4F0B91B387}" dt="2017-10-05T20:43:19.129" v="2107" actId="1076"/>
          <ac:spMkLst>
            <pc:docMk/>
            <pc:sldMk cId="4214590493" sldId="274"/>
            <ac:spMk id="87" creationId="{C00C6BD4-E4DC-400E-8DDC-1DE87598091E}"/>
          </ac:spMkLst>
        </pc:spChg>
        <pc:spChg chg="add mod">
          <ac:chgData name="Akshay Srivatsan" userId="618b8151f85e2597" providerId="LiveId" clId="{DD373B58-7C5C-4F1C-8AB2-3E4F0B91B387}" dt="2017-10-05T20:48:22.768" v="2145" actId="1076"/>
          <ac:spMkLst>
            <pc:docMk/>
            <pc:sldMk cId="4214590493" sldId="274"/>
            <ac:spMk id="94" creationId="{C3CBDB37-AED9-4041-A6BE-8C7CAE497BCC}"/>
          </ac:spMkLst>
        </pc:spChg>
        <pc:cxnChg chg="add mod">
          <ac:chgData name="Akshay Srivatsan" userId="618b8151f85e2597" providerId="LiveId" clId="{DD373B58-7C5C-4F1C-8AB2-3E4F0B91B387}" dt="2017-10-05T20:55:43.635" v="2227" actId="693"/>
          <ac:cxnSpMkLst>
            <pc:docMk/>
            <pc:sldMk cId="4214590493" sldId="274"/>
            <ac:cxnSpMk id="8" creationId="{965E1CE2-520D-4C61-AA88-2E0A8F83B288}"/>
          </ac:cxnSpMkLst>
        </pc:cxnChg>
        <pc:cxnChg chg="add mod">
          <ac:chgData name="Akshay Srivatsan" userId="618b8151f85e2597" providerId="LiveId" clId="{DD373B58-7C5C-4F1C-8AB2-3E4F0B91B387}" dt="2017-10-05T20:55:43.635" v="2227" actId="693"/>
          <ac:cxnSpMkLst>
            <pc:docMk/>
            <pc:sldMk cId="4214590493" sldId="274"/>
            <ac:cxnSpMk id="10" creationId="{7C225DA7-47EC-46E0-94B7-BA1950955F07}"/>
          </ac:cxnSpMkLst>
        </pc:cxnChg>
        <pc:cxnChg chg="add mod">
          <ac:chgData name="Akshay Srivatsan" userId="618b8151f85e2597" providerId="LiveId" clId="{DD373B58-7C5C-4F1C-8AB2-3E4F0B91B387}" dt="2017-10-05T20:55:43.635" v="2227" actId="693"/>
          <ac:cxnSpMkLst>
            <pc:docMk/>
            <pc:sldMk cId="4214590493" sldId="274"/>
            <ac:cxnSpMk id="12" creationId="{290D3399-146C-4671-B5BF-C057D41CD89C}"/>
          </ac:cxnSpMkLst>
        </pc:cxnChg>
        <pc:cxnChg chg="add mod">
          <ac:chgData name="Akshay Srivatsan" userId="618b8151f85e2597" providerId="LiveId" clId="{DD373B58-7C5C-4F1C-8AB2-3E4F0B91B387}" dt="2017-10-05T20:55:43.635" v="2227" actId="693"/>
          <ac:cxnSpMkLst>
            <pc:docMk/>
            <pc:sldMk cId="4214590493" sldId="274"/>
            <ac:cxnSpMk id="55" creationId="{E504776A-111D-4ECA-B566-2307DD11C4B9}"/>
          </ac:cxnSpMkLst>
        </pc:cxnChg>
        <pc:cxnChg chg="add mod">
          <ac:chgData name="Akshay Srivatsan" userId="618b8151f85e2597" providerId="LiveId" clId="{DD373B58-7C5C-4F1C-8AB2-3E4F0B91B387}" dt="2017-10-05T20:55:43.635" v="2227" actId="693"/>
          <ac:cxnSpMkLst>
            <pc:docMk/>
            <pc:sldMk cId="4214590493" sldId="274"/>
            <ac:cxnSpMk id="66" creationId="{2E773A33-0E0C-4AB4-9315-98961B57E53F}"/>
          </ac:cxnSpMkLst>
        </pc:cxnChg>
        <pc:cxnChg chg="add mod">
          <ac:chgData name="Akshay Srivatsan" userId="618b8151f85e2597" providerId="LiveId" clId="{DD373B58-7C5C-4F1C-8AB2-3E4F0B91B387}" dt="2017-10-05T20:55:43.635" v="2227" actId="693"/>
          <ac:cxnSpMkLst>
            <pc:docMk/>
            <pc:sldMk cId="4214590493" sldId="274"/>
            <ac:cxnSpMk id="68" creationId="{D322140F-3ACD-4E39-A486-1BD2C85A5154}"/>
          </ac:cxnSpMkLst>
        </pc:cxnChg>
        <pc:cxnChg chg="add mod">
          <ac:chgData name="Akshay Srivatsan" userId="618b8151f85e2597" providerId="LiveId" clId="{DD373B58-7C5C-4F1C-8AB2-3E4F0B91B387}" dt="2017-10-05T20:55:43.635" v="2227" actId="693"/>
          <ac:cxnSpMkLst>
            <pc:docMk/>
            <pc:sldMk cId="4214590493" sldId="274"/>
            <ac:cxnSpMk id="71" creationId="{4060D075-6839-4D5F-97DF-7A6C30D15E27}"/>
          </ac:cxnSpMkLst>
        </pc:cxnChg>
        <pc:cxnChg chg="add mod">
          <ac:chgData name="Akshay Srivatsan" userId="618b8151f85e2597" providerId="LiveId" clId="{DD373B58-7C5C-4F1C-8AB2-3E4F0B91B387}" dt="2017-10-05T20:55:43.635" v="2227" actId="693"/>
          <ac:cxnSpMkLst>
            <pc:docMk/>
            <pc:sldMk cId="4214590493" sldId="274"/>
            <ac:cxnSpMk id="73" creationId="{D3ECD97E-7668-4775-B677-7F3EE6991893}"/>
          </ac:cxnSpMkLst>
        </pc:cxnChg>
        <pc:cxnChg chg="add mod">
          <ac:chgData name="Akshay Srivatsan" userId="618b8151f85e2597" providerId="LiveId" clId="{DD373B58-7C5C-4F1C-8AB2-3E4F0B91B387}" dt="2017-10-05T20:55:43.635" v="2227" actId="693"/>
          <ac:cxnSpMkLst>
            <pc:docMk/>
            <pc:sldMk cId="4214590493" sldId="274"/>
            <ac:cxnSpMk id="78" creationId="{34C908C5-4CAB-4479-9D6A-51F3C8C2E1B1}"/>
          </ac:cxnSpMkLst>
        </pc:cxnChg>
        <pc:cxnChg chg="add mod">
          <ac:chgData name="Akshay Srivatsan" userId="618b8151f85e2597" providerId="LiveId" clId="{DD373B58-7C5C-4F1C-8AB2-3E4F0B91B387}" dt="2017-10-05T20:55:43.635" v="2227" actId="693"/>
          <ac:cxnSpMkLst>
            <pc:docMk/>
            <pc:sldMk cId="4214590493" sldId="274"/>
            <ac:cxnSpMk id="81" creationId="{B2941939-FFEA-47FB-9463-821AB62038EF}"/>
          </ac:cxnSpMkLst>
        </pc:cxnChg>
        <pc:cxnChg chg="add mod">
          <ac:chgData name="Akshay Srivatsan" userId="618b8151f85e2597" providerId="LiveId" clId="{DD373B58-7C5C-4F1C-8AB2-3E4F0B91B387}" dt="2017-10-05T20:55:43.635" v="2227" actId="693"/>
          <ac:cxnSpMkLst>
            <pc:docMk/>
            <pc:sldMk cId="4214590493" sldId="274"/>
            <ac:cxnSpMk id="84" creationId="{2635989B-500E-45D4-93FA-9A4AA9467C18}"/>
          </ac:cxnSpMkLst>
        </pc:cxnChg>
        <pc:cxnChg chg="add mod">
          <ac:chgData name="Akshay Srivatsan" userId="618b8151f85e2597" providerId="LiveId" clId="{DD373B58-7C5C-4F1C-8AB2-3E4F0B91B387}" dt="2017-10-05T20:55:43.635" v="2227" actId="693"/>
          <ac:cxnSpMkLst>
            <pc:docMk/>
            <pc:sldMk cId="4214590493" sldId="274"/>
            <ac:cxnSpMk id="86" creationId="{B8A5ED96-1CAE-48F7-B0DF-92F823F61266}"/>
          </ac:cxnSpMkLst>
        </pc:cxnChg>
        <pc:cxnChg chg="add mod">
          <ac:chgData name="Akshay Srivatsan" userId="618b8151f85e2597" providerId="LiveId" clId="{DD373B58-7C5C-4F1C-8AB2-3E4F0B91B387}" dt="2017-10-05T20:55:43.635" v="2227" actId="693"/>
          <ac:cxnSpMkLst>
            <pc:docMk/>
            <pc:sldMk cId="4214590493" sldId="274"/>
            <ac:cxnSpMk id="89" creationId="{77216C5E-6D45-4198-8A2B-1DC728D249AA}"/>
          </ac:cxnSpMkLst>
        </pc:cxnChg>
        <pc:cxnChg chg="add mod">
          <ac:chgData name="Akshay Srivatsan" userId="618b8151f85e2597" providerId="LiveId" clId="{DD373B58-7C5C-4F1C-8AB2-3E4F0B91B387}" dt="2017-10-05T20:55:43.635" v="2227" actId="693"/>
          <ac:cxnSpMkLst>
            <pc:docMk/>
            <pc:sldMk cId="4214590493" sldId="274"/>
            <ac:cxnSpMk id="92" creationId="{97D497A8-D378-4C92-A687-68A8DC953814}"/>
          </ac:cxnSpMkLst>
        </pc:cxnChg>
        <pc:cxnChg chg="add mod">
          <ac:chgData name="Akshay Srivatsan" userId="618b8151f85e2597" providerId="LiveId" clId="{DD373B58-7C5C-4F1C-8AB2-3E4F0B91B387}" dt="2017-10-05T20:55:43.635" v="2227" actId="693"/>
          <ac:cxnSpMkLst>
            <pc:docMk/>
            <pc:sldMk cId="4214590493" sldId="274"/>
            <ac:cxnSpMk id="96" creationId="{9FA1BAF1-4802-4374-8CD7-AA28F8FA7184}"/>
          </ac:cxnSpMkLst>
        </pc:cxnChg>
        <pc:cxnChg chg="add mod">
          <ac:chgData name="Akshay Srivatsan" userId="618b8151f85e2597" providerId="LiveId" clId="{DD373B58-7C5C-4F1C-8AB2-3E4F0B91B387}" dt="2017-10-05T20:55:43.635" v="2227" actId="693"/>
          <ac:cxnSpMkLst>
            <pc:docMk/>
            <pc:sldMk cId="4214590493" sldId="274"/>
            <ac:cxnSpMk id="99" creationId="{36806BE9-DA6A-41E1-9DA3-B16AF1C8440A}"/>
          </ac:cxnSpMkLst>
        </pc:cxnChg>
        <pc:cxnChg chg="add mod">
          <ac:chgData name="Akshay Srivatsan" userId="618b8151f85e2597" providerId="LiveId" clId="{DD373B58-7C5C-4F1C-8AB2-3E4F0B91B387}" dt="2017-10-05T20:55:43.635" v="2227" actId="693"/>
          <ac:cxnSpMkLst>
            <pc:docMk/>
            <pc:sldMk cId="4214590493" sldId="274"/>
            <ac:cxnSpMk id="103" creationId="{1A01FCB1-5EA5-4528-BDB2-9C2C085DC6E9}"/>
          </ac:cxnSpMkLst>
        </pc:cxnChg>
        <pc:cxnChg chg="add mod">
          <ac:chgData name="Akshay Srivatsan" userId="618b8151f85e2597" providerId="LiveId" clId="{DD373B58-7C5C-4F1C-8AB2-3E4F0B91B387}" dt="2017-10-05T20:55:43.635" v="2227" actId="693"/>
          <ac:cxnSpMkLst>
            <pc:docMk/>
            <pc:sldMk cId="4214590493" sldId="274"/>
            <ac:cxnSpMk id="106" creationId="{71E4E5E4-2B3F-47AF-A773-2DF0E7A21E81}"/>
          </ac:cxnSpMkLst>
        </pc:cxnChg>
      </pc:sldChg>
      <pc:sldChg chg="addSp delSp modSp add">
        <pc:chgData name="Akshay Srivatsan" userId="618b8151f85e2597" providerId="LiveId" clId="{DD373B58-7C5C-4F1C-8AB2-3E4F0B91B387}" dt="2017-10-05T20:03:35.659" v="1604" actId="2711"/>
        <pc:sldMkLst>
          <pc:docMk/>
          <pc:sldMk cId="4143987563" sldId="275"/>
        </pc:sldMkLst>
        <pc:spChg chg="mod ord">
          <ac:chgData name="Akshay Srivatsan" userId="618b8151f85e2597" providerId="LiveId" clId="{DD373B58-7C5C-4F1C-8AB2-3E4F0B91B387}" dt="2017-10-05T20:03:35.659" v="1604" actId="2711"/>
          <ac:spMkLst>
            <pc:docMk/>
            <pc:sldMk cId="4143987563" sldId="275"/>
            <ac:spMk id="2" creationId="{D2349FF7-C3A2-44C5-9FC3-A8EBBFFC5D81}"/>
          </ac:spMkLst>
        </pc:spChg>
        <pc:spChg chg="del">
          <ac:chgData name="Akshay Srivatsan" userId="618b8151f85e2597" providerId="LiveId" clId="{DD373B58-7C5C-4F1C-8AB2-3E4F0B91B387}" dt="2017-10-05T20:01:02.664" v="1557" actId="478"/>
          <ac:spMkLst>
            <pc:docMk/>
            <pc:sldMk cId="4143987563" sldId="275"/>
            <ac:spMk id="3" creationId="{372159B3-E574-40D3-8B1C-2D22860ACCF9}"/>
          </ac:spMkLst>
        </pc:spChg>
        <pc:spChg chg="add">
          <ac:chgData name="Akshay Srivatsan" userId="618b8151f85e2597" providerId="LiveId" clId="{DD373B58-7C5C-4F1C-8AB2-3E4F0B91B387}" dt="2017-10-05T20:02:48.899" v="1559" actId="26606"/>
          <ac:spMkLst>
            <pc:docMk/>
            <pc:sldMk cId="4143987563" sldId="275"/>
            <ac:spMk id="73" creationId="{87CC2527-562A-4F69-B487-4371E5B243E7}"/>
          </ac:spMkLst>
        </pc:spChg>
        <pc:spChg chg="add">
          <ac:chgData name="Akshay Srivatsan" userId="618b8151f85e2597" providerId="LiveId" clId="{DD373B58-7C5C-4F1C-8AB2-3E4F0B91B387}" dt="2017-10-05T20:02:48.899" v="1559" actId="26606"/>
          <ac:spMkLst>
            <pc:docMk/>
            <pc:sldMk cId="4143987563" sldId="275"/>
            <ac:spMk id="1031" creationId="{00000000-0000-0000-0000-000000000000}"/>
          </ac:spMkLst>
        </pc:spChg>
        <pc:picChg chg="add mod">
          <ac:chgData name="Akshay Srivatsan" userId="618b8151f85e2597" providerId="LiveId" clId="{DD373B58-7C5C-4F1C-8AB2-3E4F0B91B387}" dt="2017-10-05T20:03:12.322" v="1601" actId="1076"/>
          <ac:picMkLst>
            <pc:docMk/>
            <pc:sldMk cId="4143987563" sldId="275"/>
            <ac:picMk id="1026" creationId="{D25812C9-D84C-4FFD-86A4-E20FE80FC2FF}"/>
          </ac:picMkLst>
        </pc:picChg>
        <pc:cxnChg chg="add">
          <ac:chgData name="Akshay Srivatsan" userId="618b8151f85e2597" providerId="LiveId" clId="{DD373B58-7C5C-4F1C-8AB2-3E4F0B91B387}" dt="2017-10-05T20:02:48.899" v="1559" actId="26606"/>
          <ac:cxnSpMkLst>
            <pc:docMk/>
            <pc:sldMk cId="4143987563" sldId="275"/>
            <ac:cxnSpMk id="75" creationId="{BCDAEC91-5BCE-4B55-9CC0-43EF94CB734B}"/>
          </ac:cxnSpMkLst>
        </pc:cxnChg>
      </pc:sldChg>
      <pc:sldChg chg="addSp delSp modSp add">
        <pc:chgData name="Akshay Srivatsan" userId="618b8151f85e2597" providerId="LiveId" clId="{DD373B58-7C5C-4F1C-8AB2-3E4F0B91B387}" dt="2017-10-05T20:04:34.483" v="1654" actId="2711"/>
        <pc:sldMkLst>
          <pc:docMk/>
          <pc:sldMk cId="540380391" sldId="276"/>
        </pc:sldMkLst>
        <pc:spChg chg="mod ord">
          <ac:chgData name="Akshay Srivatsan" userId="618b8151f85e2597" providerId="LiveId" clId="{DD373B58-7C5C-4F1C-8AB2-3E4F0B91B387}" dt="2017-10-05T20:04:34.483" v="1654" actId="2711"/>
          <ac:spMkLst>
            <pc:docMk/>
            <pc:sldMk cId="540380391" sldId="276"/>
            <ac:spMk id="2" creationId="{4546AD1D-C3BD-4DC6-97C4-895654DE24C4}"/>
          </ac:spMkLst>
        </pc:spChg>
        <pc:spChg chg="add">
          <ac:chgData name="Akshay Srivatsan" userId="618b8151f85e2597" providerId="LiveId" clId="{DD373B58-7C5C-4F1C-8AB2-3E4F0B91B387}" dt="2017-10-05T20:04:15.442" v="1607" actId="26606"/>
          <ac:spMkLst>
            <pc:docMk/>
            <pc:sldMk cId="540380391" sldId="276"/>
            <ac:spMk id="74" creationId="{87CC2527-562A-4F69-B487-4371E5B243E7}"/>
          </ac:spMkLst>
        </pc:spChg>
        <pc:spChg chg="del mod">
          <ac:chgData name="Akshay Srivatsan" userId="618b8151f85e2597" providerId="LiveId" clId="{DD373B58-7C5C-4F1C-8AB2-3E4F0B91B387}" dt="2017-10-05T20:04:15.442" v="1607" actId="26606"/>
          <ac:spMkLst>
            <pc:docMk/>
            <pc:sldMk cId="540380391" sldId="276"/>
            <ac:spMk id="2052" creationId="{EF1C005E-1FCB-40C9-AF3B-0A51ED98C96E}"/>
          </ac:spMkLst>
        </pc:spChg>
        <pc:spChg chg="add">
          <ac:chgData name="Akshay Srivatsan" userId="618b8151f85e2597" providerId="LiveId" clId="{DD373B58-7C5C-4F1C-8AB2-3E4F0B91B387}" dt="2017-10-05T20:04:15.442" v="1607" actId="26606"/>
          <ac:spMkLst>
            <pc:docMk/>
            <pc:sldMk cId="540380391" sldId="276"/>
            <ac:spMk id="2056" creationId="{00000000-0000-0000-0000-000000000000}"/>
          </ac:spMkLst>
        </pc:spChg>
        <pc:picChg chg="add del">
          <ac:chgData name="Akshay Srivatsan" userId="618b8151f85e2597" providerId="LiveId" clId="{DD373B58-7C5C-4F1C-8AB2-3E4F0B91B387}" dt="2017-10-05T20:04:15.442" v="1607" actId="26606"/>
          <ac:picMkLst>
            <pc:docMk/>
            <pc:sldMk cId="540380391" sldId="276"/>
            <ac:picMk id="2050" creationId="{FFD2BC4D-A6C4-4BFE-A455-9815D19C86FC}"/>
          </ac:picMkLst>
        </pc:picChg>
        <pc:picChg chg="add">
          <ac:chgData name="Akshay Srivatsan" userId="618b8151f85e2597" providerId="LiveId" clId="{DD373B58-7C5C-4F1C-8AB2-3E4F0B91B387}" dt="2017-10-05T20:04:15.442" v="1607" actId="26606"/>
          <ac:picMkLst>
            <pc:docMk/>
            <pc:sldMk cId="540380391" sldId="276"/>
            <ac:picMk id="2053" creationId="{FFD2BC4D-A6C4-4BFE-A455-9815D19C86FC}"/>
          </ac:picMkLst>
        </pc:picChg>
        <pc:cxnChg chg="add">
          <ac:chgData name="Akshay Srivatsan" userId="618b8151f85e2597" providerId="LiveId" clId="{DD373B58-7C5C-4F1C-8AB2-3E4F0B91B387}" dt="2017-10-05T20:04:15.442" v="1607" actId="26606"/>
          <ac:cxnSpMkLst>
            <pc:docMk/>
            <pc:sldMk cId="540380391" sldId="276"/>
            <ac:cxnSpMk id="76" creationId="{BCDAEC91-5BCE-4B55-9CC0-43EF94CB734B}"/>
          </ac:cxnSpMkLst>
        </pc:cxnChg>
      </pc:sldChg>
      <pc:sldChg chg="addSp delSp modSp add setBg">
        <pc:chgData name="Akshay Srivatsan" userId="618b8151f85e2597" providerId="LiveId" clId="{DD373B58-7C5C-4F1C-8AB2-3E4F0B91B387}" dt="2017-10-06T01:13:14.242" v="2808" actId="20577"/>
        <pc:sldMkLst>
          <pc:docMk/>
          <pc:sldMk cId="1470354186" sldId="277"/>
        </pc:sldMkLst>
        <pc:spChg chg="del">
          <ac:chgData name="Akshay Srivatsan" userId="618b8151f85e2597" providerId="LiveId" clId="{DD373B58-7C5C-4F1C-8AB2-3E4F0B91B387}" dt="2017-10-06T01:02:26.924" v="2595" actId="478"/>
          <ac:spMkLst>
            <pc:docMk/>
            <pc:sldMk cId="1470354186" sldId="277"/>
            <ac:spMk id="2" creationId="{EE3392D9-8062-45B9-8F1C-324BA4F12BD3}"/>
          </ac:spMkLst>
        </pc:spChg>
        <pc:spChg chg="del">
          <ac:chgData name="Akshay Srivatsan" userId="618b8151f85e2597" providerId="LiveId" clId="{DD373B58-7C5C-4F1C-8AB2-3E4F0B91B387}" dt="2017-10-06T01:02:28.862" v="2596" actId="478"/>
          <ac:spMkLst>
            <pc:docMk/>
            <pc:sldMk cId="1470354186" sldId="277"/>
            <ac:spMk id="3" creationId="{304DE393-77C4-44C8-BCA1-037B59EC440C}"/>
          </ac:spMkLst>
        </pc:spChg>
        <pc:spChg chg="add del mod">
          <ac:chgData name="Akshay Srivatsan" userId="618b8151f85e2597" providerId="LiveId" clId="{DD373B58-7C5C-4F1C-8AB2-3E4F0B91B387}" dt="2017-10-06T01:05:07.092" v="2601" actId="20577"/>
          <ac:spMkLst>
            <pc:docMk/>
            <pc:sldMk cId="1470354186" sldId="277"/>
            <ac:spMk id="4" creationId="{DE37E1F9-4F8E-4A4C-BB8E-98132AF4AE3E}"/>
          </ac:spMkLst>
        </pc:spChg>
        <pc:spChg chg="add mod">
          <ac:chgData name="Akshay Srivatsan" userId="618b8151f85e2597" providerId="LiveId" clId="{DD373B58-7C5C-4F1C-8AB2-3E4F0B91B387}" dt="2017-10-06T01:11:36.129" v="2795" actId="1076"/>
          <ac:spMkLst>
            <pc:docMk/>
            <pc:sldMk cId="1470354186" sldId="277"/>
            <ac:spMk id="5" creationId="{C8BC5884-CF4D-4F2C-8D3D-6C1D512CA3B5}"/>
          </ac:spMkLst>
        </pc:spChg>
        <pc:spChg chg="add mod">
          <ac:chgData name="Akshay Srivatsan" userId="618b8151f85e2597" providerId="LiveId" clId="{DD373B58-7C5C-4F1C-8AB2-3E4F0B91B387}" dt="2017-10-06T01:08:24.030" v="2775" actId="14100"/>
          <ac:spMkLst>
            <pc:docMk/>
            <pc:sldMk cId="1470354186" sldId="277"/>
            <ac:spMk id="6" creationId="{1FEF4047-08D2-4C2E-9863-AF267A7F7327}"/>
          </ac:spMkLst>
        </pc:spChg>
        <pc:spChg chg="add mod">
          <ac:chgData name="Akshay Srivatsan" userId="618b8151f85e2597" providerId="LiveId" clId="{DD373B58-7C5C-4F1C-8AB2-3E4F0B91B387}" dt="2017-10-06T01:12:09.136" v="2806" actId="20577"/>
          <ac:spMkLst>
            <pc:docMk/>
            <pc:sldMk cId="1470354186" sldId="277"/>
            <ac:spMk id="7" creationId="{71BEC207-C5FD-4110-9F01-7086A9A4DD63}"/>
          </ac:spMkLst>
        </pc:spChg>
        <pc:spChg chg="add mod">
          <ac:chgData name="Akshay Srivatsan" userId="618b8151f85e2597" providerId="LiveId" clId="{DD373B58-7C5C-4F1C-8AB2-3E4F0B91B387}" dt="2017-10-06T01:11:36.129" v="2795" actId="1076"/>
          <ac:spMkLst>
            <pc:docMk/>
            <pc:sldMk cId="1470354186" sldId="277"/>
            <ac:spMk id="8" creationId="{D687147B-1414-44D4-962A-81E36F07C232}"/>
          </ac:spMkLst>
        </pc:spChg>
        <pc:spChg chg="add mod">
          <ac:chgData name="Akshay Srivatsan" userId="618b8151f85e2597" providerId="LiveId" clId="{DD373B58-7C5C-4F1C-8AB2-3E4F0B91B387}" dt="2017-10-06T01:08:43.405" v="2792" actId="1076"/>
          <ac:spMkLst>
            <pc:docMk/>
            <pc:sldMk cId="1470354186" sldId="277"/>
            <ac:spMk id="10" creationId="{62A309E8-3E09-4DA9-85BB-1E01525150FB}"/>
          </ac:spMkLst>
        </pc:spChg>
        <pc:picChg chg="add del">
          <ac:chgData name="Akshay Srivatsan" userId="618b8151f85e2597" providerId="LiveId" clId="{DD373B58-7C5C-4F1C-8AB2-3E4F0B91B387}" dt="2017-10-06T01:03:01.294" v="2598" actId="478"/>
          <ac:picMkLst>
            <pc:docMk/>
            <pc:sldMk cId="1470354186" sldId="277"/>
            <ac:picMk id="1026" creationId="{43F80E82-33FE-4EE9-891A-8ADE542C886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DF66C-5DA4-413D-A296-FFC24D908B3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268A5-14B4-4A3D-AB11-F7338933A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0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Pineapples are not a single fruit but a colony of small fruits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Number of rows of fruit is a Fibonacci number in any direction at any angle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Syntactic ambiguity---surely you must be kidding 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268A5-14B4-4A3D-AB11-F7338933A5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8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about unary rules?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Spans combine to form larger spans (chalkboard)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268A5-14B4-4A3D-AB11-F7338933A5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3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Cells are roughly equivalent to time steps in HMM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negative log </a:t>
            </a:r>
            <a:r>
              <a:rPr lang="en-US" dirty="0" err="1"/>
              <a:t>prob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likely path given by most likely of local decisions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 a redundancy at top of tree – only keep most likely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268A5-14B4-4A3D-AB11-F7338933A5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1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Everything you didn’t pay attention to last week actually matters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268A5-14B4-4A3D-AB11-F7338933A5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2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HMMs are just right-branching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268A5-14B4-4A3D-AB11-F7338933A5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Previously FSA, hard to visualize for trees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Rules describe transitions, emissions, and now splits (types of rules)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Think of grammars as puzzle pieces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 NTs match, you can attach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HMM transitions, conditional probability on expansion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268A5-14B4-4A3D-AB11-F7338933A5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1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Recover parse from words (why is this hard?)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268A5-14B4-4A3D-AB11-F7338933A5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2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sentence assumes an unlikely parse of the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268A5-14B4-4A3D-AB11-F7338933A5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7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Recover most likely path with 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268A5-14B4-4A3D-AB11-F7338933A5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33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trellis is hard to visualize, so we use a chart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 that this is </a:t>
            </a:r>
            <a:r>
              <a:rPr lang="en-US"/>
              <a:t>more analogous </a:t>
            </a:r>
            <a:r>
              <a:rPr lang="en-US" dirty="0"/>
              <a:t>to the backward algorithm than the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268A5-14B4-4A3D-AB11-F7338933A5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85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Denote possible locations for nonterminals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cell can contain as many elements as there are nonterminals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Index chart with spans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268A5-14B4-4A3D-AB11-F7338933A5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7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B208-9B9A-4DDC-96BA-C6338A3A5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72E95-F639-49C2-9D70-B5DCB9F4E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6886F-38D7-4A06-B135-2F29957F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A6F3-DD2B-4647-B990-DE39F77E85B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1B72-BC85-443A-9936-9909D1B9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6FBA9-866F-4348-BB7E-084A19BE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0887-E317-47AB-88F1-8193EA28E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5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17FD-9661-4F7B-A295-FFDD375A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B8650-0E49-4BC0-A0E4-17ECA1FD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6991E-3B56-494E-B0E7-CA766BFF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A6F3-DD2B-4647-B990-DE39F77E85B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9ECE0-808D-42A2-95AB-AA944CD3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79628-2F49-489D-BFF6-689E185B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0887-E317-47AB-88F1-8193EA28E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2E1FC-FC03-4A8A-9BDD-60EF8079E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74AE6-3A63-48D0-9BD3-E0350D3F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7D9F-DF8B-440F-99AD-8E05A3B8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A6F3-DD2B-4647-B990-DE39F77E85B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96BA4-AA5F-4879-93AF-98340D37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89329-2553-43AD-BFD9-243392EA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0887-E317-47AB-88F1-8193EA28E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3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21F5-96D4-4247-9736-24F02845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D75C-C0B9-4165-9031-EB46C70F3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8573A-3BC9-40F4-8B4F-DECE08D0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A6F3-DD2B-4647-B990-DE39F77E85B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98EF-324D-4908-BA6A-26A9307A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C9366-9BB5-4B6B-8714-CF7B3CB4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0887-E317-47AB-88F1-8193EA28E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1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A971-BE15-4CC0-881C-AFDE0EFD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03688-8FED-443A-84F9-6C6A82657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9FAD6-7BB2-4D02-8C35-63962740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A6F3-DD2B-4647-B990-DE39F77E85B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EABC2-D90B-493A-B75E-65F7E6ED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13306-BB27-4601-8EEB-9C444608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0887-E317-47AB-88F1-8193EA28E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9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3E8D-F93D-49D6-95D6-9A90E071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C300A-AED7-404A-B750-6BE864AF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175FC-5493-43D0-B46D-AEEB521AA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C3A11-84E5-4A15-A4D7-22DA6116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A6F3-DD2B-4647-B990-DE39F77E85B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7A9F6-FF87-459C-AFDA-D8A5F4C4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F7CBB-E72E-4026-B675-AD335223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0887-E317-47AB-88F1-8193EA28E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7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03D5-0D7E-4247-81D7-27ED1CB9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BCE65-09BA-48AD-99FB-98BB0A42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7D3B8-EBD4-47A5-B54E-DA0DA097B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D323A-8C27-43A9-B98B-EEC14E54D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27B98-0981-4557-B69B-977A180DE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FC857-AB85-476A-99E8-D86D104C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A6F3-DD2B-4647-B990-DE39F77E85B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59144-183E-40B1-ABBE-30520619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F01A6-AD64-4309-9291-AAF8E6B4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0887-E317-47AB-88F1-8193EA28E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7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F2F-ACFA-43F8-921F-BAC7B7DC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09EB1-D02D-4594-B0C7-2A2EF141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A6F3-DD2B-4647-B990-DE39F77E85B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0E3C6-2DD2-4315-94A6-CB40C68D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6E767-F3FB-4DF4-9784-31ED9CD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0887-E317-47AB-88F1-8193EA28E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459A5-E436-46C6-B933-85B0B0AD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A6F3-DD2B-4647-B990-DE39F77E85B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3F63B-DC7A-4112-AFB5-519D14D7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A2B8D-981D-4482-AE84-E2BABFF7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0887-E317-47AB-88F1-8193EA28E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4511-69C3-4685-B195-B699BC22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D17C8-AD3F-4CF2-9C6C-53FEF708F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FC8A4-4AE3-4D51-93E7-986EACEB8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D60BE-5AC9-4777-A71E-780C6BB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A6F3-DD2B-4647-B990-DE39F77E85B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A1B23-A294-4EFC-B225-4B82E570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EFBAE-9380-4A80-BDA1-3CA64DBC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0887-E317-47AB-88F1-8193EA28E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1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CBA1-5FE4-4B58-AD4B-76880432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86759-3684-476E-AD7D-F27008A6B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41625-B3CA-4AB9-AEBF-B78D9E124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93109-BD92-474B-BEFA-C9781BC6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A6F3-DD2B-4647-B990-DE39F77E85B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1A732-07C6-46CE-BCCF-95965C0D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535CF-C0E6-4A3A-8028-C8BDE418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0887-E317-47AB-88F1-8193EA28E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9F546-240A-409C-8632-8481735D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D3D85-2E02-4553-9600-72C003F5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A19F1-E7C2-4E60-A91A-CDD21D1DA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A6F3-DD2B-4647-B990-DE39F77E85B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1A09F-4C1A-41B2-8FE4-3D9294F52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B6AB2-5214-4EF2-9879-23BB0DBC3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40887-E317-47AB-88F1-8193EA28E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1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purch.com/h/1000/aHR0cDovL3d3dy5saXZlc2NpZW5jZS5jb20vaW1hZ2VzL2kvMDAwLzA2NC8zNTcvb3JpZ2luYWwvcGluZWFwcGxlLmpwZw==">
            <a:extLst>
              <a:ext uri="{FF2B5EF4-FFF2-40B4-BE49-F238E27FC236}">
                <a16:creationId xmlns:a16="http://schemas.microsoft.com/office/drawing/2014/main" id="{DDF10E6E-EC2E-43BC-ABEF-5A5045130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42BB4C-EA73-42E0-94E0-752F12771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11-711</a:t>
            </a:r>
            <a:r>
              <a:rPr lang="en-US">
                <a:solidFill>
                  <a:srgbClr val="FFFFFF"/>
                </a:solidFill>
              </a:rPr>
              <a:t>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5A316-9676-46D6-9021-8AA6599B2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Nikita Srivatsan</a:t>
            </a:r>
          </a:p>
          <a:p>
            <a:r>
              <a:rPr lang="en-US" dirty="0">
                <a:solidFill>
                  <a:srgbClr val="FFFFFF"/>
                </a:solidFill>
              </a:rPr>
              <a:t>2017-10-06</a:t>
            </a:r>
          </a:p>
        </p:txBody>
      </p:sp>
    </p:spTree>
    <p:extLst>
      <p:ext uri="{BB962C8B-B14F-4D97-AF65-F5344CB8AC3E}">
        <p14:creationId xmlns:p14="http://schemas.microsoft.com/office/powerpoint/2010/main" val="2128732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1BA1988-2A74-4080-9D8C-CFBD4532E96F}"/>
              </a:ext>
            </a:extLst>
          </p:cNvPr>
          <p:cNvCxnSpPr>
            <a:stCxn id="7" idx="6"/>
            <a:endCxn id="29" idx="2"/>
          </p:cNvCxnSpPr>
          <p:nvPr/>
        </p:nvCxnSpPr>
        <p:spPr>
          <a:xfrm flipH="1">
            <a:off x="978547" y="3017478"/>
            <a:ext cx="3129108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5339861-BEE5-4E7D-9FC3-EF35CCF3EB8E}"/>
              </a:ext>
            </a:extLst>
          </p:cNvPr>
          <p:cNvCxnSpPr>
            <a:stCxn id="7" idx="6"/>
            <a:endCxn id="28" idx="2"/>
          </p:cNvCxnSpPr>
          <p:nvPr/>
        </p:nvCxnSpPr>
        <p:spPr>
          <a:xfrm flipH="1">
            <a:off x="2304110" y="3017478"/>
            <a:ext cx="1803545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95CA81C-3EDE-46FE-8870-1D128E47544A}"/>
              </a:ext>
            </a:extLst>
          </p:cNvPr>
          <p:cNvCxnSpPr>
            <a:stCxn id="7" idx="6"/>
            <a:endCxn id="27" idx="2"/>
          </p:cNvCxnSpPr>
          <p:nvPr/>
        </p:nvCxnSpPr>
        <p:spPr>
          <a:xfrm flipH="1">
            <a:off x="3629673" y="3017478"/>
            <a:ext cx="477982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F8AF012-A45A-4F21-BA6E-A3E954C04B8C}"/>
              </a:ext>
            </a:extLst>
          </p:cNvPr>
          <p:cNvCxnSpPr>
            <a:stCxn id="7" idx="6"/>
            <a:endCxn id="26" idx="2"/>
          </p:cNvCxnSpPr>
          <p:nvPr/>
        </p:nvCxnSpPr>
        <p:spPr>
          <a:xfrm>
            <a:off x="4107655" y="3017478"/>
            <a:ext cx="847581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6FFCA43-847E-4554-AA47-B440236EA572}"/>
              </a:ext>
            </a:extLst>
          </p:cNvPr>
          <p:cNvCxnSpPr>
            <a:stCxn id="7" idx="6"/>
            <a:endCxn id="50" idx="2"/>
          </p:cNvCxnSpPr>
          <p:nvPr/>
        </p:nvCxnSpPr>
        <p:spPr>
          <a:xfrm>
            <a:off x="4107655" y="3017478"/>
            <a:ext cx="3129108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526B6AB-FB3B-4F1E-84C3-F9CD3D34B67B}"/>
              </a:ext>
            </a:extLst>
          </p:cNvPr>
          <p:cNvCxnSpPr>
            <a:stCxn id="7" idx="6"/>
            <a:endCxn id="49" idx="2"/>
          </p:cNvCxnSpPr>
          <p:nvPr/>
        </p:nvCxnSpPr>
        <p:spPr>
          <a:xfrm>
            <a:off x="4107655" y="3017478"/>
            <a:ext cx="4454671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E48702E-A7D1-4619-936A-FCDF8954907B}"/>
              </a:ext>
            </a:extLst>
          </p:cNvPr>
          <p:cNvCxnSpPr>
            <a:stCxn id="7" idx="6"/>
            <a:endCxn id="48" idx="2"/>
          </p:cNvCxnSpPr>
          <p:nvPr/>
        </p:nvCxnSpPr>
        <p:spPr>
          <a:xfrm>
            <a:off x="4107655" y="3017478"/>
            <a:ext cx="5780234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997B7E7-9F56-483F-891E-156E34AA51B2}"/>
              </a:ext>
            </a:extLst>
          </p:cNvPr>
          <p:cNvCxnSpPr>
            <a:stCxn id="7" idx="6"/>
            <a:endCxn id="47" idx="2"/>
          </p:cNvCxnSpPr>
          <p:nvPr/>
        </p:nvCxnSpPr>
        <p:spPr>
          <a:xfrm>
            <a:off x="4107655" y="3017478"/>
            <a:ext cx="7105797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458BDBC-B961-4FBA-985A-FBA8E1E57A99}"/>
              </a:ext>
            </a:extLst>
          </p:cNvPr>
          <p:cNvCxnSpPr>
            <a:stCxn id="6" idx="6"/>
            <a:endCxn id="29" idx="2"/>
          </p:cNvCxnSpPr>
          <p:nvPr/>
        </p:nvCxnSpPr>
        <p:spPr>
          <a:xfrm flipH="1">
            <a:off x="978547" y="3017478"/>
            <a:ext cx="4454671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88E5A20-6F70-4E9C-9A2E-F5B9CB6BD2CD}"/>
              </a:ext>
            </a:extLst>
          </p:cNvPr>
          <p:cNvCxnSpPr>
            <a:stCxn id="6" idx="6"/>
            <a:endCxn id="28" idx="2"/>
          </p:cNvCxnSpPr>
          <p:nvPr/>
        </p:nvCxnSpPr>
        <p:spPr>
          <a:xfrm flipH="1">
            <a:off x="2304110" y="3017478"/>
            <a:ext cx="3129108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B8E79F2-EFCB-4A26-94E3-AF452058DC46}"/>
              </a:ext>
            </a:extLst>
          </p:cNvPr>
          <p:cNvCxnSpPr>
            <a:stCxn id="6" idx="6"/>
            <a:endCxn id="27" idx="2"/>
          </p:cNvCxnSpPr>
          <p:nvPr/>
        </p:nvCxnSpPr>
        <p:spPr>
          <a:xfrm flipH="1">
            <a:off x="3629673" y="3017478"/>
            <a:ext cx="1803545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9D8E06-5F50-464C-A287-94D23FC249AE}"/>
              </a:ext>
            </a:extLst>
          </p:cNvPr>
          <p:cNvCxnSpPr>
            <a:stCxn id="6" idx="6"/>
            <a:endCxn id="26" idx="2"/>
          </p:cNvCxnSpPr>
          <p:nvPr/>
        </p:nvCxnSpPr>
        <p:spPr>
          <a:xfrm flipH="1">
            <a:off x="4955236" y="3017478"/>
            <a:ext cx="477982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5F8D080-29CF-4618-95EE-8B3BAEC106DB}"/>
              </a:ext>
            </a:extLst>
          </p:cNvPr>
          <p:cNvCxnSpPr>
            <a:stCxn id="6" idx="6"/>
            <a:endCxn id="50" idx="2"/>
          </p:cNvCxnSpPr>
          <p:nvPr/>
        </p:nvCxnSpPr>
        <p:spPr>
          <a:xfrm>
            <a:off x="5433218" y="3017478"/>
            <a:ext cx="1803545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06FAA62-65E1-4B8D-9757-3DE06631ECE4}"/>
              </a:ext>
            </a:extLst>
          </p:cNvPr>
          <p:cNvCxnSpPr>
            <a:stCxn id="6" idx="6"/>
            <a:endCxn id="49" idx="2"/>
          </p:cNvCxnSpPr>
          <p:nvPr/>
        </p:nvCxnSpPr>
        <p:spPr>
          <a:xfrm>
            <a:off x="5433218" y="3017478"/>
            <a:ext cx="3129108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9BCF4EE-8083-40CD-89F6-ED3D93D20C57}"/>
              </a:ext>
            </a:extLst>
          </p:cNvPr>
          <p:cNvCxnSpPr>
            <a:stCxn id="6" idx="6"/>
            <a:endCxn id="48" idx="2"/>
          </p:cNvCxnSpPr>
          <p:nvPr/>
        </p:nvCxnSpPr>
        <p:spPr>
          <a:xfrm>
            <a:off x="5433218" y="3017478"/>
            <a:ext cx="4454671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808C202-2D82-406B-A160-3C715461C8F3}"/>
              </a:ext>
            </a:extLst>
          </p:cNvPr>
          <p:cNvCxnSpPr>
            <a:stCxn id="6" idx="6"/>
            <a:endCxn id="47" idx="2"/>
          </p:cNvCxnSpPr>
          <p:nvPr/>
        </p:nvCxnSpPr>
        <p:spPr>
          <a:xfrm>
            <a:off x="5433218" y="3017478"/>
            <a:ext cx="5780234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6DB8FFB-793E-4ADC-89AB-66CB3C5DA102}"/>
              </a:ext>
            </a:extLst>
          </p:cNvPr>
          <p:cNvCxnSpPr>
            <a:stCxn id="5" idx="6"/>
            <a:endCxn id="29" idx="2"/>
          </p:cNvCxnSpPr>
          <p:nvPr/>
        </p:nvCxnSpPr>
        <p:spPr>
          <a:xfrm flipH="1">
            <a:off x="978547" y="3017478"/>
            <a:ext cx="5780234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BAFCE7F-289B-4163-BB09-CA3369F3A6D5}"/>
              </a:ext>
            </a:extLst>
          </p:cNvPr>
          <p:cNvCxnSpPr>
            <a:stCxn id="5" idx="6"/>
            <a:endCxn id="28" idx="2"/>
          </p:cNvCxnSpPr>
          <p:nvPr/>
        </p:nvCxnSpPr>
        <p:spPr>
          <a:xfrm flipH="1">
            <a:off x="2304110" y="3017478"/>
            <a:ext cx="4454671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33AFA2C-AD2C-4F47-B0D4-9E98C75A1577}"/>
              </a:ext>
            </a:extLst>
          </p:cNvPr>
          <p:cNvCxnSpPr>
            <a:stCxn id="5" idx="6"/>
            <a:endCxn id="27" idx="2"/>
          </p:cNvCxnSpPr>
          <p:nvPr/>
        </p:nvCxnSpPr>
        <p:spPr>
          <a:xfrm flipH="1">
            <a:off x="3629673" y="3017478"/>
            <a:ext cx="3129108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35E15A4-2CD6-4C54-A951-12E91F35DE68}"/>
              </a:ext>
            </a:extLst>
          </p:cNvPr>
          <p:cNvCxnSpPr>
            <a:stCxn id="5" idx="6"/>
            <a:endCxn id="26" idx="2"/>
          </p:cNvCxnSpPr>
          <p:nvPr/>
        </p:nvCxnSpPr>
        <p:spPr>
          <a:xfrm flipH="1">
            <a:off x="4955236" y="3017478"/>
            <a:ext cx="1803545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51A1F19-075C-40E9-9F3D-880F59A380E4}"/>
              </a:ext>
            </a:extLst>
          </p:cNvPr>
          <p:cNvCxnSpPr>
            <a:stCxn id="5" idx="6"/>
            <a:endCxn id="50" idx="2"/>
          </p:cNvCxnSpPr>
          <p:nvPr/>
        </p:nvCxnSpPr>
        <p:spPr>
          <a:xfrm>
            <a:off x="6758781" y="3017478"/>
            <a:ext cx="477982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1FE4AD8-90AF-4A84-A9FB-4B97F19EB9CC}"/>
              </a:ext>
            </a:extLst>
          </p:cNvPr>
          <p:cNvCxnSpPr>
            <a:stCxn id="5" idx="6"/>
            <a:endCxn id="49" idx="2"/>
          </p:cNvCxnSpPr>
          <p:nvPr/>
        </p:nvCxnSpPr>
        <p:spPr>
          <a:xfrm>
            <a:off x="6758781" y="3017478"/>
            <a:ext cx="1803545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829E4D4-B4BE-41F5-B900-7186CD01C9B9}"/>
              </a:ext>
            </a:extLst>
          </p:cNvPr>
          <p:cNvCxnSpPr>
            <a:stCxn id="5" idx="6"/>
            <a:endCxn id="48" idx="2"/>
          </p:cNvCxnSpPr>
          <p:nvPr/>
        </p:nvCxnSpPr>
        <p:spPr>
          <a:xfrm>
            <a:off x="6758781" y="3017478"/>
            <a:ext cx="3129108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B6C18FB-9944-44AC-8EA0-E90848A64923}"/>
              </a:ext>
            </a:extLst>
          </p:cNvPr>
          <p:cNvCxnSpPr>
            <a:stCxn id="5" idx="6"/>
            <a:endCxn id="47" idx="2"/>
          </p:cNvCxnSpPr>
          <p:nvPr/>
        </p:nvCxnSpPr>
        <p:spPr>
          <a:xfrm>
            <a:off x="6758781" y="3017478"/>
            <a:ext cx="4454671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A7E5D96-24CD-4058-BF06-5B38E5FD9B44}"/>
              </a:ext>
            </a:extLst>
          </p:cNvPr>
          <p:cNvCxnSpPr>
            <a:stCxn id="4" idx="6"/>
            <a:endCxn id="29" idx="2"/>
          </p:cNvCxnSpPr>
          <p:nvPr/>
        </p:nvCxnSpPr>
        <p:spPr>
          <a:xfrm flipH="1">
            <a:off x="978547" y="3017478"/>
            <a:ext cx="7105797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C53D38E-11B7-42FD-9E37-93A0D84AE8C2}"/>
              </a:ext>
            </a:extLst>
          </p:cNvPr>
          <p:cNvCxnSpPr>
            <a:stCxn id="4" idx="6"/>
            <a:endCxn id="27" idx="2"/>
          </p:cNvCxnSpPr>
          <p:nvPr/>
        </p:nvCxnSpPr>
        <p:spPr>
          <a:xfrm flipH="1">
            <a:off x="3629673" y="3017478"/>
            <a:ext cx="4454671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FC36BCB-09CB-4300-880F-11C7839F5730}"/>
              </a:ext>
            </a:extLst>
          </p:cNvPr>
          <p:cNvCxnSpPr>
            <a:stCxn id="4" idx="6"/>
            <a:endCxn id="26" idx="2"/>
          </p:cNvCxnSpPr>
          <p:nvPr/>
        </p:nvCxnSpPr>
        <p:spPr>
          <a:xfrm flipH="1">
            <a:off x="4955236" y="3017478"/>
            <a:ext cx="3129108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7229E33-7432-42EF-B652-CA47FB65AF17}"/>
              </a:ext>
            </a:extLst>
          </p:cNvPr>
          <p:cNvCxnSpPr>
            <a:stCxn id="4" idx="6"/>
            <a:endCxn id="49" idx="2"/>
          </p:cNvCxnSpPr>
          <p:nvPr/>
        </p:nvCxnSpPr>
        <p:spPr>
          <a:xfrm>
            <a:off x="8084344" y="3017478"/>
            <a:ext cx="477982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EF8EFCC-B2A4-4D14-B47A-3AD3DB323EE5}"/>
              </a:ext>
            </a:extLst>
          </p:cNvPr>
          <p:cNvCxnSpPr>
            <a:stCxn id="4" idx="6"/>
            <a:endCxn id="48" idx="2"/>
          </p:cNvCxnSpPr>
          <p:nvPr/>
        </p:nvCxnSpPr>
        <p:spPr>
          <a:xfrm>
            <a:off x="8084344" y="3017478"/>
            <a:ext cx="1803545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B1F76EE-FB2A-489A-B2E3-2C888462CA24}"/>
              </a:ext>
            </a:extLst>
          </p:cNvPr>
          <p:cNvCxnSpPr>
            <a:stCxn id="4" idx="6"/>
            <a:endCxn id="47" idx="2"/>
          </p:cNvCxnSpPr>
          <p:nvPr/>
        </p:nvCxnSpPr>
        <p:spPr>
          <a:xfrm>
            <a:off x="8084344" y="3017478"/>
            <a:ext cx="3129108" cy="147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EB798B5-B6C5-4D7B-98BD-583A1C44E652}"/>
              </a:ext>
            </a:extLst>
          </p:cNvPr>
          <p:cNvSpPr/>
          <p:nvPr/>
        </p:nvSpPr>
        <p:spPr>
          <a:xfrm rot="5400000">
            <a:off x="7606362" y="2061514"/>
            <a:ext cx="955964" cy="955964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927BE1-CD6A-4B09-927B-2C7AE7B35749}"/>
              </a:ext>
            </a:extLst>
          </p:cNvPr>
          <p:cNvSpPr/>
          <p:nvPr/>
        </p:nvSpPr>
        <p:spPr>
          <a:xfrm rot="5400000">
            <a:off x="6280799" y="2061514"/>
            <a:ext cx="955964" cy="955964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7B4AE6-C126-4D56-AFD5-CA0DBFB04CFB}"/>
              </a:ext>
            </a:extLst>
          </p:cNvPr>
          <p:cNvSpPr/>
          <p:nvPr/>
        </p:nvSpPr>
        <p:spPr>
          <a:xfrm rot="5400000">
            <a:off x="4955236" y="2061514"/>
            <a:ext cx="955964" cy="955964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A8748A-4A10-460F-9237-E05DAC901575}"/>
              </a:ext>
            </a:extLst>
          </p:cNvPr>
          <p:cNvSpPr/>
          <p:nvPr/>
        </p:nvSpPr>
        <p:spPr>
          <a:xfrm rot="5400000">
            <a:off x="3629673" y="2061514"/>
            <a:ext cx="955964" cy="955964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C7BB95-5B8A-4DD6-BFB9-4B0804390A39}"/>
              </a:ext>
            </a:extLst>
          </p:cNvPr>
          <p:cNvSpPr/>
          <p:nvPr/>
        </p:nvSpPr>
        <p:spPr>
          <a:xfrm rot="5400000">
            <a:off x="4477254" y="4494589"/>
            <a:ext cx="955964" cy="955964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57434E-5DAA-430E-9072-C2800B2688DB}"/>
              </a:ext>
            </a:extLst>
          </p:cNvPr>
          <p:cNvSpPr/>
          <p:nvPr/>
        </p:nvSpPr>
        <p:spPr>
          <a:xfrm rot="5400000">
            <a:off x="3151691" y="4494589"/>
            <a:ext cx="955964" cy="955964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D21971-AA70-40BD-B0C8-D2D6ED9DBAB1}"/>
              </a:ext>
            </a:extLst>
          </p:cNvPr>
          <p:cNvSpPr/>
          <p:nvPr/>
        </p:nvSpPr>
        <p:spPr>
          <a:xfrm rot="5400000">
            <a:off x="1826128" y="4494589"/>
            <a:ext cx="955964" cy="955964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2988D82-1B8F-4D42-9ED3-374ABDB92ADD}"/>
              </a:ext>
            </a:extLst>
          </p:cNvPr>
          <p:cNvSpPr/>
          <p:nvPr/>
        </p:nvSpPr>
        <p:spPr>
          <a:xfrm rot="5400000">
            <a:off x="500565" y="4494589"/>
            <a:ext cx="955964" cy="955964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6531CA-3BAE-4C52-A29D-DA2F0404976F}"/>
              </a:ext>
            </a:extLst>
          </p:cNvPr>
          <p:cNvSpPr/>
          <p:nvPr/>
        </p:nvSpPr>
        <p:spPr>
          <a:xfrm rot="5400000">
            <a:off x="10735470" y="4494589"/>
            <a:ext cx="955964" cy="955964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883F6B5-C962-49C3-B053-B5DFCEAC4E91}"/>
              </a:ext>
            </a:extLst>
          </p:cNvPr>
          <p:cNvSpPr/>
          <p:nvPr/>
        </p:nvSpPr>
        <p:spPr>
          <a:xfrm rot="5400000">
            <a:off x="9409907" y="4494589"/>
            <a:ext cx="955964" cy="955964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5D3B56D-DBC9-4F64-93B0-1E8FB195A85F}"/>
              </a:ext>
            </a:extLst>
          </p:cNvPr>
          <p:cNvSpPr/>
          <p:nvPr/>
        </p:nvSpPr>
        <p:spPr>
          <a:xfrm rot="5400000">
            <a:off x="8084344" y="4494589"/>
            <a:ext cx="955964" cy="955964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C1CB7D3-0C92-462E-AC19-E82067A71417}"/>
              </a:ext>
            </a:extLst>
          </p:cNvPr>
          <p:cNvSpPr/>
          <p:nvPr/>
        </p:nvSpPr>
        <p:spPr>
          <a:xfrm rot="5400000">
            <a:off x="6758781" y="4494589"/>
            <a:ext cx="955964" cy="955964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BC31074D-FE82-4A9C-A2D1-1B1011A0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CKY – </a:t>
            </a:r>
            <a:r>
              <a:rPr lang="en-US" dirty="0"/>
              <a:t>Decoding a Tree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E01C832-211A-404F-B468-4101453EBA75}"/>
              </a:ext>
            </a:extLst>
          </p:cNvPr>
          <p:cNvCxnSpPr>
            <a:cxnSpLocks/>
            <a:stCxn id="4" idx="6"/>
            <a:endCxn id="28" idx="2"/>
          </p:cNvCxnSpPr>
          <p:nvPr/>
        </p:nvCxnSpPr>
        <p:spPr>
          <a:xfrm flipH="1">
            <a:off x="2304110" y="3017478"/>
            <a:ext cx="5780234" cy="14771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F956AB8-7EFA-4ED3-8EBF-8C4914D4A948}"/>
              </a:ext>
            </a:extLst>
          </p:cNvPr>
          <p:cNvCxnSpPr>
            <a:cxnSpLocks/>
            <a:stCxn id="4" idx="6"/>
            <a:endCxn id="50" idx="2"/>
          </p:cNvCxnSpPr>
          <p:nvPr/>
        </p:nvCxnSpPr>
        <p:spPr>
          <a:xfrm flipH="1">
            <a:off x="7236763" y="3017478"/>
            <a:ext cx="847581" cy="14771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48B5645-1B66-446D-893B-50996CFBF9D5}"/>
              </a:ext>
            </a:extLst>
          </p:cNvPr>
          <p:cNvSpPr txBox="1"/>
          <p:nvPr/>
        </p:nvSpPr>
        <p:spPr>
          <a:xfrm>
            <a:off x="3847427" y="2348304"/>
            <a:ext cx="52045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NP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DEB82BA-BF80-4AA7-AD71-BAFB01A4DAAD}"/>
              </a:ext>
            </a:extLst>
          </p:cNvPr>
          <p:cNvSpPr txBox="1"/>
          <p:nvPr/>
        </p:nvSpPr>
        <p:spPr>
          <a:xfrm>
            <a:off x="5172990" y="2348304"/>
            <a:ext cx="52045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VP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2744A94-3BEB-4DEA-80A1-C78FBDA49FE8}"/>
              </a:ext>
            </a:extLst>
          </p:cNvPr>
          <p:cNvSpPr txBox="1"/>
          <p:nvPr/>
        </p:nvSpPr>
        <p:spPr>
          <a:xfrm>
            <a:off x="6498553" y="2348303"/>
            <a:ext cx="52045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1A0FDF4-036E-4647-9DC9-C4C6EE5E816E}"/>
              </a:ext>
            </a:extLst>
          </p:cNvPr>
          <p:cNvSpPr txBox="1"/>
          <p:nvPr/>
        </p:nvSpPr>
        <p:spPr>
          <a:xfrm>
            <a:off x="7824116" y="2348303"/>
            <a:ext cx="52045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E9AFDA6-5142-40B3-9D3D-23AB6AA11A54}"/>
              </a:ext>
            </a:extLst>
          </p:cNvPr>
          <p:cNvSpPr txBox="1"/>
          <p:nvPr/>
        </p:nvSpPr>
        <p:spPr>
          <a:xfrm>
            <a:off x="718319" y="4789995"/>
            <a:ext cx="52045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NP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14ADBDD-BCE9-43C0-932A-0D5384074832}"/>
              </a:ext>
            </a:extLst>
          </p:cNvPr>
          <p:cNvSpPr txBox="1"/>
          <p:nvPr/>
        </p:nvSpPr>
        <p:spPr>
          <a:xfrm>
            <a:off x="2043882" y="4789995"/>
            <a:ext cx="52045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VP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B51BF1C-05F4-4A8F-A343-44F3D3687444}"/>
              </a:ext>
            </a:extLst>
          </p:cNvPr>
          <p:cNvSpPr txBox="1"/>
          <p:nvPr/>
        </p:nvSpPr>
        <p:spPr>
          <a:xfrm>
            <a:off x="3369445" y="4789994"/>
            <a:ext cx="52045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7F5FC2A-294E-47B5-96D6-68C3211DE805}"/>
              </a:ext>
            </a:extLst>
          </p:cNvPr>
          <p:cNvSpPr txBox="1"/>
          <p:nvPr/>
        </p:nvSpPr>
        <p:spPr>
          <a:xfrm>
            <a:off x="4695008" y="4789994"/>
            <a:ext cx="52045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7DC5F46-8DF4-4C83-A080-2E2769DC9AB4}"/>
              </a:ext>
            </a:extLst>
          </p:cNvPr>
          <p:cNvSpPr txBox="1"/>
          <p:nvPr/>
        </p:nvSpPr>
        <p:spPr>
          <a:xfrm>
            <a:off x="6976535" y="4789995"/>
            <a:ext cx="52045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12391CB-0EA7-4456-99A3-FCAD398661E1}"/>
              </a:ext>
            </a:extLst>
          </p:cNvPr>
          <p:cNvSpPr txBox="1"/>
          <p:nvPr/>
        </p:nvSpPr>
        <p:spPr>
          <a:xfrm>
            <a:off x="8302098" y="4789995"/>
            <a:ext cx="52045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VP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CB6F5BB-D492-41A5-8319-3B26310A9095}"/>
              </a:ext>
            </a:extLst>
          </p:cNvPr>
          <p:cNvSpPr txBox="1"/>
          <p:nvPr/>
        </p:nvSpPr>
        <p:spPr>
          <a:xfrm>
            <a:off x="9627661" y="4789994"/>
            <a:ext cx="52045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CFDA5C8-9BB6-4B14-A1D6-509C50282C0E}"/>
              </a:ext>
            </a:extLst>
          </p:cNvPr>
          <p:cNvSpPr txBox="1"/>
          <p:nvPr/>
        </p:nvSpPr>
        <p:spPr>
          <a:xfrm>
            <a:off x="10953224" y="4789994"/>
            <a:ext cx="52045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4787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7BB9-2665-4E03-8801-0D3AEE79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/>
              <a:t>Chart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6E1E70-E6AD-4A73-AA7D-6C3F2004AD04}"/>
              </a:ext>
            </a:extLst>
          </p:cNvPr>
          <p:cNvSpPr/>
          <p:nvPr/>
        </p:nvSpPr>
        <p:spPr>
          <a:xfrm rot="18900000">
            <a:off x="5647113" y="2618508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3EE1DB-A1A3-49D1-AF1D-020D7588E3BB}"/>
              </a:ext>
            </a:extLst>
          </p:cNvPr>
          <p:cNvSpPr/>
          <p:nvPr/>
        </p:nvSpPr>
        <p:spPr>
          <a:xfrm rot="18900000">
            <a:off x="5012291" y="3253332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D3A037-2CB9-457B-917A-2E695E3C9808}"/>
              </a:ext>
            </a:extLst>
          </p:cNvPr>
          <p:cNvSpPr/>
          <p:nvPr/>
        </p:nvSpPr>
        <p:spPr>
          <a:xfrm rot="18900000">
            <a:off x="6281936" y="3253330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AF4008-CE05-476E-AAA8-3D693FD1BA0C}"/>
              </a:ext>
            </a:extLst>
          </p:cNvPr>
          <p:cNvSpPr/>
          <p:nvPr/>
        </p:nvSpPr>
        <p:spPr>
          <a:xfrm rot="18900000">
            <a:off x="4386348" y="3888156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0A29C5-C2F3-4CBA-8668-CF21E259BF77}"/>
              </a:ext>
            </a:extLst>
          </p:cNvPr>
          <p:cNvSpPr/>
          <p:nvPr/>
        </p:nvSpPr>
        <p:spPr>
          <a:xfrm rot="18900000">
            <a:off x="5655993" y="3888153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363F2E-8A01-45CD-A7B6-3AB55AE7C3D0}"/>
              </a:ext>
            </a:extLst>
          </p:cNvPr>
          <p:cNvSpPr/>
          <p:nvPr/>
        </p:nvSpPr>
        <p:spPr>
          <a:xfrm rot="18900000">
            <a:off x="6925638" y="3888152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676EF4-96C5-4B77-A7C4-D9EB2EBBAE6E}"/>
              </a:ext>
            </a:extLst>
          </p:cNvPr>
          <p:cNvSpPr/>
          <p:nvPr/>
        </p:nvSpPr>
        <p:spPr>
          <a:xfrm rot="18900000">
            <a:off x="3764030" y="4522982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4177D9-B141-40C0-AD50-F4BC537EEAAD}"/>
              </a:ext>
            </a:extLst>
          </p:cNvPr>
          <p:cNvSpPr/>
          <p:nvPr/>
        </p:nvSpPr>
        <p:spPr>
          <a:xfrm rot="18900000">
            <a:off x="5012289" y="4522977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5D5253-DADF-4194-85D4-164A88CD7EBD}"/>
              </a:ext>
            </a:extLst>
          </p:cNvPr>
          <p:cNvSpPr/>
          <p:nvPr/>
        </p:nvSpPr>
        <p:spPr>
          <a:xfrm rot="18900000">
            <a:off x="6286407" y="4522971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B4D894-6709-45E3-90F4-44A1CF935733}"/>
              </a:ext>
            </a:extLst>
          </p:cNvPr>
          <p:cNvSpPr/>
          <p:nvPr/>
        </p:nvSpPr>
        <p:spPr>
          <a:xfrm rot="18900000">
            <a:off x="7571044" y="4522972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6925E9-3698-416A-BF1F-541055C2424B}"/>
              </a:ext>
            </a:extLst>
          </p:cNvPr>
          <p:cNvSpPr txBox="1"/>
          <p:nvPr/>
        </p:nvSpPr>
        <p:spPr>
          <a:xfrm>
            <a:off x="3228643" y="5162204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  <a:endParaRPr 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15281C-0238-493E-BF1C-E11410A68CE3}"/>
              </a:ext>
            </a:extLst>
          </p:cNvPr>
          <p:cNvSpPr txBox="1"/>
          <p:nvPr/>
        </p:nvSpPr>
        <p:spPr>
          <a:xfrm>
            <a:off x="4511928" y="5162204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DF6B9-F24A-47B4-B93E-55D1E9B94C56}"/>
              </a:ext>
            </a:extLst>
          </p:cNvPr>
          <p:cNvSpPr txBox="1"/>
          <p:nvPr/>
        </p:nvSpPr>
        <p:spPr>
          <a:xfrm>
            <a:off x="5755454" y="5155939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  <a:endParaRPr 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B522D6-3E31-4DB1-BEB7-1D99D248D430}"/>
              </a:ext>
            </a:extLst>
          </p:cNvPr>
          <p:cNvSpPr txBox="1"/>
          <p:nvPr/>
        </p:nvSpPr>
        <p:spPr>
          <a:xfrm>
            <a:off x="7029546" y="5151725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2D45AB-6CB0-49AA-B536-9FCFD8AF51DC}"/>
              </a:ext>
            </a:extLst>
          </p:cNvPr>
          <p:cNvSpPr txBox="1"/>
          <p:nvPr/>
        </p:nvSpPr>
        <p:spPr>
          <a:xfrm>
            <a:off x="8299192" y="5162204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547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7BB9-2665-4E03-8801-0D3AEE79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/>
              <a:t>Chart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047258-E506-4A10-BF88-C287E4DFBAA3}"/>
              </a:ext>
            </a:extLst>
          </p:cNvPr>
          <p:cNvSpPr txBox="1"/>
          <p:nvPr/>
        </p:nvSpPr>
        <p:spPr>
          <a:xfrm>
            <a:off x="3608721" y="4566019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NP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981893-2860-422F-B3DB-553BAB867443}"/>
              </a:ext>
            </a:extLst>
          </p:cNvPr>
          <p:cNvSpPr txBox="1"/>
          <p:nvPr/>
        </p:nvSpPr>
        <p:spPr>
          <a:xfrm>
            <a:off x="4850870" y="4542436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426E89-5F5C-4DCC-B8F6-EA8F1E8BAA2A}"/>
              </a:ext>
            </a:extLst>
          </p:cNvPr>
          <p:cNvSpPr txBox="1"/>
          <p:nvPr/>
        </p:nvSpPr>
        <p:spPr>
          <a:xfrm>
            <a:off x="6057359" y="4566013"/>
            <a:ext cx="819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Det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423706-9F43-40C2-A049-FE6E7DED377D}"/>
              </a:ext>
            </a:extLst>
          </p:cNvPr>
          <p:cNvSpPr txBox="1"/>
          <p:nvPr/>
        </p:nvSpPr>
        <p:spPr>
          <a:xfrm>
            <a:off x="7344763" y="4535565"/>
            <a:ext cx="819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2B6D52-3807-4941-BE28-FA39EDD169E4}"/>
              </a:ext>
            </a:extLst>
          </p:cNvPr>
          <p:cNvSpPr txBox="1"/>
          <p:nvPr/>
        </p:nvSpPr>
        <p:spPr>
          <a:xfrm>
            <a:off x="6707167" y="3742104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NP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EE2663-4B77-47EB-B505-710930BE984B}"/>
              </a:ext>
            </a:extLst>
          </p:cNvPr>
          <p:cNvSpPr txBox="1"/>
          <p:nvPr/>
        </p:nvSpPr>
        <p:spPr>
          <a:xfrm>
            <a:off x="6072343" y="3001959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VP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CC55E3-F849-43BC-8592-5957BA77E610}"/>
              </a:ext>
            </a:extLst>
          </p:cNvPr>
          <p:cNvSpPr txBox="1"/>
          <p:nvPr/>
        </p:nvSpPr>
        <p:spPr>
          <a:xfrm>
            <a:off x="5433651" y="2228996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</a:t>
            </a:r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65D4A2-CE8B-4C83-B563-76D98C727965}"/>
              </a:ext>
            </a:extLst>
          </p:cNvPr>
          <p:cNvCxnSpPr>
            <a:cxnSpLocks/>
            <a:stCxn id="63" idx="2"/>
            <a:endCxn id="57" idx="0"/>
          </p:cNvCxnSpPr>
          <p:nvPr/>
        </p:nvCxnSpPr>
        <p:spPr>
          <a:xfrm flipH="1">
            <a:off x="3953700" y="2813771"/>
            <a:ext cx="1824930" cy="1752248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D6EB4C0-653F-41E6-A611-8516526847BE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>
            <a:off x="5778630" y="2813771"/>
            <a:ext cx="638692" cy="188188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9193737-30B6-46CA-93EE-B3179B77005E}"/>
              </a:ext>
            </a:extLst>
          </p:cNvPr>
          <p:cNvCxnSpPr>
            <a:cxnSpLocks/>
            <a:stCxn id="62" idx="2"/>
            <a:endCxn id="58" idx="0"/>
          </p:cNvCxnSpPr>
          <p:nvPr/>
        </p:nvCxnSpPr>
        <p:spPr>
          <a:xfrm flipH="1">
            <a:off x="5195849" y="3586734"/>
            <a:ext cx="1221473" cy="955702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4453640-D391-4482-AB82-80B63D8532A0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>
            <a:off x="6417322" y="3586734"/>
            <a:ext cx="634824" cy="155370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34C1AD-FFDF-4B99-908F-9728BE0B2C68}"/>
              </a:ext>
            </a:extLst>
          </p:cNvPr>
          <p:cNvCxnSpPr>
            <a:cxnSpLocks/>
            <a:stCxn id="61" idx="2"/>
            <a:endCxn id="59" idx="0"/>
          </p:cNvCxnSpPr>
          <p:nvPr/>
        </p:nvCxnSpPr>
        <p:spPr>
          <a:xfrm flipH="1">
            <a:off x="6467199" y="4326879"/>
            <a:ext cx="584947" cy="239134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169F454-3CDB-4E53-B087-B7C3A3C37292}"/>
              </a:ext>
            </a:extLst>
          </p:cNvPr>
          <p:cNvCxnSpPr>
            <a:cxnSpLocks/>
            <a:stCxn id="61" idx="2"/>
            <a:endCxn id="60" idx="0"/>
          </p:cNvCxnSpPr>
          <p:nvPr/>
        </p:nvCxnSpPr>
        <p:spPr>
          <a:xfrm>
            <a:off x="7052146" y="4326879"/>
            <a:ext cx="702457" cy="208686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B1446A3-7446-4A06-B0D4-C02E565DF10B}"/>
              </a:ext>
            </a:extLst>
          </p:cNvPr>
          <p:cNvSpPr txBox="1"/>
          <p:nvPr/>
        </p:nvSpPr>
        <p:spPr>
          <a:xfrm>
            <a:off x="3608721" y="5584903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</a:t>
            </a:r>
            <a:endParaRPr lang="en-US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705967-0592-4029-9084-1752C6DFD03B}"/>
              </a:ext>
            </a:extLst>
          </p:cNvPr>
          <p:cNvSpPr txBox="1"/>
          <p:nvPr/>
        </p:nvSpPr>
        <p:spPr>
          <a:xfrm>
            <a:off x="4766910" y="5584903"/>
            <a:ext cx="86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ate</a:t>
            </a:r>
            <a:endParaRPr lang="en-US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45BBAB-6470-4C27-9335-C820BC0C982D}"/>
              </a:ext>
            </a:extLst>
          </p:cNvPr>
          <p:cNvSpPr txBox="1"/>
          <p:nvPr/>
        </p:nvSpPr>
        <p:spPr>
          <a:xfrm>
            <a:off x="6038259" y="5584902"/>
            <a:ext cx="86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</a:t>
            </a:r>
            <a:endParaRPr lang="en-US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DAF83B-F085-4E70-B57A-B9C191F33A68}"/>
              </a:ext>
            </a:extLst>
          </p:cNvPr>
          <p:cNvSpPr txBox="1"/>
          <p:nvPr/>
        </p:nvSpPr>
        <p:spPr>
          <a:xfrm>
            <a:off x="7292982" y="5584902"/>
            <a:ext cx="96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cake</a:t>
            </a:r>
            <a:endParaRPr lang="en-US" b="1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AAE8156-3A5D-403F-8CB7-75A6C02F041F}"/>
              </a:ext>
            </a:extLst>
          </p:cNvPr>
          <p:cNvCxnSpPr>
            <a:cxnSpLocks/>
            <a:stCxn id="57" idx="2"/>
            <a:endCxn id="100" idx="0"/>
          </p:cNvCxnSpPr>
          <p:nvPr/>
        </p:nvCxnSpPr>
        <p:spPr>
          <a:xfrm>
            <a:off x="3953700" y="5150794"/>
            <a:ext cx="0" cy="4341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E3DCD26-628A-4FDD-A176-02D02679AC10}"/>
              </a:ext>
            </a:extLst>
          </p:cNvPr>
          <p:cNvCxnSpPr>
            <a:cxnSpLocks/>
            <a:stCxn id="58" idx="2"/>
            <a:endCxn id="101" idx="0"/>
          </p:cNvCxnSpPr>
          <p:nvPr/>
        </p:nvCxnSpPr>
        <p:spPr>
          <a:xfrm>
            <a:off x="5195849" y="5127211"/>
            <a:ext cx="4406" cy="457692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6996D8E-3529-4360-987B-4862687EF4DC}"/>
              </a:ext>
            </a:extLst>
          </p:cNvPr>
          <p:cNvCxnSpPr>
            <a:cxnSpLocks/>
            <a:stCxn id="59" idx="2"/>
            <a:endCxn id="102" idx="0"/>
          </p:cNvCxnSpPr>
          <p:nvPr/>
        </p:nvCxnSpPr>
        <p:spPr>
          <a:xfrm>
            <a:off x="6467199" y="5150788"/>
            <a:ext cx="4405" cy="434114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7F32B19-AB30-43F9-9CAC-BBD8A14366DC}"/>
              </a:ext>
            </a:extLst>
          </p:cNvPr>
          <p:cNvCxnSpPr>
            <a:cxnSpLocks/>
            <a:stCxn id="60" idx="2"/>
            <a:endCxn id="103" idx="0"/>
          </p:cNvCxnSpPr>
          <p:nvPr/>
        </p:nvCxnSpPr>
        <p:spPr>
          <a:xfrm>
            <a:off x="7754603" y="5120340"/>
            <a:ext cx="19860" cy="464562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94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7BB9-2665-4E03-8801-0D3AEE79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/>
              <a:t>Chart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6E1E70-E6AD-4A73-AA7D-6C3F2004AD04}"/>
              </a:ext>
            </a:extLst>
          </p:cNvPr>
          <p:cNvSpPr/>
          <p:nvPr/>
        </p:nvSpPr>
        <p:spPr>
          <a:xfrm rot="18900000">
            <a:off x="5647113" y="2618508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3EE1DB-A1A3-49D1-AF1D-020D7588E3BB}"/>
              </a:ext>
            </a:extLst>
          </p:cNvPr>
          <p:cNvSpPr/>
          <p:nvPr/>
        </p:nvSpPr>
        <p:spPr>
          <a:xfrm rot="18900000">
            <a:off x="5012291" y="3253332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D3A037-2CB9-457B-917A-2E695E3C9808}"/>
              </a:ext>
            </a:extLst>
          </p:cNvPr>
          <p:cNvSpPr/>
          <p:nvPr/>
        </p:nvSpPr>
        <p:spPr>
          <a:xfrm rot="18900000">
            <a:off x="6281936" y="3253330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AF4008-CE05-476E-AAA8-3D693FD1BA0C}"/>
              </a:ext>
            </a:extLst>
          </p:cNvPr>
          <p:cNvSpPr/>
          <p:nvPr/>
        </p:nvSpPr>
        <p:spPr>
          <a:xfrm rot="18900000">
            <a:off x="4386348" y="3888156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0A29C5-C2F3-4CBA-8668-CF21E259BF77}"/>
              </a:ext>
            </a:extLst>
          </p:cNvPr>
          <p:cNvSpPr/>
          <p:nvPr/>
        </p:nvSpPr>
        <p:spPr>
          <a:xfrm rot="18900000">
            <a:off x="5655993" y="3888153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363F2E-8A01-45CD-A7B6-3AB55AE7C3D0}"/>
              </a:ext>
            </a:extLst>
          </p:cNvPr>
          <p:cNvSpPr/>
          <p:nvPr/>
        </p:nvSpPr>
        <p:spPr>
          <a:xfrm rot="18900000">
            <a:off x="6925638" y="3888152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676EF4-96C5-4B77-A7C4-D9EB2EBBAE6E}"/>
              </a:ext>
            </a:extLst>
          </p:cNvPr>
          <p:cNvSpPr/>
          <p:nvPr/>
        </p:nvSpPr>
        <p:spPr>
          <a:xfrm rot="18900000">
            <a:off x="3764030" y="4522982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4177D9-B141-40C0-AD50-F4BC537EEAAD}"/>
              </a:ext>
            </a:extLst>
          </p:cNvPr>
          <p:cNvSpPr/>
          <p:nvPr/>
        </p:nvSpPr>
        <p:spPr>
          <a:xfrm rot="18900000">
            <a:off x="5012289" y="4522977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5D5253-DADF-4194-85D4-164A88CD7EBD}"/>
              </a:ext>
            </a:extLst>
          </p:cNvPr>
          <p:cNvSpPr/>
          <p:nvPr/>
        </p:nvSpPr>
        <p:spPr>
          <a:xfrm rot="18900000">
            <a:off x="6286407" y="4522971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B4D894-6709-45E3-90F4-44A1CF935733}"/>
              </a:ext>
            </a:extLst>
          </p:cNvPr>
          <p:cNvSpPr/>
          <p:nvPr/>
        </p:nvSpPr>
        <p:spPr>
          <a:xfrm rot="18900000">
            <a:off x="7571044" y="4522972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6925E9-3698-416A-BF1F-541055C2424B}"/>
              </a:ext>
            </a:extLst>
          </p:cNvPr>
          <p:cNvSpPr txBox="1"/>
          <p:nvPr/>
        </p:nvSpPr>
        <p:spPr>
          <a:xfrm>
            <a:off x="3228643" y="5162204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  <a:endParaRPr 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15281C-0238-493E-BF1C-E11410A68CE3}"/>
              </a:ext>
            </a:extLst>
          </p:cNvPr>
          <p:cNvSpPr txBox="1"/>
          <p:nvPr/>
        </p:nvSpPr>
        <p:spPr>
          <a:xfrm>
            <a:off x="4511928" y="5162204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DF6B9-F24A-47B4-B93E-55D1E9B94C56}"/>
              </a:ext>
            </a:extLst>
          </p:cNvPr>
          <p:cNvSpPr txBox="1"/>
          <p:nvPr/>
        </p:nvSpPr>
        <p:spPr>
          <a:xfrm>
            <a:off x="5755454" y="5155939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  <a:endParaRPr 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B522D6-3E31-4DB1-BEB7-1D99D248D430}"/>
              </a:ext>
            </a:extLst>
          </p:cNvPr>
          <p:cNvSpPr txBox="1"/>
          <p:nvPr/>
        </p:nvSpPr>
        <p:spPr>
          <a:xfrm>
            <a:off x="7029546" y="5151725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2D45AB-6CB0-49AA-B536-9FCFD8AF51DC}"/>
              </a:ext>
            </a:extLst>
          </p:cNvPr>
          <p:cNvSpPr txBox="1"/>
          <p:nvPr/>
        </p:nvSpPr>
        <p:spPr>
          <a:xfrm>
            <a:off x="8299192" y="5162204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75BCF-E3E0-45CC-9963-CC8EB81243E2}"/>
              </a:ext>
            </a:extLst>
          </p:cNvPr>
          <p:cNvSpPr txBox="1"/>
          <p:nvPr/>
        </p:nvSpPr>
        <p:spPr>
          <a:xfrm>
            <a:off x="3872345" y="4704501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NP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457C30-EDD3-4197-95DB-D816A4AFC65E}"/>
              </a:ext>
            </a:extLst>
          </p:cNvPr>
          <p:cNvSpPr txBox="1"/>
          <p:nvPr/>
        </p:nvSpPr>
        <p:spPr>
          <a:xfrm>
            <a:off x="5114494" y="4680918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F89C98-4664-41A5-8D3E-5A79B65C89D8}"/>
              </a:ext>
            </a:extLst>
          </p:cNvPr>
          <p:cNvSpPr txBox="1"/>
          <p:nvPr/>
        </p:nvSpPr>
        <p:spPr>
          <a:xfrm>
            <a:off x="6320983" y="4704495"/>
            <a:ext cx="819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0E78B7-B113-4059-AA9C-7C8813ACA59F}"/>
              </a:ext>
            </a:extLst>
          </p:cNvPr>
          <p:cNvSpPr txBox="1"/>
          <p:nvPr/>
        </p:nvSpPr>
        <p:spPr>
          <a:xfrm>
            <a:off x="7608387" y="4674047"/>
            <a:ext cx="819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AAC659-AC05-4881-B198-DEBAC9D1F4C9}"/>
              </a:ext>
            </a:extLst>
          </p:cNvPr>
          <p:cNvSpPr txBox="1"/>
          <p:nvPr/>
        </p:nvSpPr>
        <p:spPr>
          <a:xfrm>
            <a:off x="7020667" y="4044653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NP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703E9D-FCD3-4F7A-B841-49918B228A18}"/>
              </a:ext>
            </a:extLst>
          </p:cNvPr>
          <p:cNvSpPr txBox="1"/>
          <p:nvPr/>
        </p:nvSpPr>
        <p:spPr>
          <a:xfrm>
            <a:off x="6385843" y="3432140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VP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48B6CF-C824-4481-83ED-EC86395BFD1F}"/>
              </a:ext>
            </a:extLst>
          </p:cNvPr>
          <p:cNvSpPr txBox="1"/>
          <p:nvPr/>
        </p:nvSpPr>
        <p:spPr>
          <a:xfrm>
            <a:off x="5747151" y="2746500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65D9AC-18AE-4B46-8682-48F4C2BA20C7}"/>
              </a:ext>
            </a:extLst>
          </p:cNvPr>
          <p:cNvCxnSpPr>
            <a:cxnSpLocks/>
            <a:stCxn id="40" idx="2"/>
            <a:endCxn id="18" idx="0"/>
          </p:cNvCxnSpPr>
          <p:nvPr/>
        </p:nvCxnSpPr>
        <p:spPr>
          <a:xfrm flipH="1">
            <a:off x="4217324" y="3331275"/>
            <a:ext cx="1874806" cy="1373226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9A1665-32C8-4453-89B0-579A12708C6C}"/>
              </a:ext>
            </a:extLst>
          </p:cNvPr>
          <p:cNvCxnSpPr>
            <a:cxnSpLocks/>
            <a:stCxn id="40" idx="2"/>
            <a:endCxn id="35" idx="0"/>
          </p:cNvCxnSpPr>
          <p:nvPr/>
        </p:nvCxnSpPr>
        <p:spPr>
          <a:xfrm>
            <a:off x="6092130" y="3331275"/>
            <a:ext cx="638692" cy="100865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09FDED-8FF6-40E7-8736-B6E67B46A3AC}"/>
              </a:ext>
            </a:extLst>
          </p:cNvPr>
          <p:cNvCxnSpPr>
            <a:stCxn id="35" idx="2"/>
            <a:endCxn id="19" idx="0"/>
          </p:cNvCxnSpPr>
          <p:nvPr/>
        </p:nvCxnSpPr>
        <p:spPr>
          <a:xfrm flipH="1">
            <a:off x="5459473" y="4016915"/>
            <a:ext cx="1271349" cy="664003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AB18B5-E98D-47AC-BC06-47D0382EB14F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>
            <a:off x="6730822" y="4016915"/>
            <a:ext cx="634824" cy="27738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B8893C-CEB0-44FA-958D-523289D7A8F1}"/>
              </a:ext>
            </a:extLst>
          </p:cNvPr>
          <p:cNvCxnSpPr>
            <a:stCxn id="34" idx="2"/>
            <a:endCxn id="21" idx="0"/>
          </p:cNvCxnSpPr>
          <p:nvPr/>
        </p:nvCxnSpPr>
        <p:spPr>
          <a:xfrm flipH="1">
            <a:off x="6730823" y="4629428"/>
            <a:ext cx="634823" cy="75067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FF74ED-EBF7-42A7-A081-9D45853743B8}"/>
              </a:ext>
            </a:extLst>
          </p:cNvPr>
          <p:cNvCxnSpPr>
            <a:cxnSpLocks/>
            <a:stCxn id="34" idx="2"/>
            <a:endCxn id="32" idx="0"/>
          </p:cNvCxnSpPr>
          <p:nvPr/>
        </p:nvCxnSpPr>
        <p:spPr>
          <a:xfrm>
            <a:off x="7365646" y="4629428"/>
            <a:ext cx="652581" cy="4461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F287894-45DF-4D3C-BEF1-235493BB3961}"/>
              </a:ext>
            </a:extLst>
          </p:cNvPr>
          <p:cNvSpPr txBox="1"/>
          <p:nvPr/>
        </p:nvSpPr>
        <p:spPr>
          <a:xfrm>
            <a:off x="3867938" y="5810313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</a:t>
            </a:r>
            <a:endParaRPr lang="en-US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5ED30A-4DF7-4342-B97E-8E8CA6C1FB39}"/>
              </a:ext>
            </a:extLst>
          </p:cNvPr>
          <p:cNvSpPr txBox="1"/>
          <p:nvPr/>
        </p:nvSpPr>
        <p:spPr>
          <a:xfrm>
            <a:off x="5026127" y="5810313"/>
            <a:ext cx="86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ate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8700ACE-52DE-4A86-84EB-F2510DCB303D}"/>
              </a:ext>
            </a:extLst>
          </p:cNvPr>
          <p:cNvSpPr txBox="1"/>
          <p:nvPr/>
        </p:nvSpPr>
        <p:spPr>
          <a:xfrm>
            <a:off x="6297476" y="5810312"/>
            <a:ext cx="86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</a:t>
            </a:r>
            <a:endParaRPr lang="en-US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03580CD-BE44-497A-A48B-5C94A462BC4F}"/>
              </a:ext>
            </a:extLst>
          </p:cNvPr>
          <p:cNvSpPr txBox="1"/>
          <p:nvPr/>
        </p:nvSpPr>
        <p:spPr>
          <a:xfrm>
            <a:off x="7568825" y="5810312"/>
            <a:ext cx="96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cake</a:t>
            </a:r>
            <a:endParaRPr lang="en-US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DF6F63B-6B9C-49CC-9CF0-B639DEDDACF4}"/>
              </a:ext>
            </a:extLst>
          </p:cNvPr>
          <p:cNvCxnSpPr>
            <a:cxnSpLocks/>
            <a:stCxn id="18" idx="2"/>
            <a:endCxn id="84" idx="0"/>
          </p:cNvCxnSpPr>
          <p:nvPr/>
        </p:nvCxnSpPr>
        <p:spPr>
          <a:xfrm flipH="1">
            <a:off x="4212917" y="5289276"/>
            <a:ext cx="4407" cy="521037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C476753-2AFE-4643-BE9D-7CFA02CE5DAF}"/>
              </a:ext>
            </a:extLst>
          </p:cNvPr>
          <p:cNvCxnSpPr>
            <a:cxnSpLocks/>
            <a:stCxn id="19" idx="2"/>
            <a:endCxn id="85" idx="0"/>
          </p:cNvCxnSpPr>
          <p:nvPr/>
        </p:nvCxnSpPr>
        <p:spPr>
          <a:xfrm flipH="1">
            <a:off x="5459472" y="5265693"/>
            <a:ext cx="1" cy="544620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EFFB0EB-5D46-454B-BE24-3CAE2A453075}"/>
              </a:ext>
            </a:extLst>
          </p:cNvPr>
          <p:cNvCxnSpPr>
            <a:cxnSpLocks/>
            <a:stCxn id="21" idx="2"/>
            <a:endCxn id="86" idx="0"/>
          </p:cNvCxnSpPr>
          <p:nvPr/>
        </p:nvCxnSpPr>
        <p:spPr>
          <a:xfrm flipH="1">
            <a:off x="6730821" y="5289270"/>
            <a:ext cx="2" cy="521042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F0CF864-5CB8-437A-BA32-B82AA0716748}"/>
              </a:ext>
            </a:extLst>
          </p:cNvPr>
          <p:cNvCxnSpPr>
            <a:cxnSpLocks/>
            <a:stCxn id="32" idx="2"/>
            <a:endCxn id="87" idx="0"/>
          </p:cNvCxnSpPr>
          <p:nvPr/>
        </p:nvCxnSpPr>
        <p:spPr>
          <a:xfrm>
            <a:off x="8018227" y="5258822"/>
            <a:ext cx="32079" cy="551490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68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26" name="Picture 2" descr="https://ak5.picdn.net/shutterstock/videos/16073095/thumb/1.jpg">
            <a:extLst>
              <a:ext uri="{FF2B5EF4-FFF2-40B4-BE49-F238E27FC236}">
                <a16:creationId xmlns:a16="http://schemas.microsoft.com/office/drawing/2014/main" id="{D25812C9-D84C-4FFD-86A4-E20FE80FC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349FF7-C3A2-44C5-9FC3-A8EBBFFC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658" y="3239813"/>
            <a:ext cx="3468766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i="1" dirty="0">
                <a:latin typeface="Baskerville Old Face" panose="02020602080505020303" pitchFamily="18" charset="0"/>
              </a:rPr>
              <a:t>“Time flies like an arrow”</a:t>
            </a:r>
          </a:p>
        </p:txBody>
      </p:sp>
    </p:spTree>
    <p:extLst>
      <p:ext uri="{BB962C8B-B14F-4D97-AF65-F5344CB8AC3E}">
        <p14:creationId xmlns:p14="http://schemas.microsoft.com/office/powerpoint/2010/main" val="4143987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05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053" name="Picture 2" descr="http://news.aces.edu/wp-content/uploads/sites/2/2015/10/shutterstock_2633225_worker.jpg">
            <a:extLst>
              <a:ext uri="{FF2B5EF4-FFF2-40B4-BE49-F238E27FC236}">
                <a16:creationId xmlns:a16="http://schemas.microsoft.com/office/drawing/2014/main" id="{FFD2BC4D-A6C4-4BFE-A455-9815D19C86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6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46AD1D-C3BD-4DC6-97C4-895654DE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i="1" dirty="0">
                <a:latin typeface="Baskerville Old Face" panose="02020602080505020303" pitchFamily="18" charset="0"/>
              </a:rPr>
              <a:t>“Fruit flies like a banana”</a:t>
            </a:r>
          </a:p>
        </p:txBody>
      </p:sp>
    </p:spTree>
    <p:extLst>
      <p:ext uri="{BB962C8B-B14F-4D97-AF65-F5344CB8AC3E}">
        <p14:creationId xmlns:p14="http://schemas.microsoft.com/office/powerpoint/2010/main" val="540380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7BB9-2665-4E03-8801-0D3AEE79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Parsing with </a:t>
            </a:r>
            <a:r>
              <a:rPr lang="en-US" b="1" dirty="0"/>
              <a:t>CKY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6E1E70-E6AD-4A73-AA7D-6C3F2004AD04}"/>
              </a:ext>
            </a:extLst>
          </p:cNvPr>
          <p:cNvSpPr/>
          <p:nvPr/>
        </p:nvSpPr>
        <p:spPr>
          <a:xfrm rot="18900000">
            <a:off x="6708659" y="2854991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3EE1DB-A1A3-49D1-AF1D-020D7588E3BB}"/>
              </a:ext>
            </a:extLst>
          </p:cNvPr>
          <p:cNvSpPr/>
          <p:nvPr/>
        </p:nvSpPr>
        <p:spPr>
          <a:xfrm rot="18900000">
            <a:off x="6073837" y="3489815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D3A037-2CB9-457B-917A-2E695E3C9808}"/>
              </a:ext>
            </a:extLst>
          </p:cNvPr>
          <p:cNvSpPr/>
          <p:nvPr/>
        </p:nvSpPr>
        <p:spPr>
          <a:xfrm rot="18900000">
            <a:off x="7343482" y="3489813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AF4008-CE05-476E-AAA8-3D693FD1BA0C}"/>
              </a:ext>
            </a:extLst>
          </p:cNvPr>
          <p:cNvSpPr/>
          <p:nvPr/>
        </p:nvSpPr>
        <p:spPr>
          <a:xfrm rot="18900000">
            <a:off x="5447894" y="4124639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0A29C5-C2F3-4CBA-8668-CF21E259BF77}"/>
              </a:ext>
            </a:extLst>
          </p:cNvPr>
          <p:cNvSpPr/>
          <p:nvPr/>
        </p:nvSpPr>
        <p:spPr>
          <a:xfrm rot="18900000">
            <a:off x="6717539" y="4124636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363F2E-8A01-45CD-A7B6-3AB55AE7C3D0}"/>
              </a:ext>
            </a:extLst>
          </p:cNvPr>
          <p:cNvSpPr/>
          <p:nvPr/>
        </p:nvSpPr>
        <p:spPr>
          <a:xfrm rot="18900000">
            <a:off x="7987184" y="4124635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676EF4-96C5-4B77-A7C4-D9EB2EBBAE6E}"/>
              </a:ext>
            </a:extLst>
          </p:cNvPr>
          <p:cNvSpPr/>
          <p:nvPr/>
        </p:nvSpPr>
        <p:spPr>
          <a:xfrm rot="18900000">
            <a:off x="4825576" y="4759465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4177D9-B141-40C0-AD50-F4BC537EEAAD}"/>
              </a:ext>
            </a:extLst>
          </p:cNvPr>
          <p:cNvSpPr/>
          <p:nvPr/>
        </p:nvSpPr>
        <p:spPr>
          <a:xfrm rot="18900000">
            <a:off x="6073835" y="4759460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5D5253-DADF-4194-85D4-164A88CD7EBD}"/>
              </a:ext>
            </a:extLst>
          </p:cNvPr>
          <p:cNvSpPr/>
          <p:nvPr/>
        </p:nvSpPr>
        <p:spPr>
          <a:xfrm rot="18900000">
            <a:off x="7347953" y="4759454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B4D894-6709-45E3-90F4-44A1CF935733}"/>
              </a:ext>
            </a:extLst>
          </p:cNvPr>
          <p:cNvSpPr/>
          <p:nvPr/>
        </p:nvSpPr>
        <p:spPr>
          <a:xfrm rot="18900000">
            <a:off x="8632590" y="4759455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6925E9-3698-416A-BF1F-541055C2424B}"/>
              </a:ext>
            </a:extLst>
          </p:cNvPr>
          <p:cNvSpPr txBox="1"/>
          <p:nvPr/>
        </p:nvSpPr>
        <p:spPr>
          <a:xfrm>
            <a:off x="4290189" y="5398687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  <a:endParaRPr 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15281C-0238-493E-BF1C-E11410A68CE3}"/>
              </a:ext>
            </a:extLst>
          </p:cNvPr>
          <p:cNvSpPr txBox="1"/>
          <p:nvPr/>
        </p:nvSpPr>
        <p:spPr>
          <a:xfrm>
            <a:off x="5573474" y="5398687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DF6B9-F24A-47B4-B93E-55D1E9B94C56}"/>
              </a:ext>
            </a:extLst>
          </p:cNvPr>
          <p:cNvSpPr txBox="1"/>
          <p:nvPr/>
        </p:nvSpPr>
        <p:spPr>
          <a:xfrm>
            <a:off x="6817000" y="5392422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  <a:endParaRPr 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B522D6-3E31-4DB1-BEB7-1D99D248D430}"/>
              </a:ext>
            </a:extLst>
          </p:cNvPr>
          <p:cNvSpPr txBox="1"/>
          <p:nvPr/>
        </p:nvSpPr>
        <p:spPr>
          <a:xfrm>
            <a:off x="8091092" y="5388208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2D45AB-6CB0-49AA-B536-9FCFD8AF51DC}"/>
              </a:ext>
            </a:extLst>
          </p:cNvPr>
          <p:cNvSpPr txBox="1"/>
          <p:nvPr/>
        </p:nvSpPr>
        <p:spPr>
          <a:xfrm>
            <a:off x="9360738" y="5398687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78807D-86BE-4695-A234-1D4197D62D9E}"/>
              </a:ext>
            </a:extLst>
          </p:cNvPr>
          <p:cNvSpPr/>
          <p:nvPr/>
        </p:nvSpPr>
        <p:spPr>
          <a:xfrm rot="18900000">
            <a:off x="7343481" y="2220172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E5C21-8DAE-49B0-911C-8579A3673F03}"/>
              </a:ext>
            </a:extLst>
          </p:cNvPr>
          <p:cNvSpPr/>
          <p:nvPr/>
        </p:nvSpPr>
        <p:spPr>
          <a:xfrm rot="18900000">
            <a:off x="7978304" y="2854994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2976E-0A6E-4561-8A96-26B0474715EC}"/>
              </a:ext>
            </a:extLst>
          </p:cNvPr>
          <p:cNvSpPr/>
          <p:nvPr/>
        </p:nvSpPr>
        <p:spPr>
          <a:xfrm rot="18900000">
            <a:off x="8622006" y="3489816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F9236F-3AEC-42D6-8E94-9E9410C797F5}"/>
              </a:ext>
            </a:extLst>
          </p:cNvPr>
          <p:cNvSpPr/>
          <p:nvPr/>
        </p:nvSpPr>
        <p:spPr>
          <a:xfrm rot="18900000">
            <a:off x="9267412" y="4124636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A460B8-F887-4667-8580-14609B7B7703}"/>
              </a:ext>
            </a:extLst>
          </p:cNvPr>
          <p:cNvSpPr/>
          <p:nvPr/>
        </p:nvSpPr>
        <p:spPr>
          <a:xfrm rot="18900000">
            <a:off x="9909513" y="4755823"/>
            <a:ext cx="897774" cy="89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B69EB5-47B1-478F-A93A-F5B325B10C35}"/>
              </a:ext>
            </a:extLst>
          </p:cNvPr>
          <p:cNvSpPr txBox="1"/>
          <p:nvPr/>
        </p:nvSpPr>
        <p:spPr>
          <a:xfrm>
            <a:off x="10648244" y="5388207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81FD0E-1131-4F6E-AFED-AFE5CEE3CFD0}"/>
              </a:ext>
            </a:extLst>
          </p:cNvPr>
          <p:cNvSpPr txBox="1"/>
          <p:nvPr/>
        </p:nvSpPr>
        <p:spPr>
          <a:xfrm>
            <a:off x="4690161" y="6033507"/>
            <a:ext cx="121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time</a:t>
            </a:r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5BD609-CE93-4FC9-8D72-FA1A45EC041E}"/>
              </a:ext>
            </a:extLst>
          </p:cNvPr>
          <p:cNvSpPr txBox="1"/>
          <p:nvPr/>
        </p:nvSpPr>
        <p:spPr>
          <a:xfrm>
            <a:off x="6096000" y="6039269"/>
            <a:ext cx="96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flies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8D2D29-4F21-45A3-BD89-2F454F59AED6}"/>
              </a:ext>
            </a:extLst>
          </p:cNvPr>
          <p:cNvSpPr txBox="1"/>
          <p:nvPr/>
        </p:nvSpPr>
        <p:spPr>
          <a:xfrm>
            <a:off x="7417358" y="6033507"/>
            <a:ext cx="95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like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48B75F-20F9-4DB6-8A8F-BD050F0151FF}"/>
              </a:ext>
            </a:extLst>
          </p:cNvPr>
          <p:cNvSpPr txBox="1"/>
          <p:nvPr/>
        </p:nvSpPr>
        <p:spPr>
          <a:xfrm>
            <a:off x="8736497" y="6033506"/>
            <a:ext cx="68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an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B45BC-43FC-44EE-98B7-65FA9A164BE7}"/>
              </a:ext>
            </a:extLst>
          </p:cNvPr>
          <p:cNvSpPr txBox="1"/>
          <p:nvPr/>
        </p:nvSpPr>
        <p:spPr>
          <a:xfrm>
            <a:off x="9468480" y="6033505"/>
            <a:ext cx="177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arrow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3241F-B1B2-45D8-A42F-E49223D19D56}"/>
              </a:ext>
            </a:extLst>
          </p:cNvPr>
          <p:cNvSpPr txBox="1"/>
          <p:nvPr/>
        </p:nvSpPr>
        <p:spPr>
          <a:xfrm>
            <a:off x="940676" y="1765738"/>
            <a:ext cx="31898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PCFG Rules</a:t>
            </a:r>
          </a:p>
          <a:p>
            <a:r>
              <a:rPr lang="en-US" b="1" dirty="0"/>
              <a:t>1</a:t>
            </a:r>
            <a:r>
              <a:rPr lang="en-US" dirty="0"/>
              <a:t> : NP -&gt; </a:t>
            </a:r>
            <a:r>
              <a:rPr lang="en-US" dirty="0" err="1"/>
              <a:t>Det</a:t>
            </a:r>
            <a:r>
              <a:rPr lang="en-US" dirty="0"/>
              <a:t> N</a:t>
            </a:r>
          </a:p>
          <a:p>
            <a:r>
              <a:rPr lang="en-US" b="1" dirty="0"/>
              <a:t>3</a:t>
            </a:r>
            <a:r>
              <a:rPr lang="en-US" dirty="0"/>
              <a:t> : VP -&gt; V NP</a:t>
            </a:r>
          </a:p>
          <a:p>
            <a:r>
              <a:rPr lang="en-US" b="1" dirty="0"/>
              <a:t>2</a:t>
            </a:r>
            <a:r>
              <a:rPr lang="en-US" dirty="0"/>
              <a:t> : PP -&gt; P NP</a:t>
            </a:r>
          </a:p>
          <a:p>
            <a:r>
              <a:rPr lang="en-US" b="1" dirty="0"/>
              <a:t>2</a:t>
            </a:r>
            <a:r>
              <a:rPr lang="en-US" dirty="0"/>
              <a:t> : VP -&gt; VP PP</a:t>
            </a:r>
          </a:p>
          <a:p>
            <a:r>
              <a:rPr lang="en-US" b="1" dirty="0"/>
              <a:t>1</a:t>
            </a:r>
            <a:r>
              <a:rPr lang="en-US" dirty="0"/>
              <a:t> : S -&gt; NP VP</a:t>
            </a:r>
          </a:p>
          <a:p>
            <a:r>
              <a:rPr lang="en-US" b="1" dirty="0"/>
              <a:t>3</a:t>
            </a:r>
            <a:r>
              <a:rPr lang="en-US" dirty="0"/>
              <a:t> : NP -&gt; NP </a:t>
            </a:r>
            <a:r>
              <a:rPr lang="en-US" dirty="0" err="1"/>
              <a:t>NP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1</a:t>
            </a:r>
            <a:r>
              <a:rPr lang="en-US" dirty="0"/>
              <a:t> : NP -&gt; time</a:t>
            </a:r>
          </a:p>
          <a:p>
            <a:r>
              <a:rPr lang="en-US" b="1" dirty="0"/>
              <a:t>3</a:t>
            </a:r>
            <a:r>
              <a:rPr lang="en-US" dirty="0"/>
              <a:t> : NP -&gt; flies</a:t>
            </a:r>
          </a:p>
          <a:p>
            <a:r>
              <a:rPr lang="en-US" b="1" dirty="0"/>
              <a:t>2</a:t>
            </a:r>
            <a:r>
              <a:rPr lang="en-US" dirty="0"/>
              <a:t> : VP -&gt; flies</a:t>
            </a:r>
          </a:p>
          <a:p>
            <a:r>
              <a:rPr lang="en-US" b="1" dirty="0"/>
              <a:t>3</a:t>
            </a:r>
            <a:r>
              <a:rPr lang="en-US" dirty="0"/>
              <a:t> : V -&gt; like</a:t>
            </a:r>
          </a:p>
          <a:p>
            <a:r>
              <a:rPr lang="en-US" b="1" dirty="0"/>
              <a:t>2</a:t>
            </a:r>
            <a:r>
              <a:rPr lang="en-US" dirty="0"/>
              <a:t> : P -&gt; like</a:t>
            </a:r>
          </a:p>
          <a:p>
            <a:r>
              <a:rPr lang="en-US" b="1" dirty="0"/>
              <a:t>1</a:t>
            </a:r>
            <a:r>
              <a:rPr lang="en-US" dirty="0"/>
              <a:t> : </a:t>
            </a:r>
            <a:r>
              <a:rPr lang="en-US" dirty="0" err="1"/>
              <a:t>Det</a:t>
            </a:r>
            <a:r>
              <a:rPr lang="en-US" dirty="0"/>
              <a:t> -&gt; an</a:t>
            </a:r>
          </a:p>
          <a:p>
            <a:r>
              <a:rPr lang="en-US" b="1" dirty="0"/>
              <a:t>1</a:t>
            </a:r>
            <a:r>
              <a:rPr lang="en-US" dirty="0"/>
              <a:t> : N -&gt; arrow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FAF35-8D06-4CC8-AF1C-8A2A13F9469F}"/>
              </a:ext>
            </a:extLst>
          </p:cNvPr>
          <p:cNvSpPr txBox="1"/>
          <p:nvPr/>
        </p:nvSpPr>
        <p:spPr>
          <a:xfrm>
            <a:off x="4931795" y="5048706"/>
            <a:ext cx="68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NP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174AB8-0772-4918-B55E-588D2CC5814D}"/>
              </a:ext>
            </a:extLst>
          </p:cNvPr>
          <p:cNvSpPr txBox="1"/>
          <p:nvPr/>
        </p:nvSpPr>
        <p:spPr>
          <a:xfrm>
            <a:off x="6185608" y="4851103"/>
            <a:ext cx="68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NP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2E73EB-5095-44C0-B069-10ED88E63172}"/>
              </a:ext>
            </a:extLst>
          </p:cNvPr>
          <p:cNvSpPr txBox="1"/>
          <p:nvPr/>
        </p:nvSpPr>
        <p:spPr>
          <a:xfrm>
            <a:off x="6208707" y="5232527"/>
            <a:ext cx="68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VP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C65C2C-55A0-4B2C-8121-409810158DA0}"/>
              </a:ext>
            </a:extLst>
          </p:cNvPr>
          <p:cNvSpPr txBox="1"/>
          <p:nvPr/>
        </p:nvSpPr>
        <p:spPr>
          <a:xfrm>
            <a:off x="7455253" y="4884843"/>
            <a:ext cx="68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25FC6D-F30C-4C5F-AECF-ECB716AA933A}"/>
              </a:ext>
            </a:extLst>
          </p:cNvPr>
          <p:cNvSpPr txBox="1"/>
          <p:nvPr/>
        </p:nvSpPr>
        <p:spPr>
          <a:xfrm>
            <a:off x="8749099" y="5035769"/>
            <a:ext cx="68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</a:t>
            </a:r>
            <a:r>
              <a:rPr lang="en-US" dirty="0" err="1"/>
              <a:t>Det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E29102-783C-4C04-AF95-59D1C7985014}"/>
              </a:ext>
            </a:extLst>
          </p:cNvPr>
          <p:cNvSpPr txBox="1"/>
          <p:nvPr/>
        </p:nvSpPr>
        <p:spPr>
          <a:xfrm>
            <a:off x="7470498" y="5264655"/>
            <a:ext cx="68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3B7CEC-40D1-4CEF-90E6-59E88D1FDA0F}"/>
              </a:ext>
            </a:extLst>
          </p:cNvPr>
          <p:cNvSpPr txBox="1"/>
          <p:nvPr/>
        </p:nvSpPr>
        <p:spPr>
          <a:xfrm>
            <a:off x="10018745" y="5018875"/>
            <a:ext cx="68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53558D-836E-44F8-95E3-3C246CEA3E54}"/>
              </a:ext>
            </a:extLst>
          </p:cNvPr>
          <p:cNvSpPr txBox="1"/>
          <p:nvPr/>
        </p:nvSpPr>
        <p:spPr>
          <a:xfrm>
            <a:off x="7450781" y="2250950"/>
            <a:ext cx="68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 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D09266-8B0B-453B-BBE8-48B903A179FC}"/>
              </a:ext>
            </a:extLst>
          </p:cNvPr>
          <p:cNvSpPr txBox="1"/>
          <p:nvPr/>
        </p:nvSpPr>
        <p:spPr>
          <a:xfrm>
            <a:off x="5558487" y="4254237"/>
            <a:ext cx="68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7 NP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30A3A4-C920-4D2E-BC85-7A63F05DE4F1}"/>
              </a:ext>
            </a:extLst>
          </p:cNvPr>
          <p:cNvSpPr txBox="1"/>
          <p:nvPr/>
        </p:nvSpPr>
        <p:spPr>
          <a:xfrm>
            <a:off x="5518859" y="4552458"/>
            <a:ext cx="68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4 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5E1CE2-520D-4C61-AA88-2E0A8F83B288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273382" y="4569887"/>
            <a:ext cx="423515" cy="478819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225DA7-47EC-46E0-94B7-BA1950955F0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088709" y="4567659"/>
            <a:ext cx="96899" cy="46811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0D3399-146C-4671-B5BF-C057D41CD89C}"/>
              </a:ext>
            </a:extLst>
          </p:cNvPr>
          <p:cNvCxnSpPr>
            <a:cxnSpLocks/>
          </p:cNvCxnSpPr>
          <p:nvPr/>
        </p:nvCxnSpPr>
        <p:spPr>
          <a:xfrm flipH="1">
            <a:off x="5462133" y="4851103"/>
            <a:ext cx="263755" cy="261019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04776A-111D-4ECA-B566-2307DD11C4B9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006185" y="4881080"/>
            <a:ext cx="202522" cy="536113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F2098A-1B06-4542-A12E-A80CD255E966}"/>
              </a:ext>
            </a:extLst>
          </p:cNvPr>
          <p:cNvSpPr txBox="1"/>
          <p:nvPr/>
        </p:nvSpPr>
        <p:spPr>
          <a:xfrm>
            <a:off x="9426454" y="4429857"/>
            <a:ext cx="68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NP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773A33-0E0C-4AB4-9315-98961B57E53F}"/>
              </a:ext>
            </a:extLst>
          </p:cNvPr>
          <p:cNvCxnSpPr/>
          <p:nvPr/>
        </p:nvCxnSpPr>
        <p:spPr>
          <a:xfrm flipH="1">
            <a:off x="9240552" y="4763867"/>
            <a:ext cx="369167" cy="305642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22140F-3ACD-4E39-A486-1BD2C85A5154}"/>
              </a:ext>
            </a:extLst>
          </p:cNvPr>
          <p:cNvCxnSpPr>
            <a:stCxn id="64" idx="2"/>
          </p:cNvCxnSpPr>
          <p:nvPr/>
        </p:nvCxnSpPr>
        <p:spPr>
          <a:xfrm>
            <a:off x="9768041" y="4799189"/>
            <a:ext cx="402136" cy="281358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B54AC08-3D19-49FA-A6BD-5FF76C6BD024}"/>
              </a:ext>
            </a:extLst>
          </p:cNvPr>
          <p:cNvSpPr txBox="1"/>
          <p:nvPr/>
        </p:nvSpPr>
        <p:spPr>
          <a:xfrm>
            <a:off x="8728995" y="3497538"/>
            <a:ext cx="68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 VP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060D075-6839-4D5F-97DF-7A6C30D15E27}"/>
              </a:ext>
            </a:extLst>
          </p:cNvPr>
          <p:cNvCxnSpPr>
            <a:cxnSpLocks/>
          </p:cNvCxnSpPr>
          <p:nvPr/>
        </p:nvCxnSpPr>
        <p:spPr>
          <a:xfrm flipH="1">
            <a:off x="7962664" y="3808880"/>
            <a:ext cx="937867" cy="1141024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3ECD97E-7668-4775-B677-7F3EE6991893}"/>
              </a:ext>
            </a:extLst>
          </p:cNvPr>
          <p:cNvCxnSpPr>
            <a:cxnSpLocks/>
          </p:cNvCxnSpPr>
          <p:nvPr/>
        </p:nvCxnSpPr>
        <p:spPr>
          <a:xfrm>
            <a:off x="9232309" y="3804506"/>
            <a:ext cx="406718" cy="671862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4C90DB9-06DC-4782-BC9B-7DB57E14EE0A}"/>
              </a:ext>
            </a:extLst>
          </p:cNvPr>
          <p:cNvSpPr txBox="1"/>
          <p:nvPr/>
        </p:nvSpPr>
        <p:spPr>
          <a:xfrm>
            <a:off x="8720359" y="3945285"/>
            <a:ext cx="68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 PP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4C908C5-4CAB-4479-9D6A-51F3C8C2E1B1}"/>
              </a:ext>
            </a:extLst>
          </p:cNvPr>
          <p:cNvCxnSpPr>
            <a:cxnSpLocks/>
          </p:cNvCxnSpPr>
          <p:nvPr/>
        </p:nvCxnSpPr>
        <p:spPr>
          <a:xfrm flipH="1">
            <a:off x="7962664" y="4222805"/>
            <a:ext cx="985617" cy="1104569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941939-FFEA-47FB-9463-821AB62038EF}"/>
              </a:ext>
            </a:extLst>
          </p:cNvPr>
          <p:cNvCxnSpPr/>
          <p:nvPr/>
        </p:nvCxnSpPr>
        <p:spPr>
          <a:xfrm>
            <a:off x="9207383" y="4209428"/>
            <a:ext cx="328228" cy="278123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D96D9C8-F8F1-42D3-B74F-2F19EE48D52E}"/>
              </a:ext>
            </a:extLst>
          </p:cNvPr>
          <p:cNvSpPr txBox="1"/>
          <p:nvPr/>
        </p:nvSpPr>
        <p:spPr>
          <a:xfrm>
            <a:off x="8085605" y="2893528"/>
            <a:ext cx="68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 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635989B-500E-45D4-93FA-9A4AA9467C18}"/>
              </a:ext>
            </a:extLst>
          </p:cNvPr>
          <p:cNvCxnSpPr/>
          <p:nvPr/>
        </p:nvCxnSpPr>
        <p:spPr>
          <a:xfrm flipH="1">
            <a:off x="6707493" y="3186201"/>
            <a:ext cx="1544825" cy="1753667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8A5ED96-1CAE-48F7-B0DF-92F823F61266}"/>
              </a:ext>
            </a:extLst>
          </p:cNvPr>
          <p:cNvCxnSpPr/>
          <p:nvPr/>
        </p:nvCxnSpPr>
        <p:spPr>
          <a:xfrm>
            <a:off x="8586267" y="3191088"/>
            <a:ext cx="379621" cy="383092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00C6BD4-E4DC-400E-8DDC-1DE87598091E}"/>
              </a:ext>
            </a:extLst>
          </p:cNvPr>
          <p:cNvSpPr txBox="1"/>
          <p:nvPr/>
        </p:nvSpPr>
        <p:spPr>
          <a:xfrm>
            <a:off x="8057320" y="3341027"/>
            <a:ext cx="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 VP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7216C5E-6D45-4198-8A2B-1DC728D249AA}"/>
              </a:ext>
            </a:extLst>
          </p:cNvPr>
          <p:cNvCxnSpPr>
            <a:cxnSpLocks/>
          </p:cNvCxnSpPr>
          <p:nvPr/>
        </p:nvCxnSpPr>
        <p:spPr>
          <a:xfrm flipH="1">
            <a:off x="6707494" y="3654595"/>
            <a:ext cx="1580576" cy="1672779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7D497A8-D378-4C92-A687-68A8DC953814}"/>
              </a:ext>
            </a:extLst>
          </p:cNvPr>
          <p:cNvCxnSpPr/>
          <p:nvPr/>
        </p:nvCxnSpPr>
        <p:spPr>
          <a:xfrm>
            <a:off x="8592777" y="3682204"/>
            <a:ext cx="288939" cy="334664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3CBDB37-AED9-4041-A6BE-8C7CAE497BCC}"/>
              </a:ext>
            </a:extLst>
          </p:cNvPr>
          <p:cNvSpPr txBox="1"/>
          <p:nvPr/>
        </p:nvSpPr>
        <p:spPr>
          <a:xfrm>
            <a:off x="7424181" y="2693481"/>
            <a:ext cx="68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 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FA1BAF1-4802-4374-8CD7-AA28F8FA7184}"/>
              </a:ext>
            </a:extLst>
          </p:cNvPr>
          <p:cNvCxnSpPr>
            <a:cxnSpLocks/>
          </p:cNvCxnSpPr>
          <p:nvPr/>
        </p:nvCxnSpPr>
        <p:spPr>
          <a:xfrm flipH="1">
            <a:off x="5117233" y="3005620"/>
            <a:ext cx="2516059" cy="2013255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6806BE9-DA6A-41E1-9DA3-B16AF1C8440A}"/>
              </a:ext>
            </a:extLst>
          </p:cNvPr>
          <p:cNvCxnSpPr>
            <a:cxnSpLocks/>
          </p:cNvCxnSpPr>
          <p:nvPr/>
        </p:nvCxnSpPr>
        <p:spPr>
          <a:xfrm>
            <a:off x="7888495" y="3019781"/>
            <a:ext cx="292849" cy="360329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A01FCB1-5EA5-4528-BDB2-9C2C085DC6E9}"/>
              </a:ext>
            </a:extLst>
          </p:cNvPr>
          <p:cNvCxnSpPr>
            <a:cxnSpLocks/>
          </p:cNvCxnSpPr>
          <p:nvPr/>
        </p:nvCxnSpPr>
        <p:spPr>
          <a:xfrm flipH="1">
            <a:off x="4980147" y="2535162"/>
            <a:ext cx="2578188" cy="2511432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1E4E5E4-2B3F-47AF-A773-2DF0E7A21E81}"/>
              </a:ext>
            </a:extLst>
          </p:cNvPr>
          <p:cNvCxnSpPr>
            <a:endCxn id="69" idx="0"/>
          </p:cNvCxnSpPr>
          <p:nvPr/>
        </p:nvCxnSpPr>
        <p:spPr>
          <a:xfrm>
            <a:off x="8011440" y="2507626"/>
            <a:ext cx="1059142" cy="989912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59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 tmFilter="0, 0; .2, .5; .8, .5; 1, 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25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4" grpId="0"/>
      <p:bldP spid="45" grpId="0"/>
      <p:bldP spid="46" grpId="0"/>
      <p:bldP spid="47" grpId="0"/>
      <p:bldP spid="48" grpId="0"/>
      <p:bldP spid="50" grpId="0"/>
      <p:bldP spid="51" grpId="0"/>
      <p:bldP spid="51" grpId="1"/>
      <p:bldP spid="52" grpId="0"/>
      <p:bldP spid="54" grpId="0"/>
      <p:bldP spid="64" grpId="0"/>
      <p:bldP spid="69" grpId="0"/>
      <p:bldP spid="74" grpId="0"/>
      <p:bldP spid="82" grpId="0"/>
      <p:bldP spid="87" grpId="0"/>
      <p:bldP spid="94" grpId="0"/>
      <p:bldP spid="94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BC5884-CF4D-4F2C-8D3D-6C1D512CA3B5}"/>
              </a:ext>
            </a:extLst>
          </p:cNvPr>
          <p:cNvSpPr txBox="1"/>
          <p:nvPr/>
        </p:nvSpPr>
        <p:spPr>
          <a:xfrm>
            <a:off x="1818571" y="2129510"/>
            <a:ext cx="883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THE FOLLOWING </a:t>
            </a:r>
            <a:r>
              <a:rPr lang="en-US" sz="3600" b="1" dirty="0">
                <a:solidFill>
                  <a:schemeClr val="bg1"/>
                </a:solidFill>
              </a:rPr>
              <a:t>PREVIEW</a:t>
            </a:r>
            <a:r>
              <a:rPr lang="en-US" sz="2800" dirty="0">
                <a:solidFill>
                  <a:schemeClr val="bg1"/>
                </a:solidFill>
              </a:rPr>
              <a:t> HAS BEEN APPROVED FOR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EC207-C5FD-4110-9F01-7086A9A4DD63}"/>
              </a:ext>
            </a:extLst>
          </p:cNvPr>
          <p:cNvSpPr txBox="1"/>
          <p:nvPr/>
        </p:nvSpPr>
        <p:spPr>
          <a:xfrm>
            <a:off x="1818571" y="3073572"/>
            <a:ext cx="883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11-711 AUDIENCES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7147B-1414-44D4-962A-81E36F07C232}"/>
              </a:ext>
            </a:extLst>
          </p:cNvPr>
          <p:cNvSpPr txBox="1"/>
          <p:nvPr/>
        </p:nvSpPr>
        <p:spPr>
          <a:xfrm>
            <a:off x="1818571" y="4017634"/>
            <a:ext cx="8831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BY THE MOTION PICTURE ASSOCIATION OF AMERICA, INC.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F4047-08D2-4C2E-9863-AF267A7F7327}"/>
              </a:ext>
            </a:extLst>
          </p:cNvPr>
          <p:cNvSpPr txBox="1"/>
          <p:nvPr/>
        </p:nvSpPr>
        <p:spPr>
          <a:xfrm>
            <a:off x="263886" y="6357842"/>
            <a:ext cx="225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www.filmratings.com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309E8-3E09-4DA9-85BB-1E01525150FB}"/>
              </a:ext>
            </a:extLst>
          </p:cNvPr>
          <p:cNvSpPr txBox="1"/>
          <p:nvPr/>
        </p:nvSpPr>
        <p:spPr>
          <a:xfrm>
            <a:off x="9523466" y="6305678"/>
            <a:ext cx="225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www.mpaa.org</a:t>
            </a:r>
          </a:p>
        </p:txBody>
      </p:sp>
    </p:spTree>
    <p:extLst>
      <p:ext uri="{BB962C8B-B14F-4D97-AF65-F5344CB8AC3E}">
        <p14:creationId xmlns:p14="http://schemas.microsoft.com/office/powerpoint/2010/main" val="147035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E5BB-5BE5-42E6-85F6-47CFCDF1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Reminder on </a:t>
            </a:r>
            <a:r>
              <a:rPr lang="en-US" b="1" dirty="0"/>
              <a:t>HMM</a:t>
            </a:r>
            <a:r>
              <a:rPr lang="en-US" dirty="0"/>
              <a:t>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2086F5-620E-4CE5-B47E-8EB33AB8CA52}"/>
              </a:ext>
            </a:extLst>
          </p:cNvPr>
          <p:cNvGrpSpPr/>
          <p:nvPr/>
        </p:nvGrpSpPr>
        <p:grpSpPr>
          <a:xfrm>
            <a:off x="2468882" y="2709947"/>
            <a:ext cx="7725292" cy="2798186"/>
            <a:chOff x="2468882" y="2709947"/>
            <a:chExt cx="7725292" cy="279818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B7BB896-0E62-4BFC-A2E9-43BB2A2E2FD1}"/>
                </a:ext>
              </a:extLst>
            </p:cNvPr>
            <p:cNvSpPr/>
            <p:nvPr/>
          </p:nvSpPr>
          <p:spPr>
            <a:xfrm>
              <a:off x="2468882" y="2709949"/>
              <a:ext cx="1163781" cy="1163781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83A1783-6A7A-4D81-A6BA-5F8167F1D764}"/>
                </a:ext>
              </a:extLst>
            </p:cNvPr>
            <p:cNvSpPr/>
            <p:nvPr/>
          </p:nvSpPr>
          <p:spPr>
            <a:xfrm>
              <a:off x="4400205" y="2709949"/>
              <a:ext cx="1163781" cy="1163781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1CC76C-4FBA-4C98-93B7-9EE53FAECA25}"/>
                </a:ext>
              </a:extLst>
            </p:cNvPr>
            <p:cNvSpPr/>
            <p:nvPr/>
          </p:nvSpPr>
          <p:spPr>
            <a:xfrm>
              <a:off x="6331528" y="2709948"/>
              <a:ext cx="1163781" cy="1163781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A755EC5-5A2C-4972-98BF-B0455A5A6BD7}"/>
                </a:ext>
              </a:extLst>
            </p:cNvPr>
            <p:cNvSpPr/>
            <p:nvPr/>
          </p:nvSpPr>
          <p:spPr>
            <a:xfrm>
              <a:off x="8262851" y="2709947"/>
              <a:ext cx="1163781" cy="1163781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4F5FA5-A18A-4110-B66D-B1B26B50370A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3632663" y="3291840"/>
              <a:ext cx="767542" cy="0"/>
            </a:xfrm>
            <a:prstGeom prst="straightConnector1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403C99D-60E0-4EB0-B4D1-397D4D1C494E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5563986" y="3291839"/>
              <a:ext cx="767542" cy="1"/>
            </a:xfrm>
            <a:prstGeom prst="straightConnector1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C7F5F1-7FC8-447E-A73D-2BEECA0F6F74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7495309" y="3291838"/>
              <a:ext cx="767542" cy="1"/>
            </a:xfrm>
            <a:prstGeom prst="straightConnector1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1C6BF0-0837-4805-B722-A564EF9CD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6632" y="3291837"/>
              <a:ext cx="767542" cy="1"/>
            </a:xfrm>
            <a:prstGeom prst="straightConnector1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B173E91-2D69-4813-A77F-8E71ED1544C8}"/>
                </a:ext>
              </a:extLst>
            </p:cNvPr>
            <p:cNvSpPr/>
            <p:nvPr/>
          </p:nvSpPr>
          <p:spPr>
            <a:xfrm>
              <a:off x="2543695" y="4493980"/>
              <a:ext cx="1014153" cy="1014153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FAD4D35-9BDC-4097-80F9-D1518DBE21BD}"/>
                </a:ext>
              </a:extLst>
            </p:cNvPr>
            <p:cNvCxnSpPr>
              <a:cxnSpLocks/>
              <a:stCxn id="4" idx="4"/>
              <a:endCxn id="17" idx="0"/>
            </p:cNvCxnSpPr>
            <p:nvPr/>
          </p:nvCxnSpPr>
          <p:spPr>
            <a:xfrm flipH="1">
              <a:off x="3050772" y="3873730"/>
              <a:ext cx="1" cy="620250"/>
            </a:xfrm>
            <a:prstGeom prst="straightConnector1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8D254C-711F-42D2-BFEC-D0D74DE07B6D}"/>
                </a:ext>
              </a:extLst>
            </p:cNvPr>
            <p:cNvSpPr/>
            <p:nvPr/>
          </p:nvSpPr>
          <p:spPr>
            <a:xfrm>
              <a:off x="4475019" y="4493980"/>
              <a:ext cx="1014153" cy="1014153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5813CF-9E91-49E5-8117-F9240915C6A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4982096" y="3873730"/>
              <a:ext cx="1" cy="620250"/>
            </a:xfrm>
            <a:prstGeom prst="straightConnector1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DC76A0-9808-493B-AB08-F44387A0AD79}"/>
                </a:ext>
              </a:extLst>
            </p:cNvPr>
            <p:cNvSpPr/>
            <p:nvPr/>
          </p:nvSpPr>
          <p:spPr>
            <a:xfrm>
              <a:off x="6406342" y="4493980"/>
              <a:ext cx="1014153" cy="1014153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B4935A0-B402-48D8-82EF-AA40CD3EEA90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flipH="1">
              <a:off x="6913419" y="3873730"/>
              <a:ext cx="1" cy="620250"/>
            </a:xfrm>
            <a:prstGeom prst="straightConnector1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94BBF7-5067-4B95-90AE-9B212A84D069}"/>
                </a:ext>
              </a:extLst>
            </p:cNvPr>
            <p:cNvSpPr/>
            <p:nvPr/>
          </p:nvSpPr>
          <p:spPr>
            <a:xfrm>
              <a:off x="8339050" y="4493980"/>
              <a:ext cx="1014153" cy="1014153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9A9899-BF24-4E55-A38C-71ADB3804343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>
              <a:off x="8846127" y="3873730"/>
              <a:ext cx="1" cy="620250"/>
            </a:xfrm>
            <a:prstGeom prst="straightConnector1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3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2ADE248-27CB-4F4C-BB0B-AAC3AFF44A7E}"/>
              </a:ext>
            </a:extLst>
          </p:cNvPr>
          <p:cNvSpPr/>
          <p:nvPr/>
        </p:nvSpPr>
        <p:spPr>
          <a:xfrm rot="2700000">
            <a:off x="4629302" y="1447516"/>
            <a:ext cx="872870" cy="87287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A3AC57-5517-48F1-B42C-6A5A8AC0C2D9}"/>
              </a:ext>
            </a:extLst>
          </p:cNvPr>
          <p:cNvSpPr/>
          <p:nvPr/>
        </p:nvSpPr>
        <p:spPr>
          <a:xfrm rot="2700000">
            <a:off x="5653581" y="2471795"/>
            <a:ext cx="872870" cy="87287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8970D6-1C29-4CE9-9CF7-1D78264E0E9E}"/>
              </a:ext>
            </a:extLst>
          </p:cNvPr>
          <p:cNvSpPr/>
          <p:nvPr/>
        </p:nvSpPr>
        <p:spPr>
          <a:xfrm rot="2700000">
            <a:off x="6677861" y="3496074"/>
            <a:ext cx="872870" cy="87287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21C692-25E0-440D-90DA-DBB8EFE6DB8B}"/>
              </a:ext>
            </a:extLst>
          </p:cNvPr>
          <p:cNvSpPr/>
          <p:nvPr/>
        </p:nvSpPr>
        <p:spPr>
          <a:xfrm rot="2700000">
            <a:off x="7702141" y="4520352"/>
            <a:ext cx="872870" cy="87287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0DA04A-09D5-463A-8CCC-918D481FBA96}"/>
              </a:ext>
            </a:extLst>
          </p:cNvPr>
          <p:cNvCxnSpPr>
            <a:stCxn id="5" idx="6"/>
            <a:endCxn id="6" idx="2"/>
          </p:cNvCxnSpPr>
          <p:nvPr/>
        </p:nvCxnSpPr>
        <p:spPr>
          <a:xfrm rot="2700000">
            <a:off x="5290037" y="2396090"/>
            <a:ext cx="575679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18FFC4-292D-4F4D-A5B2-620C3D5D971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rot="2700000" flipV="1">
            <a:off x="6314316" y="3420369"/>
            <a:ext cx="575679" cy="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298A01-E87F-4AF1-B864-5B3123C9B4C7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rot="2700000" flipV="1">
            <a:off x="7338596" y="4444648"/>
            <a:ext cx="575679" cy="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5A031B-DDD2-42DC-842A-B0ABD18340C8}"/>
              </a:ext>
            </a:extLst>
          </p:cNvPr>
          <p:cNvCxnSpPr>
            <a:cxnSpLocks/>
          </p:cNvCxnSpPr>
          <p:nvPr/>
        </p:nvCxnSpPr>
        <p:spPr>
          <a:xfrm rot="2700000" flipV="1">
            <a:off x="8362876" y="5468927"/>
            <a:ext cx="575679" cy="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54F37E2-00B7-45EB-81A1-A586DD87CAB7}"/>
              </a:ext>
            </a:extLst>
          </p:cNvPr>
          <p:cNvSpPr/>
          <p:nvPr/>
        </p:nvSpPr>
        <p:spPr>
          <a:xfrm rot="2700000">
            <a:off x="3778929" y="2410113"/>
            <a:ext cx="760645" cy="76064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A6216A-506C-41C7-8617-257B4250D1F8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2700000" flipH="1">
            <a:off x="4592656" y="2124429"/>
            <a:ext cx="1" cy="46520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A67AA-E4ED-48AF-A3D5-AA2C4C2D7609}"/>
              </a:ext>
            </a:extLst>
          </p:cNvPr>
          <p:cNvSpPr/>
          <p:nvPr/>
        </p:nvSpPr>
        <p:spPr>
          <a:xfrm rot="2700000">
            <a:off x="4803209" y="3434392"/>
            <a:ext cx="760645" cy="76064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084867-B3C2-4DF9-B71E-1327126DD5E3}"/>
              </a:ext>
            </a:extLst>
          </p:cNvPr>
          <p:cNvCxnSpPr>
            <a:cxnSpLocks/>
            <a:endCxn id="15" idx="0"/>
          </p:cNvCxnSpPr>
          <p:nvPr/>
        </p:nvCxnSpPr>
        <p:spPr>
          <a:xfrm rot="2700000" flipH="1">
            <a:off x="5616935" y="3148709"/>
            <a:ext cx="1" cy="46520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AC2E85E-F3BC-4A86-A5D9-EDCCC1A26C46}"/>
              </a:ext>
            </a:extLst>
          </p:cNvPr>
          <p:cNvSpPr/>
          <p:nvPr/>
        </p:nvSpPr>
        <p:spPr>
          <a:xfrm rot="2700000">
            <a:off x="5827489" y="4458672"/>
            <a:ext cx="760645" cy="76064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96AD4C-0FDB-4921-A562-E0E2034FB1AA}"/>
              </a:ext>
            </a:extLst>
          </p:cNvPr>
          <p:cNvCxnSpPr>
            <a:cxnSpLocks/>
            <a:endCxn id="17" idx="0"/>
          </p:cNvCxnSpPr>
          <p:nvPr/>
        </p:nvCxnSpPr>
        <p:spPr>
          <a:xfrm rot="2700000" flipH="1">
            <a:off x="6641215" y="4172988"/>
            <a:ext cx="1" cy="46520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35BFB-D8D6-4F2E-9BD7-97B642C1D6E7}"/>
              </a:ext>
            </a:extLst>
          </p:cNvPr>
          <p:cNvSpPr/>
          <p:nvPr/>
        </p:nvSpPr>
        <p:spPr>
          <a:xfrm rot="2700000">
            <a:off x="6852502" y="5483686"/>
            <a:ext cx="760645" cy="76064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0B0BCD-3D90-4161-B393-DCC88DDCF5AF}"/>
              </a:ext>
            </a:extLst>
          </p:cNvPr>
          <p:cNvCxnSpPr>
            <a:cxnSpLocks/>
            <a:endCxn id="19" idx="0"/>
          </p:cNvCxnSpPr>
          <p:nvPr/>
        </p:nvCxnSpPr>
        <p:spPr>
          <a:xfrm rot="2700000" flipH="1">
            <a:off x="7666229" y="5198002"/>
            <a:ext cx="1" cy="46520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2CC7BD4A-1CD6-44D3-8970-C0C18951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Reminder on </a:t>
            </a:r>
            <a:r>
              <a:rPr lang="en-US" b="1" dirty="0"/>
              <a:t>HMM</a:t>
            </a:r>
            <a:r>
              <a:rPr lang="en-US" dirty="0"/>
              <a:t>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88DA14-21FF-448E-818F-B3EA36908A03}"/>
              </a:ext>
            </a:extLst>
          </p:cNvPr>
          <p:cNvSpPr/>
          <p:nvPr/>
        </p:nvSpPr>
        <p:spPr>
          <a:xfrm rot="2700000">
            <a:off x="4739126" y="3387705"/>
            <a:ext cx="872870" cy="87287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06B2DA-483C-4149-B86E-C0DA8FF3A49E}"/>
              </a:ext>
            </a:extLst>
          </p:cNvPr>
          <p:cNvCxnSpPr>
            <a:cxnSpLocks/>
          </p:cNvCxnSpPr>
          <p:nvPr/>
        </p:nvCxnSpPr>
        <p:spPr>
          <a:xfrm rot="2700000" flipH="1">
            <a:off x="4697108" y="4068533"/>
            <a:ext cx="1" cy="46520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3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0.07409 0.13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1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2331-04E6-4DB0-B29B-0244412F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Context-Free </a:t>
            </a:r>
            <a:r>
              <a:rPr lang="en-US" dirty="0"/>
              <a:t>Grammars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9A10C-1048-4CF9-B82B-1888B75F50AD}"/>
              </a:ext>
            </a:extLst>
          </p:cNvPr>
          <p:cNvSpPr txBox="1"/>
          <p:nvPr/>
        </p:nvSpPr>
        <p:spPr>
          <a:xfrm>
            <a:off x="1562793" y="2036617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7634D-4393-4C25-93B8-FDFA3F8E4D0B}"/>
              </a:ext>
            </a:extLst>
          </p:cNvPr>
          <p:cNvSpPr txBox="1"/>
          <p:nvPr/>
        </p:nvSpPr>
        <p:spPr>
          <a:xfrm>
            <a:off x="1562793" y="2854036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D5923C-AA63-44D0-BF57-D8FF00B229C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61062" y="2621392"/>
            <a:ext cx="0" cy="2326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EBC694-1C69-4DFD-85E6-925D4F2C24BF}"/>
              </a:ext>
            </a:extLst>
          </p:cNvPr>
          <p:cNvSpPr txBox="1"/>
          <p:nvPr/>
        </p:nvSpPr>
        <p:spPr>
          <a:xfrm>
            <a:off x="4084320" y="2588139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13CC1C-B28A-4BAC-A276-D357444F4C7B}"/>
              </a:ext>
            </a:extLst>
          </p:cNvPr>
          <p:cNvSpPr txBox="1"/>
          <p:nvPr/>
        </p:nvSpPr>
        <p:spPr>
          <a:xfrm>
            <a:off x="4020589" y="340555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ACBFC9-6FAF-437B-975E-2069E83594D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401589" y="3172914"/>
            <a:ext cx="381000" cy="2326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AA7CEB-277F-4907-ABB0-D2B3EA71A6C9}"/>
              </a:ext>
            </a:extLst>
          </p:cNvPr>
          <p:cNvSpPr txBox="1"/>
          <p:nvPr/>
        </p:nvSpPr>
        <p:spPr>
          <a:xfrm>
            <a:off x="4782589" y="340555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6184E8-7FDD-4AA4-896A-52629A4F636B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4782589" y="3172914"/>
            <a:ext cx="381000" cy="2326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D1067C-CCBC-4A81-83F4-9E8F29385915}"/>
              </a:ext>
            </a:extLst>
          </p:cNvPr>
          <p:cNvSpPr txBox="1"/>
          <p:nvPr/>
        </p:nvSpPr>
        <p:spPr>
          <a:xfrm>
            <a:off x="2624051" y="4225635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B6E06A-36C4-456F-886D-7E327EFFAD50}"/>
              </a:ext>
            </a:extLst>
          </p:cNvPr>
          <p:cNvSpPr txBox="1"/>
          <p:nvPr/>
        </p:nvSpPr>
        <p:spPr>
          <a:xfrm>
            <a:off x="2560320" y="5043054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8C1B37-7239-40D1-A53B-B1EDBDE9BCC0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941320" y="4810410"/>
            <a:ext cx="381000" cy="2326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42FAFB7-79DE-4C7C-A3B3-21B6C5FD41AD}"/>
              </a:ext>
            </a:extLst>
          </p:cNvPr>
          <p:cNvSpPr txBox="1"/>
          <p:nvPr/>
        </p:nvSpPr>
        <p:spPr>
          <a:xfrm>
            <a:off x="3322320" y="5043054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909B53-3AD3-404E-A7FD-8E15D7A58B13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3322320" y="4810410"/>
            <a:ext cx="381000" cy="2326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8ACA95-4209-4F6E-B14C-6041566D8514}"/>
              </a:ext>
            </a:extLst>
          </p:cNvPr>
          <p:cNvSpPr txBox="1"/>
          <p:nvPr/>
        </p:nvSpPr>
        <p:spPr>
          <a:xfrm>
            <a:off x="7457903" y="3866857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711E33-3059-4BBA-A5AA-2E3FDFCFF243}"/>
              </a:ext>
            </a:extLst>
          </p:cNvPr>
          <p:cNvSpPr txBox="1"/>
          <p:nvPr/>
        </p:nvSpPr>
        <p:spPr>
          <a:xfrm>
            <a:off x="7383088" y="4684276"/>
            <a:ext cx="773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Det</a:t>
            </a:r>
            <a:endParaRPr lang="en-US" sz="3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65024D-5A41-43AC-8B2C-8CD3C1009F18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7769630" y="4451632"/>
            <a:ext cx="386542" cy="2326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52B90CF-AFB4-4DD9-81B6-963F97E35EF8}"/>
              </a:ext>
            </a:extLst>
          </p:cNvPr>
          <p:cNvSpPr txBox="1"/>
          <p:nvPr/>
        </p:nvSpPr>
        <p:spPr>
          <a:xfrm>
            <a:off x="8156172" y="4684276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FE3AE2-941B-4958-AF12-48693C9AE133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8156172" y="4451632"/>
            <a:ext cx="381000" cy="2326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CE7AD72-CF2B-43F6-86AA-252A7F561A6B}"/>
              </a:ext>
            </a:extLst>
          </p:cNvPr>
          <p:cNvSpPr txBox="1"/>
          <p:nvPr/>
        </p:nvSpPr>
        <p:spPr>
          <a:xfrm>
            <a:off x="6381404" y="1744229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E28444-8E81-415F-84DD-693475564639}"/>
              </a:ext>
            </a:extLst>
          </p:cNvPr>
          <p:cNvSpPr txBox="1"/>
          <p:nvPr/>
        </p:nvSpPr>
        <p:spPr>
          <a:xfrm>
            <a:off x="6381404" y="2561648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767C69-46AC-47D6-8797-F786F3455962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7079673" y="2329004"/>
            <a:ext cx="0" cy="2326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B92E318-7CD9-4E56-8B58-45ADA03922D3}"/>
              </a:ext>
            </a:extLst>
          </p:cNvPr>
          <p:cNvSpPr txBox="1"/>
          <p:nvPr/>
        </p:nvSpPr>
        <p:spPr>
          <a:xfrm>
            <a:off x="5196840" y="4976663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Det</a:t>
            </a:r>
            <a:endParaRPr lang="en-US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52CC7B-A47A-4ECE-8646-9FC8A34A7DCB}"/>
              </a:ext>
            </a:extLst>
          </p:cNvPr>
          <p:cNvSpPr txBox="1"/>
          <p:nvPr/>
        </p:nvSpPr>
        <p:spPr>
          <a:xfrm>
            <a:off x="5196840" y="5794082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473185-2AE1-46D3-8967-7C2FCEF55498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5895109" y="5561438"/>
            <a:ext cx="0" cy="232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F010F32-E626-43C4-9B37-25180C25DAB9}"/>
              </a:ext>
            </a:extLst>
          </p:cNvPr>
          <p:cNvSpPr txBox="1"/>
          <p:nvPr/>
        </p:nvSpPr>
        <p:spPr>
          <a:xfrm>
            <a:off x="9616441" y="4684276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0B1AFD-5802-41D5-A2A0-EDBBD7E575D5}"/>
              </a:ext>
            </a:extLst>
          </p:cNvPr>
          <p:cNvSpPr txBox="1"/>
          <p:nvPr/>
        </p:nvSpPr>
        <p:spPr>
          <a:xfrm>
            <a:off x="9616441" y="5501695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cake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CE439E-1746-44F6-8A66-12CA6E27A0E0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10314710" y="5269051"/>
            <a:ext cx="0" cy="232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F29E22-335A-4992-9B60-AE17C64043C8}"/>
              </a:ext>
            </a:extLst>
          </p:cNvPr>
          <p:cNvSpPr txBox="1"/>
          <p:nvPr/>
        </p:nvSpPr>
        <p:spPr>
          <a:xfrm>
            <a:off x="9432175" y="1702161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B148C3-6E72-444B-B473-333C24073E53}"/>
              </a:ext>
            </a:extLst>
          </p:cNvPr>
          <p:cNvSpPr txBox="1"/>
          <p:nvPr/>
        </p:nvSpPr>
        <p:spPr>
          <a:xfrm>
            <a:off x="9432175" y="2519580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ate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23885C-3D66-4ED5-B728-8CAFBA24D479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10130444" y="2286936"/>
            <a:ext cx="0" cy="232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41E931E-2B3E-4C34-AC55-E8D55438C1D1}"/>
              </a:ext>
            </a:extLst>
          </p:cNvPr>
          <p:cNvSpPr txBox="1"/>
          <p:nvPr/>
        </p:nvSpPr>
        <p:spPr>
          <a:xfrm>
            <a:off x="777240" y="4976663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88C6CD-FAF2-4477-92B6-34AD19F7E062}"/>
              </a:ext>
            </a:extLst>
          </p:cNvPr>
          <p:cNvSpPr txBox="1"/>
          <p:nvPr/>
        </p:nvSpPr>
        <p:spPr>
          <a:xfrm>
            <a:off x="777240" y="5794082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A704FC-4110-41AB-915D-1CA1C3DBE9AA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1475509" y="5561438"/>
            <a:ext cx="0" cy="232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F957-1C0E-48AD-9D8A-29CAE447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/>
              <a:t>Generative</a:t>
            </a:r>
            <a:r>
              <a:rPr lang="en-US" dirty="0"/>
              <a:t> 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60788-3003-4079-808F-BA3E995C1ABE}"/>
              </a:ext>
            </a:extLst>
          </p:cNvPr>
          <p:cNvSpPr txBox="1"/>
          <p:nvPr/>
        </p:nvSpPr>
        <p:spPr>
          <a:xfrm>
            <a:off x="4532237" y="1690688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ROOT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0158C-3CE1-440B-93B9-1BB1E4A31BB5}"/>
              </a:ext>
            </a:extLst>
          </p:cNvPr>
          <p:cNvSpPr txBox="1"/>
          <p:nvPr/>
        </p:nvSpPr>
        <p:spPr>
          <a:xfrm>
            <a:off x="4532237" y="2637220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113145-39CD-4AB3-B182-5CE7F91F520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230506" y="2275463"/>
            <a:ext cx="0" cy="3617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B00623-2C7F-489C-BC18-721CDEBCD3CC}"/>
              </a:ext>
            </a:extLst>
          </p:cNvPr>
          <p:cNvSpPr txBox="1"/>
          <p:nvPr/>
        </p:nvSpPr>
        <p:spPr>
          <a:xfrm>
            <a:off x="2909155" y="3679093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EC5B2A-2157-40EB-AD1A-9C712B9E615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290155" y="3221995"/>
            <a:ext cx="1940351" cy="4570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D2B1BF-7A58-40D4-AAF9-A8BD28CEFD58}"/>
              </a:ext>
            </a:extLst>
          </p:cNvPr>
          <p:cNvSpPr txBox="1"/>
          <p:nvPr/>
        </p:nvSpPr>
        <p:spPr>
          <a:xfrm>
            <a:off x="6789171" y="3679093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17DC53-E64A-4729-B8D0-ED74B3E946D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230506" y="3221995"/>
            <a:ext cx="1939665" cy="4570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C1585D-E969-41F0-97FA-58D20CD67332}"/>
              </a:ext>
            </a:extLst>
          </p:cNvPr>
          <p:cNvSpPr txBox="1"/>
          <p:nvPr/>
        </p:nvSpPr>
        <p:spPr>
          <a:xfrm>
            <a:off x="2591886" y="4428578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84D27F-722C-41BA-A726-1358B4E8B030}"/>
              </a:ext>
            </a:extLst>
          </p:cNvPr>
          <p:cNvCxnSpPr>
            <a:endCxn id="19" idx="0"/>
          </p:cNvCxnSpPr>
          <p:nvPr/>
        </p:nvCxnSpPr>
        <p:spPr>
          <a:xfrm>
            <a:off x="3290155" y="4195934"/>
            <a:ext cx="0" cy="2326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63C408-E00C-43A7-BAC8-EEC2F85F7B11}"/>
              </a:ext>
            </a:extLst>
          </p:cNvPr>
          <p:cNvSpPr txBox="1"/>
          <p:nvPr/>
        </p:nvSpPr>
        <p:spPr>
          <a:xfrm>
            <a:off x="2591886" y="5927548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C4E542-34A8-497F-BC23-3C1D5D1CA4E8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3290155" y="5013353"/>
            <a:ext cx="0" cy="9141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0972D5-F529-44A6-B08E-A90E45A80FE0}"/>
              </a:ext>
            </a:extLst>
          </p:cNvPr>
          <p:cNvSpPr txBox="1"/>
          <p:nvPr/>
        </p:nvSpPr>
        <p:spPr>
          <a:xfrm>
            <a:off x="5039662" y="442857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A3CB3D-1E96-48AB-AD6C-36B30D7CB843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 flipH="1">
            <a:off x="5420662" y="4263868"/>
            <a:ext cx="1749509" cy="1647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848A7A-CEF9-43DB-8BA7-EC3E32D31274}"/>
              </a:ext>
            </a:extLst>
          </p:cNvPr>
          <p:cNvSpPr txBox="1"/>
          <p:nvPr/>
        </p:nvSpPr>
        <p:spPr>
          <a:xfrm>
            <a:off x="7848901" y="442857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50EFB6-2FE1-433D-93F5-9F97AEF6A168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>
            <a:off x="7170171" y="4263868"/>
            <a:ext cx="1059730" cy="1647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39DAD74-B88E-45D4-B94D-3B02DB134CC6}"/>
              </a:ext>
            </a:extLst>
          </p:cNvPr>
          <p:cNvSpPr txBox="1"/>
          <p:nvPr/>
        </p:nvSpPr>
        <p:spPr>
          <a:xfrm>
            <a:off x="4722393" y="5927548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608591-EFFA-44D8-8474-1CF06AB3AF31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>
            <a:off x="5420662" y="5013353"/>
            <a:ext cx="0" cy="9141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44E568D-31C1-4AA1-8371-9C56BBC642B5}"/>
              </a:ext>
            </a:extLst>
          </p:cNvPr>
          <p:cNvSpPr txBox="1"/>
          <p:nvPr/>
        </p:nvSpPr>
        <p:spPr>
          <a:xfrm>
            <a:off x="7233900" y="5178063"/>
            <a:ext cx="773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Det</a:t>
            </a:r>
            <a:endParaRPr lang="en-US" sz="3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9FF8FB-2BE1-4615-9098-E66C0C7344B7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 flipH="1">
            <a:off x="7620442" y="5013353"/>
            <a:ext cx="609459" cy="1647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73CB14-846E-4E52-B511-FD9118C12C36}"/>
              </a:ext>
            </a:extLst>
          </p:cNvPr>
          <p:cNvSpPr txBox="1"/>
          <p:nvPr/>
        </p:nvSpPr>
        <p:spPr>
          <a:xfrm>
            <a:off x="8393525" y="5178063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0F6E5F-43A2-4D70-9486-596C6F4FC156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>
            <a:off x="8229901" y="5013353"/>
            <a:ext cx="544624" cy="1647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05B163F-0D3B-4A19-B453-AB73D4284BD6}"/>
              </a:ext>
            </a:extLst>
          </p:cNvPr>
          <p:cNvSpPr txBox="1"/>
          <p:nvPr/>
        </p:nvSpPr>
        <p:spPr>
          <a:xfrm>
            <a:off x="6922173" y="5927548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6E9DCA-A27A-42B1-B22D-A2603F691A27}"/>
              </a:ext>
            </a:extLst>
          </p:cNvPr>
          <p:cNvCxnSpPr>
            <a:endCxn id="37" idx="0"/>
          </p:cNvCxnSpPr>
          <p:nvPr/>
        </p:nvCxnSpPr>
        <p:spPr>
          <a:xfrm>
            <a:off x="7620442" y="5694904"/>
            <a:ext cx="0" cy="2326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07A4E6B-D675-4E87-996B-0F5D386893EA}"/>
              </a:ext>
            </a:extLst>
          </p:cNvPr>
          <p:cNvSpPr txBox="1"/>
          <p:nvPr/>
        </p:nvSpPr>
        <p:spPr>
          <a:xfrm>
            <a:off x="8076256" y="5927548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cake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E39744-9307-4A5D-A719-B8DE9EB656E0}"/>
              </a:ext>
            </a:extLst>
          </p:cNvPr>
          <p:cNvCxnSpPr>
            <a:endCxn id="39" idx="0"/>
          </p:cNvCxnSpPr>
          <p:nvPr/>
        </p:nvCxnSpPr>
        <p:spPr>
          <a:xfrm>
            <a:off x="8774525" y="5694904"/>
            <a:ext cx="0" cy="2326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42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9" grpId="0"/>
      <p:bldP spid="21" grpId="0"/>
      <p:bldP spid="23" grpId="0"/>
      <p:bldP spid="25" grpId="0"/>
      <p:bldP spid="29" grpId="0"/>
      <p:bldP spid="31" grpId="0"/>
      <p:bldP spid="33" grpId="0"/>
      <p:bldP spid="37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41E8-E048-4C04-A082-AEF72791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Parsing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484CE-C841-4E4E-A6CA-210B696D6609}"/>
              </a:ext>
            </a:extLst>
          </p:cNvPr>
          <p:cNvSpPr txBox="1"/>
          <p:nvPr/>
        </p:nvSpPr>
        <p:spPr>
          <a:xfrm>
            <a:off x="2591888" y="5927548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62B7D-BCAA-4F19-B992-9054BB8A7D70}"/>
              </a:ext>
            </a:extLst>
          </p:cNvPr>
          <p:cNvSpPr txBox="1"/>
          <p:nvPr/>
        </p:nvSpPr>
        <p:spPr>
          <a:xfrm>
            <a:off x="4722395" y="5927548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F9731-9F78-49D4-8419-60AC2DCCFAF2}"/>
              </a:ext>
            </a:extLst>
          </p:cNvPr>
          <p:cNvSpPr txBox="1"/>
          <p:nvPr/>
        </p:nvSpPr>
        <p:spPr>
          <a:xfrm>
            <a:off x="6922175" y="5927548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59965-0C28-4ACB-87F7-E1757E3B7BCC}"/>
              </a:ext>
            </a:extLst>
          </p:cNvPr>
          <p:cNvSpPr txBox="1"/>
          <p:nvPr/>
        </p:nvSpPr>
        <p:spPr>
          <a:xfrm>
            <a:off x="8076258" y="5927548"/>
            <a:ext cx="13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cake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816CBA-99E7-436B-AB83-6630E36C722B}"/>
              </a:ext>
            </a:extLst>
          </p:cNvPr>
          <p:cNvGrpSpPr/>
          <p:nvPr/>
        </p:nvGrpSpPr>
        <p:grpSpPr>
          <a:xfrm>
            <a:off x="2591888" y="1690688"/>
            <a:ext cx="6563639" cy="4236860"/>
            <a:chOff x="3317750" y="1398300"/>
            <a:chExt cx="6563639" cy="42368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BBC401-D775-49C3-8AC0-E69594600B17}"/>
                </a:ext>
              </a:extLst>
            </p:cNvPr>
            <p:cNvSpPr txBox="1"/>
            <p:nvPr/>
          </p:nvSpPr>
          <p:spPr>
            <a:xfrm>
              <a:off x="5258101" y="1398300"/>
              <a:ext cx="13965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ROOT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2A77EC-C2D3-4B00-BE06-5697756F3FB4}"/>
                </a:ext>
              </a:extLst>
            </p:cNvPr>
            <p:cNvSpPr txBox="1"/>
            <p:nvPr/>
          </p:nvSpPr>
          <p:spPr>
            <a:xfrm>
              <a:off x="5258101" y="2344832"/>
              <a:ext cx="13965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D6138DE-701D-4552-A196-17F1AAD8089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5956370" y="1983075"/>
              <a:ext cx="0" cy="3617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5D415E-70DB-4014-9083-DD235C0D0851}"/>
                </a:ext>
              </a:extLst>
            </p:cNvPr>
            <p:cNvSpPr txBox="1"/>
            <p:nvPr/>
          </p:nvSpPr>
          <p:spPr>
            <a:xfrm>
              <a:off x="3635019" y="3386705"/>
              <a:ext cx="76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NP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C71F7F6-90C6-4924-97CF-689858CF0F0C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 flipH="1">
              <a:off x="4016019" y="2929607"/>
              <a:ext cx="1940351" cy="4570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DAF3FD-33C8-431A-A25A-FC0F9A77CC7E}"/>
                </a:ext>
              </a:extLst>
            </p:cNvPr>
            <p:cNvSpPr txBox="1"/>
            <p:nvPr/>
          </p:nvSpPr>
          <p:spPr>
            <a:xfrm>
              <a:off x="7515035" y="3386705"/>
              <a:ext cx="76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VP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8B54F6-BE44-4D8D-8A95-016C6D6D63D2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5956370" y="2929607"/>
              <a:ext cx="1939665" cy="4570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D6619A-4736-4B41-BE6D-26F237BBD919}"/>
                </a:ext>
              </a:extLst>
            </p:cNvPr>
            <p:cNvSpPr txBox="1"/>
            <p:nvPr/>
          </p:nvSpPr>
          <p:spPr>
            <a:xfrm>
              <a:off x="3317750" y="4136190"/>
              <a:ext cx="13965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1B57291-86C5-4D78-87B0-E3106C3B3AFE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4016019" y="3903546"/>
              <a:ext cx="0" cy="2326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86300C-C74A-4C93-B5E4-AEC4D3E0F175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4016019" y="4720965"/>
              <a:ext cx="0" cy="9141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182DF6-09D3-41C5-8E31-3C25A6177BEF}"/>
                </a:ext>
              </a:extLst>
            </p:cNvPr>
            <p:cNvSpPr txBox="1"/>
            <p:nvPr/>
          </p:nvSpPr>
          <p:spPr>
            <a:xfrm>
              <a:off x="5765526" y="4136190"/>
              <a:ext cx="76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V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8EDB610-65D5-4E61-BC8B-E1A53DD90FE0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 flipH="1">
              <a:off x="6146526" y="3971480"/>
              <a:ext cx="1749509" cy="1647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9E7239-AB2B-4F6C-82FE-4C54747B9D0C}"/>
                </a:ext>
              </a:extLst>
            </p:cNvPr>
            <p:cNvSpPr txBox="1"/>
            <p:nvPr/>
          </p:nvSpPr>
          <p:spPr>
            <a:xfrm>
              <a:off x="8574765" y="4136190"/>
              <a:ext cx="76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NP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F11D39-DACB-4F1A-8C92-D97A0193E0B3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7896035" y="3971480"/>
              <a:ext cx="1059730" cy="1647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22ECB2-0356-490B-9A97-4CA441FCCBD3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6146526" y="4720965"/>
              <a:ext cx="0" cy="9141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6F991F-5752-45FF-9085-661E141FDED9}"/>
                </a:ext>
              </a:extLst>
            </p:cNvPr>
            <p:cNvSpPr txBox="1"/>
            <p:nvPr/>
          </p:nvSpPr>
          <p:spPr>
            <a:xfrm>
              <a:off x="7959764" y="4885675"/>
              <a:ext cx="7730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/>
                <a:t>Det</a:t>
              </a:r>
              <a:endParaRPr lang="en-US" sz="32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18F48E-BEA8-46B5-BBF2-E9F4C26195A7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 flipH="1">
              <a:off x="8346306" y="4720965"/>
              <a:ext cx="609459" cy="1647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EABAB3-83F0-42A1-874E-FD06436FA783}"/>
                </a:ext>
              </a:extLst>
            </p:cNvPr>
            <p:cNvSpPr txBox="1"/>
            <p:nvPr/>
          </p:nvSpPr>
          <p:spPr>
            <a:xfrm>
              <a:off x="9119389" y="4885675"/>
              <a:ext cx="76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F76650-DCC9-49BC-B813-CD54DD1559C5}"/>
                </a:ext>
              </a:extLst>
            </p:cNvPr>
            <p:cNvCxnSpPr>
              <a:cxnSpLocks/>
              <a:stCxn id="20" idx="2"/>
              <a:endCxn id="25" idx="0"/>
            </p:cNvCxnSpPr>
            <p:nvPr/>
          </p:nvCxnSpPr>
          <p:spPr>
            <a:xfrm>
              <a:off x="8955765" y="4720965"/>
              <a:ext cx="544624" cy="1647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1D862B1-CA27-4359-B12D-5D9538A71AAC}"/>
                </a:ext>
              </a:extLst>
            </p:cNvPr>
            <p:cNvCxnSpPr/>
            <p:nvPr/>
          </p:nvCxnSpPr>
          <p:spPr>
            <a:xfrm>
              <a:off x="8346306" y="5402516"/>
              <a:ext cx="0" cy="2326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6DF2072-F694-44E2-AA11-0C468FC674DE}"/>
                </a:ext>
              </a:extLst>
            </p:cNvPr>
            <p:cNvCxnSpPr/>
            <p:nvPr/>
          </p:nvCxnSpPr>
          <p:spPr>
            <a:xfrm>
              <a:off x="9500389" y="5402516"/>
              <a:ext cx="0" cy="2326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922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05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053" name="Picture 2" descr="https://i.redditmedia.com/xNtB2HFGRN3uc2YS9GmP1yIZ3CWmF1knL2djk90d78U.jpg?w=1024&amp;s=fee31221bdfb33ba6c27674771f2f79c">
            <a:extLst>
              <a:ext uri="{FF2B5EF4-FFF2-40B4-BE49-F238E27FC236}">
                <a16:creationId xmlns:a16="http://schemas.microsoft.com/office/drawing/2014/main" id="{99807877-0835-4530-B621-9176634477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b="216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73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BE5-F424-48AB-8025-C1C8AE17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Viterbi –</a:t>
            </a:r>
            <a:r>
              <a:rPr lang="en-US" dirty="0"/>
              <a:t> Decoding an HMM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07DACE-173F-4FB2-A0BF-33F173E0BE72}"/>
              </a:ext>
            </a:extLst>
          </p:cNvPr>
          <p:cNvSpPr/>
          <p:nvPr/>
        </p:nvSpPr>
        <p:spPr>
          <a:xfrm>
            <a:off x="2443942" y="1690688"/>
            <a:ext cx="955964" cy="955964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1A56ED-DDA0-4362-A031-D1E454564EF5}"/>
              </a:ext>
            </a:extLst>
          </p:cNvPr>
          <p:cNvSpPr/>
          <p:nvPr/>
        </p:nvSpPr>
        <p:spPr>
          <a:xfrm>
            <a:off x="2443942" y="3016251"/>
            <a:ext cx="955964" cy="955964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328D58-825C-4B43-80FA-FD270FB16F20}"/>
              </a:ext>
            </a:extLst>
          </p:cNvPr>
          <p:cNvSpPr/>
          <p:nvPr/>
        </p:nvSpPr>
        <p:spPr>
          <a:xfrm>
            <a:off x="2443942" y="4341814"/>
            <a:ext cx="955964" cy="955964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Det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B8B329-19D2-459F-9A57-759894BD73C3}"/>
              </a:ext>
            </a:extLst>
          </p:cNvPr>
          <p:cNvSpPr/>
          <p:nvPr/>
        </p:nvSpPr>
        <p:spPr>
          <a:xfrm>
            <a:off x="2443942" y="5667377"/>
            <a:ext cx="955964" cy="955964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JJ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825457-FD0A-4E8A-BB0A-494939833163}"/>
              </a:ext>
            </a:extLst>
          </p:cNvPr>
          <p:cNvSpPr/>
          <p:nvPr/>
        </p:nvSpPr>
        <p:spPr>
          <a:xfrm>
            <a:off x="4656513" y="1690688"/>
            <a:ext cx="955964" cy="955964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298CD2-BA3C-4BC8-8196-18D74B4EEB26}"/>
              </a:ext>
            </a:extLst>
          </p:cNvPr>
          <p:cNvSpPr/>
          <p:nvPr/>
        </p:nvSpPr>
        <p:spPr>
          <a:xfrm>
            <a:off x="4656513" y="3016251"/>
            <a:ext cx="955964" cy="955964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EF6EFC-33D2-4C35-BAD9-C471580E0DF4}"/>
              </a:ext>
            </a:extLst>
          </p:cNvPr>
          <p:cNvSpPr/>
          <p:nvPr/>
        </p:nvSpPr>
        <p:spPr>
          <a:xfrm>
            <a:off x="4656513" y="4341814"/>
            <a:ext cx="955964" cy="955964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Det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57B523-299F-4EDD-9BC9-FDB3A7BA1CA7}"/>
              </a:ext>
            </a:extLst>
          </p:cNvPr>
          <p:cNvSpPr/>
          <p:nvPr/>
        </p:nvSpPr>
        <p:spPr>
          <a:xfrm>
            <a:off x="4656513" y="5667377"/>
            <a:ext cx="955964" cy="955964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JJ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28409F-6F70-47BA-B7C5-5E109707D996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399906" y="2168670"/>
            <a:ext cx="12566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4EB4FB-5A9B-40C1-86FA-7903369CF9DF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3399906" y="2168670"/>
            <a:ext cx="1256607" cy="2651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09F4F18-997D-48F8-B69A-85C918B9A842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3399906" y="2168670"/>
            <a:ext cx="1256607" cy="3976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A1EFC5-9AE8-4726-BFD1-568058A22A92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3399906" y="2168670"/>
            <a:ext cx="1256607" cy="1325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B58589-AC85-4920-9F37-4870C533429F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3399906" y="3494233"/>
            <a:ext cx="12566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B56E5A-8149-43C0-AA04-EA9FD04CE594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3399906" y="3494233"/>
            <a:ext cx="1256607" cy="1325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3044E3-3186-4ED3-AF2D-D080485A149E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3399906" y="3494233"/>
            <a:ext cx="1256607" cy="2651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D9DBF0-608E-4203-A2F7-7CF9DC8B5F5F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399906" y="2168670"/>
            <a:ext cx="1256607" cy="2651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A57632-58A0-4BF5-AE25-9F72BAED3E4F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399906" y="3494233"/>
            <a:ext cx="1256607" cy="1325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8C69CF-A15F-43B2-B665-02D7E0E42BE6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399906" y="4819796"/>
            <a:ext cx="12566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C6D377D-061B-41EC-89AE-E0CE1E386630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3399906" y="4819796"/>
            <a:ext cx="1256607" cy="1325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3CE9D7-623D-4FC4-9FB0-7864A4E29A45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3399906" y="2168670"/>
            <a:ext cx="1256607" cy="3976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93A3FA-7D97-46F8-BB89-70E0AA24CCC3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399906" y="3494233"/>
            <a:ext cx="1256607" cy="2651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8444DE-B05C-4683-81F0-1B3FFC58882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399906" y="4819796"/>
            <a:ext cx="1256607" cy="1325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C38F181-C398-44EF-BA93-C2D17536B907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99906" y="6145359"/>
            <a:ext cx="12566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C98ECD4E-E7EF-4DE9-BF21-3E4B0BA9E333}"/>
              </a:ext>
            </a:extLst>
          </p:cNvPr>
          <p:cNvSpPr/>
          <p:nvPr/>
        </p:nvSpPr>
        <p:spPr>
          <a:xfrm>
            <a:off x="6869084" y="1690688"/>
            <a:ext cx="955964" cy="955964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23BD287-4D75-48CA-BE6B-7F17691FF7B6}"/>
              </a:ext>
            </a:extLst>
          </p:cNvPr>
          <p:cNvSpPr/>
          <p:nvPr/>
        </p:nvSpPr>
        <p:spPr>
          <a:xfrm>
            <a:off x="6869084" y="3016251"/>
            <a:ext cx="955964" cy="955964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82B4F19-B2CD-43D5-BEA0-DE74DF233FFF}"/>
              </a:ext>
            </a:extLst>
          </p:cNvPr>
          <p:cNvSpPr/>
          <p:nvPr/>
        </p:nvSpPr>
        <p:spPr>
          <a:xfrm>
            <a:off x="6869084" y="4341814"/>
            <a:ext cx="955964" cy="955964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Det</a:t>
            </a:r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C3C8F58-3E65-4EFD-BA2F-11A0BFA0FE76}"/>
              </a:ext>
            </a:extLst>
          </p:cNvPr>
          <p:cNvSpPr/>
          <p:nvPr/>
        </p:nvSpPr>
        <p:spPr>
          <a:xfrm>
            <a:off x="6869084" y="5667377"/>
            <a:ext cx="955964" cy="955964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JJ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6C00D4E-7127-4287-8273-19F580883676}"/>
              </a:ext>
            </a:extLst>
          </p:cNvPr>
          <p:cNvCxnSpPr>
            <a:endCxn id="78" idx="2"/>
          </p:cNvCxnSpPr>
          <p:nvPr/>
        </p:nvCxnSpPr>
        <p:spPr>
          <a:xfrm>
            <a:off x="5612477" y="2168670"/>
            <a:ext cx="12566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F006FCF-659D-48DC-AF62-834748F69581}"/>
              </a:ext>
            </a:extLst>
          </p:cNvPr>
          <p:cNvCxnSpPr>
            <a:endCxn id="79" idx="2"/>
          </p:cNvCxnSpPr>
          <p:nvPr/>
        </p:nvCxnSpPr>
        <p:spPr>
          <a:xfrm>
            <a:off x="5612477" y="2168670"/>
            <a:ext cx="1256607" cy="1325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F151A1-4195-451A-883E-AFBD7E88982E}"/>
              </a:ext>
            </a:extLst>
          </p:cNvPr>
          <p:cNvCxnSpPr>
            <a:endCxn id="80" idx="2"/>
          </p:cNvCxnSpPr>
          <p:nvPr/>
        </p:nvCxnSpPr>
        <p:spPr>
          <a:xfrm>
            <a:off x="5612477" y="2168670"/>
            <a:ext cx="1256607" cy="2651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0194E37-586B-40B4-AD30-821FF9DE6087}"/>
              </a:ext>
            </a:extLst>
          </p:cNvPr>
          <p:cNvCxnSpPr>
            <a:endCxn id="81" idx="2"/>
          </p:cNvCxnSpPr>
          <p:nvPr/>
        </p:nvCxnSpPr>
        <p:spPr>
          <a:xfrm>
            <a:off x="5612477" y="2168670"/>
            <a:ext cx="1256607" cy="3976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0F4D08-B67C-46CE-ADAD-D4561AFE26B2}"/>
              </a:ext>
            </a:extLst>
          </p:cNvPr>
          <p:cNvCxnSpPr>
            <a:endCxn id="78" idx="2"/>
          </p:cNvCxnSpPr>
          <p:nvPr/>
        </p:nvCxnSpPr>
        <p:spPr>
          <a:xfrm flipV="1">
            <a:off x="5612477" y="2168670"/>
            <a:ext cx="1256607" cy="1325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A751F7D-EFF4-479E-9472-DB3F67FC74D8}"/>
              </a:ext>
            </a:extLst>
          </p:cNvPr>
          <p:cNvCxnSpPr>
            <a:endCxn id="79" idx="2"/>
          </p:cNvCxnSpPr>
          <p:nvPr/>
        </p:nvCxnSpPr>
        <p:spPr>
          <a:xfrm>
            <a:off x="5612477" y="3494233"/>
            <a:ext cx="12566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EFD31F-02DF-490B-90A5-8E7BF05594C3}"/>
              </a:ext>
            </a:extLst>
          </p:cNvPr>
          <p:cNvCxnSpPr>
            <a:endCxn id="81" idx="2"/>
          </p:cNvCxnSpPr>
          <p:nvPr/>
        </p:nvCxnSpPr>
        <p:spPr>
          <a:xfrm>
            <a:off x="5612477" y="3494233"/>
            <a:ext cx="1256607" cy="2651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187AF3C-064D-4DBA-9BFE-4603780B6DF2}"/>
              </a:ext>
            </a:extLst>
          </p:cNvPr>
          <p:cNvCxnSpPr>
            <a:endCxn id="78" idx="2"/>
          </p:cNvCxnSpPr>
          <p:nvPr/>
        </p:nvCxnSpPr>
        <p:spPr>
          <a:xfrm flipV="1">
            <a:off x="5612477" y="2168670"/>
            <a:ext cx="1256607" cy="2651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7684EE0-1125-4F82-8D32-AB6D4DE7C270}"/>
              </a:ext>
            </a:extLst>
          </p:cNvPr>
          <p:cNvCxnSpPr>
            <a:endCxn id="79" idx="2"/>
          </p:cNvCxnSpPr>
          <p:nvPr/>
        </p:nvCxnSpPr>
        <p:spPr>
          <a:xfrm flipV="1">
            <a:off x="5612477" y="3494233"/>
            <a:ext cx="1256607" cy="1325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9C05051-EA52-46E3-82EC-B83E7BF28B2A}"/>
              </a:ext>
            </a:extLst>
          </p:cNvPr>
          <p:cNvCxnSpPr>
            <a:endCxn id="80" idx="2"/>
          </p:cNvCxnSpPr>
          <p:nvPr/>
        </p:nvCxnSpPr>
        <p:spPr>
          <a:xfrm>
            <a:off x="5612477" y="4819796"/>
            <a:ext cx="12566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319E3A2-006E-44E5-B2F7-5DC21D98905B}"/>
              </a:ext>
            </a:extLst>
          </p:cNvPr>
          <p:cNvCxnSpPr>
            <a:endCxn id="81" idx="2"/>
          </p:cNvCxnSpPr>
          <p:nvPr/>
        </p:nvCxnSpPr>
        <p:spPr>
          <a:xfrm>
            <a:off x="5612477" y="4819796"/>
            <a:ext cx="1256607" cy="1325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532F39D-1B12-4F8E-9192-117C47988491}"/>
              </a:ext>
            </a:extLst>
          </p:cNvPr>
          <p:cNvCxnSpPr>
            <a:endCxn id="78" idx="2"/>
          </p:cNvCxnSpPr>
          <p:nvPr/>
        </p:nvCxnSpPr>
        <p:spPr>
          <a:xfrm flipV="1">
            <a:off x="5612477" y="2168670"/>
            <a:ext cx="1256607" cy="3976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F07588-D0B6-4E3F-A708-BB8FB6D5DF2B}"/>
              </a:ext>
            </a:extLst>
          </p:cNvPr>
          <p:cNvCxnSpPr>
            <a:endCxn id="79" idx="2"/>
          </p:cNvCxnSpPr>
          <p:nvPr/>
        </p:nvCxnSpPr>
        <p:spPr>
          <a:xfrm flipV="1">
            <a:off x="5612477" y="3494233"/>
            <a:ext cx="1256607" cy="2651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4417994-05FB-4A0B-8E3F-1232D8067359}"/>
              </a:ext>
            </a:extLst>
          </p:cNvPr>
          <p:cNvCxnSpPr>
            <a:endCxn id="80" idx="2"/>
          </p:cNvCxnSpPr>
          <p:nvPr/>
        </p:nvCxnSpPr>
        <p:spPr>
          <a:xfrm flipV="1">
            <a:off x="5612477" y="4819796"/>
            <a:ext cx="1256607" cy="1325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6929D7-7707-4827-9700-3165A9199B1E}"/>
              </a:ext>
            </a:extLst>
          </p:cNvPr>
          <p:cNvCxnSpPr>
            <a:endCxn id="81" idx="2"/>
          </p:cNvCxnSpPr>
          <p:nvPr/>
        </p:nvCxnSpPr>
        <p:spPr>
          <a:xfrm>
            <a:off x="5612477" y="6145359"/>
            <a:ext cx="12566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3BDF7E01-B002-42BA-B990-BC451C621809}"/>
              </a:ext>
            </a:extLst>
          </p:cNvPr>
          <p:cNvSpPr/>
          <p:nvPr/>
        </p:nvSpPr>
        <p:spPr>
          <a:xfrm>
            <a:off x="9081655" y="1690688"/>
            <a:ext cx="955964" cy="955964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75A9529-9758-4735-9994-7E788AA9DD66}"/>
              </a:ext>
            </a:extLst>
          </p:cNvPr>
          <p:cNvSpPr/>
          <p:nvPr/>
        </p:nvSpPr>
        <p:spPr>
          <a:xfrm>
            <a:off x="9081655" y="3016251"/>
            <a:ext cx="955964" cy="955964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34CEDE3-37E7-43D6-8FEF-ECE9B78B6479}"/>
              </a:ext>
            </a:extLst>
          </p:cNvPr>
          <p:cNvSpPr/>
          <p:nvPr/>
        </p:nvSpPr>
        <p:spPr>
          <a:xfrm>
            <a:off x="9081655" y="4341814"/>
            <a:ext cx="955964" cy="955964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Det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58E63EB-4565-40D2-9816-788EAEEE9ABC}"/>
              </a:ext>
            </a:extLst>
          </p:cNvPr>
          <p:cNvSpPr/>
          <p:nvPr/>
        </p:nvSpPr>
        <p:spPr>
          <a:xfrm>
            <a:off x="9081655" y="5667377"/>
            <a:ext cx="955964" cy="955964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JJ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862E734-75E4-4E98-A81C-F7796441586D}"/>
              </a:ext>
            </a:extLst>
          </p:cNvPr>
          <p:cNvCxnSpPr>
            <a:endCxn id="98" idx="2"/>
          </p:cNvCxnSpPr>
          <p:nvPr/>
        </p:nvCxnSpPr>
        <p:spPr>
          <a:xfrm>
            <a:off x="7825048" y="2168670"/>
            <a:ext cx="12566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EA81D40-3498-4DE6-B6AA-84885A33D406}"/>
              </a:ext>
            </a:extLst>
          </p:cNvPr>
          <p:cNvCxnSpPr>
            <a:endCxn id="99" idx="2"/>
          </p:cNvCxnSpPr>
          <p:nvPr/>
        </p:nvCxnSpPr>
        <p:spPr>
          <a:xfrm>
            <a:off x="7825048" y="2168670"/>
            <a:ext cx="1256607" cy="1325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5BB4C79-A57F-4B7B-AA7B-8F84C321DCAF}"/>
              </a:ext>
            </a:extLst>
          </p:cNvPr>
          <p:cNvCxnSpPr>
            <a:endCxn id="100" idx="2"/>
          </p:cNvCxnSpPr>
          <p:nvPr/>
        </p:nvCxnSpPr>
        <p:spPr>
          <a:xfrm>
            <a:off x="7825048" y="2168670"/>
            <a:ext cx="1256607" cy="2651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1430EAC-F833-43BA-9CEC-C3B0F32FEBBD}"/>
              </a:ext>
            </a:extLst>
          </p:cNvPr>
          <p:cNvCxnSpPr>
            <a:endCxn id="101" idx="2"/>
          </p:cNvCxnSpPr>
          <p:nvPr/>
        </p:nvCxnSpPr>
        <p:spPr>
          <a:xfrm>
            <a:off x="7825048" y="2168670"/>
            <a:ext cx="1256607" cy="3976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4150519-19E9-4F68-AC77-FE48DF5E5EE1}"/>
              </a:ext>
            </a:extLst>
          </p:cNvPr>
          <p:cNvCxnSpPr>
            <a:endCxn id="98" idx="2"/>
          </p:cNvCxnSpPr>
          <p:nvPr/>
        </p:nvCxnSpPr>
        <p:spPr>
          <a:xfrm flipV="1">
            <a:off x="7825048" y="2168670"/>
            <a:ext cx="1256607" cy="1325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0B282C3-62A8-4E25-A2A4-05BD62AA05F9}"/>
              </a:ext>
            </a:extLst>
          </p:cNvPr>
          <p:cNvCxnSpPr>
            <a:endCxn id="99" idx="2"/>
          </p:cNvCxnSpPr>
          <p:nvPr/>
        </p:nvCxnSpPr>
        <p:spPr>
          <a:xfrm>
            <a:off x="7825048" y="3494233"/>
            <a:ext cx="12566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FC0F174-702C-4E62-9ABA-AD341859D402}"/>
              </a:ext>
            </a:extLst>
          </p:cNvPr>
          <p:cNvCxnSpPr>
            <a:endCxn id="100" idx="2"/>
          </p:cNvCxnSpPr>
          <p:nvPr/>
        </p:nvCxnSpPr>
        <p:spPr>
          <a:xfrm>
            <a:off x="7825048" y="3494233"/>
            <a:ext cx="1256607" cy="1325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A369965-D7C2-4029-BCD6-46877B317ACB}"/>
              </a:ext>
            </a:extLst>
          </p:cNvPr>
          <p:cNvCxnSpPr>
            <a:endCxn id="101" idx="2"/>
          </p:cNvCxnSpPr>
          <p:nvPr/>
        </p:nvCxnSpPr>
        <p:spPr>
          <a:xfrm>
            <a:off x="7825048" y="3494233"/>
            <a:ext cx="1256607" cy="2651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335E8E2-9955-457D-86ED-C4AA18B7FEDA}"/>
              </a:ext>
            </a:extLst>
          </p:cNvPr>
          <p:cNvCxnSpPr>
            <a:endCxn id="100" idx="2"/>
          </p:cNvCxnSpPr>
          <p:nvPr/>
        </p:nvCxnSpPr>
        <p:spPr>
          <a:xfrm>
            <a:off x="7825048" y="4819796"/>
            <a:ext cx="12566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648FB31-DBD1-4A27-9460-E939681AB767}"/>
              </a:ext>
            </a:extLst>
          </p:cNvPr>
          <p:cNvCxnSpPr>
            <a:endCxn id="101" idx="2"/>
          </p:cNvCxnSpPr>
          <p:nvPr/>
        </p:nvCxnSpPr>
        <p:spPr>
          <a:xfrm>
            <a:off x="7825048" y="4819796"/>
            <a:ext cx="1256607" cy="1325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56B6D3C-7B6B-49A2-B2C7-C2A9E5A2D31B}"/>
              </a:ext>
            </a:extLst>
          </p:cNvPr>
          <p:cNvCxnSpPr>
            <a:endCxn id="98" idx="2"/>
          </p:cNvCxnSpPr>
          <p:nvPr/>
        </p:nvCxnSpPr>
        <p:spPr>
          <a:xfrm flipV="1">
            <a:off x="7825048" y="2168670"/>
            <a:ext cx="1256607" cy="3976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2E41966-16F2-4D1F-B8AD-39BE0B729120}"/>
              </a:ext>
            </a:extLst>
          </p:cNvPr>
          <p:cNvCxnSpPr>
            <a:endCxn id="99" idx="2"/>
          </p:cNvCxnSpPr>
          <p:nvPr/>
        </p:nvCxnSpPr>
        <p:spPr>
          <a:xfrm flipV="1">
            <a:off x="7825048" y="3494233"/>
            <a:ext cx="1256607" cy="2651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37BF0B4-6CB4-43BA-A5F8-8A2B04999E7D}"/>
              </a:ext>
            </a:extLst>
          </p:cNvPr>
          <p:cNvCxnSpPr>
            <a:endCxn id="100" idx="2"/>
          </p:cNvCxnSpPr>
          <p:nvPr/>
        </p:nvCxnSpPr>
        <p:spPr>
          <a:xfrm flipV="1">
            <a:off x="7825048" y="4819796"/>
            <a:ext cx="1256607" cy="1325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7657866-17A3-461E-B55B-D8937BC06F22}"/>
              </a:ext>
            </a:extLst>
          </p:cNvPr>
          <p:cNvCxnSpPr>
            <a:endCxn id="101" idx="2"/>
          </p:cNvCxnSpPr>
          <p:nvPr/>
        </p:nvCxnSpPr>
        <p:spPr>
          <a:xfrm>
            <a:off x="7825048" y="6145359"/>
            <a:ext cx="12566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AFCF8B-C775-4225-A7B1-5415A191AD9A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3399906" y="2168670"/>
            <a:ext cx="1256607" cy="13255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7981634-25B8-422A-937D-D6B4B105AA44}"/>
              </a:ext>
            </a:extLst>
          </p:cNvPr>
          <p:cNvCxnSpPr>
            <a:endCxn id="80" idx="2"/>
          </p:cNvCxnSpPr>
          <p:nvPr/>
        </p:nvCxnSpPr>
        <p:spPr>
          <a:xfrm>
            <a:off x="5612477" y="3494233"/>
            <a:ext cx="1256607" cy="13255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A2D2009-99DD-46E8-B852-4E145C0A45AB}"/>
              </a:ext>
            </a:extLst>
          </p:cNvPr>
          <p:cNvCxnSpPr>
            <a:endCxn id="99" idx="2"/>
          </p:cNvCxnSpPr>
          <p:nvPr/>
        </p:nvCxnSpPr>
        <p:spPr>
          <a:xfrm flipV="1">
            <a:off x="7825048" y="3494233"/>
            <a:ext cx="1256607" cy="1325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B2B047F-0B71-49A5-BF2E-F7B4744D10EB}"/>
              </a:ext>
            </a:extLst>
          </p:cNvPr>
          <p:cNvCxnSpPr>
            <a:endCxn id="98" idx="2"/>
          </p:cNvCxnSpPr>
          <p:nvPr/>
        </p:nvCxnSpPr>
        <p:spPr>
          <a:xfrm flipV="1">
            <a:off x="7825048" y="2168670"/>
            <a:ext cx="1256607" cy="26511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8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530</Words>
  <Application>Microsoft Office PowerPoint</Application>
  <PresentationFormat>Widescreen</PresentationFormat>
  <Paragraphs>205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Baskerville Old Face</vt:lpstr>
      <vt:lpstr>Calibri</vt:lpstr>
      <vt:lpstr>Calibri Light</vt:lpstr>
      <vt:lpstr>Office Theme</vt:lpstr>
      <vt:lpstr>11-711 Recitation</vt:lpstr>
      <vt:lpstr>PowerPoint Presentation</vt:lpstr>
      <vt:lpstr>Reminder on HMMs</vt:lpstr>
      <vt:lpstr>Reminder on HMMs</vt:lpstr>
      <vt:lpstr>Context-Free Grammars</vt:lpstr>
      <vt:lpstr>The Generative Story</vt:lpstr>
      <vt:lpstr>Parsing</vt:lpstr>
      <vt:lpstr>PowerPoint Presentation</vt:lpstr>
      <vt:lpstr>Viterbi – Decoding an HMM</vt:lpstr>
      <vt:lpstr>CKY – Decoding a Tree</vt:lpstr>
      <vt:lpstr>The Chart</vt:lpstr>
      <vt:lpstr>The Chart</vt:lpstr>
      <vt:lpstr>The Chart</vt:lpstr>
      <vt:lpstr>“Time flies like an arrow”</vt:lpstr>
      <vt:lpstr>“Fruit flies like a banana”</vt:lpstr>
      <vt:lpstr>Parsing with CKY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11-711 Recitation</dc:title>
  <dc:creator>Akshay Srivatsan</dc:creator>
  <cp:lastModifiedBy>Nikita Srivatsan</cp:lastModifiedBy>
  <cp:revision>7</cp:revision>
  <dcterms:created xsi:type="dcterms:W3CDTF">2017-10-04T14:41:26Z</dcterms:created>
  <dcterms:modified xsi:type="dcterms:W3CDTF">2021-07-10T22:02:37Z</dcterms:modified>
</cp:coreProperties>
</file>