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306E2-F81A-16F1-D592-6ADD31399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F475D5-6E89-2096-F8B2-398BE1666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EF3B7-377C-6363-A6A2-B6F8FE54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5291-CB3C-435E-8389-35099B5D7E4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63C68-E543-DF88-3EBC-F88864E4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F3142-B4F2-EF7D-3576-97AF54B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41E7-A822-4643-9483-01297FD0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3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1E3B-6424-CDB9-0112-112E3B49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7586E-BCE2-E15D-7049-324D2F302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FC2FE-1669-C512-764B-A6F7B837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5291-CB3C-435E-8389-35099B5D7E4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79503-7802-E5C6-CF3B-97E1EFF9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1904D-50E3-C5D4-64C5-774AD574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41E7-A822-4643-9483-01297FD0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FDE624-40D2-B4D1-B891-4CE2BE317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029AC2-9C9D-B30D-7012-18CA4C4D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50C20-FC33-DC64-DC02-C7B1F38C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5291-CB3C-435E-8389-35099B5D7E4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D627E-6C8A-766C-BA96-2A2D9728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6BBD5-1A3A-0FFC-6945-8A11DF1E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41E7-A822-4643-9483-01297FD0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5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6384E-F57B-BD5F-4B2A-396CE3A3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85CFC-4CA5-1952-05C6-3D4F977D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C6C2D-B172-C302-A2CF-6EAB34B8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5291-CB3C-435E-8389-35099B5D7E4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1017F-EE86-50E6-A14F-11812669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7FD4A-37F4-B704-C645-0DCBE768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41E7-A822-4643-9483-01297FD0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2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22DB7-6FB7-3CE1-1E8A-532130B7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5BD82-6316-D5F3-39B5-ADB197F5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DE536-3DA1-6B72-70C6-4E13EEC5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5291-CB3C-435E-8389-35099B5D7E4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7E239-BABD-E54F-1747-C54A41A4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731DD-49BF-0BFE-60A9-B0B8ADB7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41E7-A822-4643-9483-01297FD0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5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72F6C-D48F-7427-4901-4BE33817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DBEF2-CF19-89DA-A415-A8E64DD08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854860-9D25-0CD6-2E17-C9EE96C5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40446-52D7-15F2-4C03-2B6017A3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5291-CB3C-435E-8389-35099B5D7E4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DFD13-18DE-5C56-44EA-434F1BBD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65E35-DD59-68F1-8A6E-546102B5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41E7-A822-4643-9483-01297FD0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8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9AC89-5513-D53B-A4AF-07D2092E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1ED0B-A874-E5F3-1A34-381956EA6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E7C193-EB7A-51F1-C8BF-9313D3D7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A2341D-022C-1DF5-CA65-F397F1B82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8D7D7D-AD6E-DE24-5E26-DA9546514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D6CEB3-3664-F165-C817-473BC857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5291-CB3C-435E-8389-35099B5D7E4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6D88D3-9CF9-B415-F7E8-291AADE1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601C73-9CD4-4298-920C-F933D2F1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41E7-A822-4643-9483-01297FD0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6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366ED-4339-5F4D-5C0C-10EA80E7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A41A07-423A-B710-6761-351C3769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5291-CB3C-435E-8389-35099B5D7E4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2DEDEF-4DFC-C39A-7FA1-490B9AD7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2F12F4-1DFB-ED18-BD36-FBD38C9A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41E7-A822-4643-9483-01297FD0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3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01BAF4-75F0-B3FC-F906-CD3DB684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5291-CB3C-435E-8389-35099B5D7E4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0D733F-0B35-E3D6-C4AB-225AA5BE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42098-0E86-6DB9-A961-F3E89268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41E7-A822-4643-9483-01297FD0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FC17B-469F-533D-5F7C-8B4240C1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96BED-A859-870C-DF74-9D40040FE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F4C656-4AC7-2426-E30A-07BC5D1D9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8615E-299A-C6F7-AA99-3B4A4D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5291-CB3C-435E-8389-35099B5D7E4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635A1-F2E9-53F0-81EE-5E2B0682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0BC068-B03B-B777-17C3-E6B20D59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41E7-A822-4643-9483-01297FD0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1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3A8E2-378D-3B91-5517-761754E9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FB6F51-4E78-6959-DDDB-BF8C27E14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33187E-DAD2-0719-2434-732A6651C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351B8F-DDD2-6510-18A1-1C719C4D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5291-CB3C-435E-8389-35099B5D7E4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6665B-665B-330A-4EF9-9D6BC232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6AE7D-A6C6-4BF8-A70B-BEBA5071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41E7-A822-4643-9483-01297FD0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6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D9AC48-A4EE-FA7E-FCB7-FFD3A4AC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1E55C-9581-E7CF-A894-BB7D4D65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1B633-5427-3183-AF57-D02F48C1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5291-CB3C-435E-8389-35099B5D7E4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E1A81-5A61-1954-12F2-4D080FF87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D5882-93BA-4BC4-27FA-B8472C5C9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41E7-A822-4643-9483-01297FD0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0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28824-0DD2-C131-7BF4-558173F26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F85332-F961-326D-9574-7214C053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desc1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7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EDA7-86DA-ACD0-EA25-F41E6EB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4C6FF-D72C-90A2-E441-F8D71964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test1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9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test1</vt:lpstr>
      <vt:lpstr>test1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xudan</dc:creator>
  <cp:lastModifiedBy>xudan</cp:lastModifiedBy>
  <cp:revision>1</cp:revision>
  <dcterms:created xsi:type="dcterms:W3CDTF">2024-06-03T00:16:00Z</dcterms:created>
  <dcterms:modified xsi:type="dcterms:W3CDTF">2024-06-03T00:16:17Z</dcterms:modified>
</cp:coreProperties>
</file>