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7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2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05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11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1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0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1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E223-13AA-4F03-9E0F-8C00E1249F88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812C-FE69-4222-8132-D5C4379A7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1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671940" y="4243283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895" cy="685076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A4C8775-C818-8A6D-248D-BAACE212989F}"/>
              </a:ext>
            </a:extLst>
          </p:cNvPr>
          <p:cNvSpPr/>
          <p:nvPr/>
        </p:nvSpPr>
        <p:spPr>
          <a:xfrm>
            <a:off x="5936462" y="5576617"/>
            <a:ext cx="3664857" cy="798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73973" y="5344803"/>
            <a:ext cx="4500998" cy="463628"/>
          </a:xfrm>
        </p:spPr>
        <p:txBody>
          <a:bodyPr>
            <a:noAutofit/>
          </a:bodyPr>
          <a:lstStyle/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</a:t>
            </a:r>
            <a:r>
              <a:rPr lang="kk-KZ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ған: Сұлтанбекұлы Дәуіржан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1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6925" y="-1071563"/>
            <a:ext cx="16325850" cy="9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82"/>
          <a:stretch/>
        </p:blipFill>
        <p:spPr>
          <a:xfrm>
            <a:off x="-2071688" y="-1066800"/>
            <a:ext cx="16335375" cy="90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875" y="-1152525"/>
            <a:ext cx="16287750" cy="91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0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875" y="-1152525"/>
            <a:ext cx="16287750" cy="91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6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9300" y="-1138238"/>
            <a:ext cx="16230600" cy="91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866" b="1731"/>
          <a:stretch/>
        </p:blipFill>
        <p:spPr>
          <a:xfrm>
            <a:off x="0" y="0"/>
            <a:ext cx="12192000" cy="67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6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" y="-11525"/>
            <a:ext cx="12171579" cy="68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1"/>
            <a:ext cx="12191999" cy="6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9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Широкоэкранный</PresentationFormat>
  <Paragraphs>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Орындаған: Сұлтанбекұлы Дәуіржан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Дауиржан Султанбекулы</cp:lastModifiedBy>
  <cp:revision>5</cp:revision>
  <dcterms:created xsi:type="dcterms:W3CDTF">2023-09-23T04:22:30Z</dcterms:created>
  <dcterms:modified xsi:type="dcterms:W3CDTF">2023-10-19T09:31:20Z</dcterms:modified>
</cp:coreProperties>
</file>