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удент" initials="С" lastIdx="2" clrIdx="0">
    <p:extLst>
      <p:ext uri="{19B8F6BF-5375-455C-9EA6-DF929625EA0E}">
        <p15:presenceInfo xmlns:p15="http://schemas.microsoft.com/office/powerpoint/2012/main" userId="Студен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1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2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2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2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88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580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11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11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4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85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6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5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8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56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8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63B51E-D639-42FD-9DF5-393E837F282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D539C-126A-40F4-B1E4-839FF4145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18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2138" y="2296124"/>
            <a:ext cx="6101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Диссертациялық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жобаның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талаптары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4" y="5669529"/>
            <a:ext cx="327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/>
              <a:t>ВТиПО-НПМ 23к</a:t>
            </a:r>
          </a:p>
          <a:p>
            <a:r>
              <a:rPr lang="kk-KZ" dirty="0"/>
              <a:t>Сұлтанбекұы Дәуіржан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27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2857" y="503783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k-KZ" sz="3200" dirty="0"/>
              <a:t>Қорытынды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0584" y="1846384"/>
            <a:ext cx="8364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400" dirty="0"/>
              <a:t>Ғылыми-зерттеу қызметі ғылыми білім мен технологияларды дамытуда, сондай-ақ көптеген өзекті мәселелерді шешуде шешуші рөл атқарады. Бұл презентацияда біз ғылыми зерттеулерді ұйымдастыру мен жоспарлаудың маңыздылығын қарастырдық және осы процестің бірнеше негізгі кезеңдерін атап өттік.</a:t>
            </a:r>
          </a:p>
        </p:txBody>
      </p:sp>
    </p:spTree>
    <p:extLst>
      <p:ext uri="{BB962C8B-B14F-4D97-AF65-F5344CB8AC3E}">
        <p14:creationId xmlns:p14="http://schemas.microsoft.com/office/powerpoint/2010/main" val="28013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емей, НАЗАРЛАРЫҢЫЗҒА РАХМЕТ! - ppt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4" b="4769"/>
          <a:stretch/>
        </p:blipFill>
        <p:spPr bwMode="auto">
          <a:xfrm>
            <a:off x="1872761" y="861646"/>
            <a:ext cx="8044962" cy="50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7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Научно-исследовательская работа: что это такое и как ее написа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11" y="1990204"/>
            <a:ext cx="4184183" cy="251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0777" y="1948428"/>
            <a:ext cx="5382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000" dirty="0"/>
              <a:t>Ғылыми-зерттеу жұмысы-бұл ғылыми ізденіспен, зерттеулер жүргізумен, қолда бар білімді кеңейту және жаңа білім алу, ғылыми гипотезаларды тексеру, заңдылықтарды, ғылыми жалпыламалар мен негіздемелерді белгілеу мақсатындағы эксперименттермен байланысты ғылыми сипаттағы жұмыс.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1233" y="439615"/>
            <a:ext cx="63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200" dirty="0"/>
              <a:t>Ғылыми-зерттеу жұмысы</a:t>
            </a:r>
          </a:p>
        </p:txBody>
      </p:sp>
    </p:spTree>
    <p:extLst>
      <p:ext uri="{BB962C8B-B14F-4D97-AF65-F5344CB8AC3E}">
        <p14:creationId xmlns:p14="http://schemas.microsoft.com/office/powerpoint/2010/main" val="92026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264" y="417234"/>
            <a:ext cx="7320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200" dirty="0"/>
              <a:t>Ұйымдастыру мен жоспарлаудың маңыздылығы</a:t>
            </a:r>
          </a:p>
        </p:txBody>
      </p:sp>
      <p:pic>
        <p:nvPicPr>
          <p:cNvPr id="2050" name="Picture 2" descr="Планирование и организация рабочего дня руководителя - Weblin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1" y="2217860"/>
            <a:ext cx="3819739" cy="2033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5627077" y="2217860"/>
            <a:ext cx="5795285" cy="280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k-KZ" sz="2400" dirty="0"/>
              <a:t>Уақыт пен ресурстарды тиімді пайдалану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k-KZ" sz="2400" dirty="0"/>
              <a:t>Өнімділікті арттыру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k-KZ" sz="2400" dirty="0"/>
              <a:t>Нәтижелердің сапасы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k-KZ" sz="2400" dirty="0"/>
              <a:t>Қателік ықтималдығын азайту</a:t>
            </a:r>
          </a:p>
        </p:txBody>
      </p:sp>
    </p:spTree>
    <p:extLst>
      <p:ext uri="{BB962C8B-B14F-4D97-AF65-F5344CB8AC3E}">
        <p14:creationId xmlns:p14="http://schemas.microsoft.com/office/powerpoint/2010/main" val="134598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4802" y="451072"/>
            <a:ext cx="616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2400" dirty="0"/>
              <a:t>Ғылыми-зерттеу жұмысының кезеңдері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2186" y="1621250"/>
            <a:ext cx="6947256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Зерттеу бағытын таңдау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Зерттеу тақырыбын таңдау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Гипотезаны тұжырымдау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Зерттеу пәні туралы мәліметтер жинау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Зерттеу жүргізу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Алынған нәтижелерді бағалау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Есеп жазу</a:t>
            </a:r>
          </a:p>
        </p:txBody>
      </p:sp>
    </p:spTree>
    <p:extLst>
      <p:ext uri="{BB962C8B-B14F-4D97-AF65-F5344CB8AC3E}">
        <p14:creationId xmlns:p14="http://schemas.microsoft.com/office/powerpoint/2010/main" val="422290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493" y="357910"/>
            <a:ext cx="7222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200" dirty="0"/>
              <a:t>Зерттеу бағыты мен тақырыбын таңдау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745" y="1773395"/>
            <a:ext cx="6201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Әдебиеттерді зерттеу және салаға шолу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Практикалық маңыздылығын қарастыру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Ғылыми жетекшілермен кеңесу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k-KZ" sz="2400" dirty="0"/>
              <a:t>Зерттеу мақсаттарын тұжырымдау</a:t>
            </a:r>
          </a:p>
        </p:txBody>
      </p:sp>
      <p:pic>
        <p:nvPicPr>
          <p:cNvPr id="3074" name="Picture 2" descr="Выбор направления | Не просто Идея | Дзе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31" y="1893579"/>
            <a:ext cx="4275748" cy="31759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3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723" y="563151"/>
            <a:ext cx="578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200" dirty="0"/>
              <a:t>Гипотезаны қалыптастыру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1407" y="1925513"/>
            <a:ext cx="6775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Негізгі проблеманы анықтау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Әдебиетті зерттеу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Гипотезаны тұжырымдау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Гипотезаның маңыздылығы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Гипотезаны тексеру</a:t>
            </a:r>
          </a:p>
        </p:txBody>
      </p:sp>
    </p:spTree>
    <p:extLst>
      <p:ext uri="{BB962C8B-B14F-4D97-AF65-F5344CB8AC3E}">
        <p14:creationId xmlns:p14="http://schemas.microsoft.com/office/powerpoint/2010/main" val="403380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0462" y="419409"/>
            <a:ext cx="3288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k-KZ" sz="3200" dirty="0"/>
              <a:t>Зерттеу жүргізу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1147" y="2118835"/>
            <a:ext cx="3552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Деректерді жинау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Деректерді өңдеу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Деректерді талдау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Нәтижелерді жазу</a:t>
            </a:r>
          </a:p>
        </p:txBody>
      </p:sp>
      <p:pic>
        <p:nvPicPr>
          <p:cNvPr id="4098" name="Picture 2" descr="Исследования в России: чего хотят заказчики и агентства | Публикации |  AdIndex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08" y="2170812"/>
            <a:ext cx="3818548" cy="2573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7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239" y="562708"/>
            <a:ext cx="69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200" dirty="0"/>
              <a:t>Алынған нәтижелерді бағалау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5899" y="2268415"/>
            <a:ext cx="4475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Деректерді талдау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Гипотезамен салыстыру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Қорытынды</a:t>
            </a:r>
          </a:p>
        </p:txBody>
      </p:sp>
      <p:pic>
        <p:nvPicPr>
          <p:cNvPr id="5122" name="Picture 2" descr="Оценка результатов проекта в бизнес-анализе. Часть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747" y="1773504"/>
            <a:ext cx="4135071" cy="27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5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9529" y="501161"/>
            <a:ext cx="481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200" dirty="0"/>
              <a:t>Есеп жазу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9018" y="1430318"/>
            <a:ext cx="28810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Аннотация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Кіріспе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Әдеби шолу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Әдістеме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Нәтижелер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sz="2400" dirty="0"/>
              <a:t>Қорытынды</a:t>
            </a:r>
          </a:p>
        </p:txBody>
      </p:sp>
      <p:sp>
        <p:nvSpPr>
          <p:cNvPr id="4" name="AutoShape 2" descr="Помощь в написании отчета по производственной практике на предприят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k-KZ" dirty="0"/>
          </a:p>
        </p:txBody>
      </p:sp>
      <p:pic>
        <p:nvPicPr>
          <p:cNvPr id="6148" name="Picture 4" descr="Как Написать Отчет по Практике ❓ 100% Полезно Студент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99" y="2303887"/>
            <a:ext cx="3786279" cy="2196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0249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180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Дауиржан Султанбекулы</cp:lastModifiedBy>
  <cp:revision>21</cp:revision>
  <dcterms:created xsi:type="dcterms:W3CDTF">2023-09-15T12:30:58Z</dcterms:created>
  <dcterms:modified xsi:type="dcterms:W3CDTF">2023-10-19T14:13:42Z</dcterms:modified>
</cp:coreProperties>
</file>