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4" autoAdjust="0"/>
    <p:restoredTop sz="94660"/>
  </p:normalViewPr>
  <p:slideViewPr>
    <p:cSldViewPr>
      <p:cViewPr varScale="1">
        <p:scale>
          <a:sx n="80" d="100"/>
          <a:sy n="80" d="100"/>
        </p:scale>
        <p:origin x="11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54002E-003F-4669-B453-5CDF10656D37}" type="datetimeFigureOut">
              <a:rPr lang="ru-RU" smtClean="0"/>
              <a:pPr/>
              <a:t>04.10.2023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CA3949-D27C-4D77-BA36-3C09C2C94C39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2682" y="2204864"/>
            <a:ext cx="8458200" cy="1582415"/>
          </a:xfrm>
        </p:spPr>
        <p:txBody>
          <a:bodyPr>
            <a:noAutofit/>
          </a:bodyPr>
          <a:lstStyle/>
          <a:p>
            <a:pPr lvl="0" algn="ctr"/>
            <a:r>
              <a:rPr lang="ru-RU" sz="4800" cap="all" dirty="0" err="1" smtClean="0"/>
              <a:t>Пайдаланушы</a:t>
            </a:r>
            <a:r>
              <a:rPr lang="ru-RU" sz="4800" cap="all" dirty="0" smtClean="0"/>
              <a:t> </a:t>
            </a:r>
            <a:r>
              <a:rPr lang="ru-RU" sz="4800" cap="all" dirty="0" err="1" smtClean="0"/>
              <a:t>интерфейсін</a:t>
            </a:r>
            <a:r>
              <a:rPr lang="ru-RU" sz="4800" cap="all" dirty="0" smtClean="0"/>
              <a:t> </a:t>
            </a:r>
            <a:r>
              <a:rPr lang="ru-RU" sz="4800" cap="all" dirty="0" err="1" smtClean="0"/>
              <a:t>жобалау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8328" y="5733256"/>
            <a:ext cx="4353744" cy="770384"/>
          </a:xfrm>
        </p:spPr>
        <p:txBody>
          <a:bodyPr>
            <a:noAutofit/>
          </a:bodyPr>
          <a:lstStyle/>
          <a:p>
            <a:r>
              <a:rPr lang="ru-RU" sz="1800" b="1" dirty="0" err="1" smtClean="0"/>
              <a:t>Орында</a:t>
            </a:r>
            <a:r>
              <a:rPr lang="kk-KZ" sz="1800" b="1" dirty="0" smtClean="0"/>
              <a:t>ған</a:t>
            </a:r>
            <a:r>
              <a:rPr lang="ru-RU" sz="1800" b="1" dirty="0" smtClean="0"/>
              <a:t>: </a:t>
            </a:r>
            <a:r>
              <a:rPr lang="ru-RU" sz="1800" b="1" dirty="0" err="1" smtClean="0"/>
              <a:t>Сұлтанбекұлы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Дәуіржан</a:t>
            </a:r>
            <a:endParaRPr lang="ru-RU" sz="1800" b="1" dirty="0" smtClean="0"/>
          </a:p>
          <a:p>
            <a:r>
              <a:rPr lang="ru-RU" sz="1800" b="1" dirty="0" smtClean="0"/>
              <a:t>ВТиПО-НПМ-23к</a:t>
            </a:r>
            <a:endParaRPr lang="ru-RU" sz="1800" b="1" dirty="0" smtClean="0"/>
          </a:p>
          <a:p>
            <a:r>
              <a:rPr lang="ru-RU" sz="1800" b="1" dirty="0" smtClean="0"/>
              <a:t>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Интерфейс </a:t>
            </a:r>
            <a:r>
              <a:rPr lang="ru-RU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4389120"/>
          </a:xfrm>
        </p:spPr>
        <p:txBody>
          <a:bodyPr/>
          <a:lstStyle/>
          <a:p>
            <a:pPr indent="274320" algn="just">
              <a:buNone/>
            </a:pPr>
            <a:r>
              <a:rPr lang="ru-RU" sz="32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Примитивті</a:t>
            </a:r>
            <a:r>
              <a:rPr lang="ru-RU" sz="32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dirty="0" err="1" smtClean="0"/>
              <a:t>пайдаланушы</a:t>
            </a:r>
            <a:r>
              <a:rPr lang="ru-RU" sz="3200" dirty="0" smtClean="0"/>
              <a:t> </a:t>
            </a:r>
            <a:r>
              <a:rPr lang="ru-RU" sz="3200" dirty="0" err="1"/>
              <a:t>тәжірибесін</a:t>
            </a:r>
            <a:r>
              <a:rPr lang="ru-RU" sz="3200" dirty="0"/>
              <a:t> </a:t>
            </a:r>
            <a:r>
              <a:rPr lang="ru-RU" sz="3200" dirty="0" err="1"/>
              <a:t>ұйымдастыратын</a:t>
            </a:r>
            <a:r>
              <a:rPr lang="ru-RU" sz="3200" dirty="0"/>
              <a:t> </a:t>
            </a:r>
            <a:r>
              <a:rPr lang="ru-RU" sz="3200" dirty="0" err="1"/>
              <a:t>және</a:t>
            </a:r>
            <a:r>
              <a:rPr lang="ru-RU" sz="3200" dirty="0"/>
              <a:t> консоль </a:t>
            </a:r>
            <a:r>
              <a:rPr lang="ru-RU" sz="3200" dirty="0" err="1"/>
              <a:t>режимінде</a:t>
            </a:r>
            <a:r>
              <a:rPr lang="ru-RU" sz="3200" dirty="0"/>
              <a:t> </a:t>
            </a:r>
            <a:r>
              <a:rPr lang="ru-RU" sz="3200" dirty="0" err="1"/>
              <a:t>қолданылатын</a:t>
            </a:r>
            <a:r>
              <a:rPr lang="ru-RU" sz="3200" dirty="0"/>
              <a:t> интерфейс </a:t>
            </a:r>
            <a:r>
              <a:rPr lang="ru-RU" sz="3200" dirty="0" err="1"/>
              <a:t>деп</a:t>
            </a:r>
            <a:r>
              <a:rPr lang="ru-RU" sz="3200" dirty="0"/>
              <a:t> </a:t>
            </a:r>
            <a:r>
              <a:rPr lang="ru-RU" sz="3200" dirty="0" err="1"/>
              <a:t>аталады</a:t>
            </a:r>
            <a:r>
              <a:rPr lang="ru-RU" sz="3200" dirty="0"/>
              <a:t>. </a:t>
            </a:r>
            <a:r>
              <a:rPr lang="ru-RU" sz="3200" dirty="0" err="1"/>
              <a:t>Деректермен</a:t>
            </a:r>
            <a:r>
              <a:rPr lang="ru-RU" sz="3200" dirty="0"/>
              <a:t> </a:t>
            </a:r>
            <a:r>
              <a:rPr lang="ru-RU" sz="3200" dirty="0" err="1"/>
              <a:t>қамтамасыз</a:t>
            </a:r>
            <a:r>
              <a:rPr lang="ru-RU" sz="3200" dirty="0"/>
              <a:t> </a:t>
            </a:r>
            <a:r>
              <a:rPr lang="ru-RU" sz="3200" dirty="0" err="1"/>
              <a:t>етілген</a:t>
            </a:r>
            <a:r>
              <a:rPr lang="ru-RU" sz="3200" dirty="0"/>
              <a:t> </a:t>
            </a:r>
            <a:r>
              <a:rPr lang="ru-RU" sz="3200" dirty="0" err="1"/>
              <a:t>сериялық</a:t>
            </a:r>
            <a:r>
              <a:rPr lang="ru-RU" sz="3200" dirty="0"/>
              <a:t> </a:t>
            </a:r>
            <a:r>
              <a:rPr lang="ru-RU" sz="3200" dirty="0" err="1"/>
              <a:t>процестен</a:t>
            </a:r>
            <a:r>
              <a:rPr lang="ru-RU" sz="3200" dirty="0"/>
              <a:t> </a:t>
            </a:r>
            <a:r>
              <a:rPr lang="ru-RU" sz="3200" dirty="0" err="1"/>
              <a:t>жалғыз</a:t>
            </a:r>
            <a:r>
              <a:rPr lang="ru-RU" sz="3200" dirty="0"/>
              <a:t> </a:t>
            </a:r>
            <a:r>
              <a:rPr lang="ru-RU" sz="3200" dirty="0" err="1"/>
              <a:t>ауытқу-бұл</a:t>
            </a:r>
            <a:r>
              <a:rPr lang="ru-RU" sz="3200" dirty="0"/>
              <a:t> </a:t>
            </a:r>
            <a:r>
              <a:rPr lang="ru-RU" sz="3200" dirty="0" err="1"/>
              <a:t>бірнеше</a:t>
            </a:r>
            <a:r>
              <a:rPr lang="ru-RU" sz="3200" dirty="0"/>
              <a:t> </a:t>
            </a:r>
            <a:r>
              <a:rPr lang="ru-RU" sz="3200" dirty="0" err="1"/>
              <a:t>деректер</a:t>
            </a:r>
            <a:r>
              <a:rPr lang="ru-RU" sz="3200" dirty="0"/>
              <a:t> </a:t>
            </a:r>
            <a:r>
              <a:rPr lang="ru-RU" sz="3200" dirty="0" err="1"/>
              <a:t>жиынтығын</a:t>
            </a:r>
            <a:r>
              <a:rPr lang="ru-RU" sz="3200" dirty="0"/>
              <a:t> </a:t>
            </a:r>
            <a:r>
              <a:rPr lang="ru-RU" sz="3200" dirty="0" err="1"/>
              <a:t>өңдеу</a:t>
            </a:r>
            <a:r>
              <a:rPr lang="ru-RU" sz="3200" dirty="0"/>
              <a:t> </a:t>
            </a:r>
            <a:r>
              <a:rPr lang="ru-RU" sz="3200" dirty="0" err="1"/>
              <a:t>үшін</a:t>
            </a:r>
            <a:r>
              <a:rPr lang="ru-RU" sz="3200" dirty="0"/>
              <a:t> </a:t>
            </a:r>
            <a:r>
              <a:rPr lang="ru-RU" sz="3200" dirty="0" err="1"/>
              <a:t>циклды</a:t>
            </a:r>
            <a:r>
              <a:rPr lang="ru-RU" sz="3200" dirty="0"/>
              <a:t> </a:t>
            </a:r>
            <a:r>
              <a:rPr lang="ru-RU" sz="3200" dirty="0" err="1" smtClean="0"/>
              <a:t>ұйымдастыру</a:t>
            </a:r>
            <a:r>
              <a:rPr lang="ru-RU" sz="3200" dirty="0" smtClean="0"/>
              <a:t>.</a:t>
            </a:r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Интерфейс </a:t>
            </a:r>
            <a:r>
              <a:rPr lang="ru-RU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4389120"/>
          </a:xfrm>
        </p:spPr>
        <p:txBody>
          <a:bodyPr/>
          <a:lstStyle/>
          <a:p>
            <a:pPr indent="274320" algn="just">
              <a:buNone/>
            </a:pPr>
            <a:r>
              <a:rPr lang="ru-RU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Мәзір</a:t>
            </a:r>
            <a:r>
              <a:rPr lang="ru-RU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Интерфейсі</a:t>
            </a:r>
            <a:r>
              <a:rPr lang="ru-RU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 err="1" smtClean="0"/>
              <a:t>Примитивті</a:t>
            </a:r>
            <a:r>
              <a:rPr lang="ru-RU" dirty="0" smtClean="0"/>
              <a:t> </a:t>
            </a:r>
            <a:r>
              <a:rPr lang="ru-RU" dirty="0" err="1"/>
              <a:t>интерфейстен</a:t>
            </a:r>
            <a:r>
              <a:rPr lang="ru-RU" dirty="0"/>
              <a:t> </a:t>
            </a:r>
            <a:r>
              <a:rPr lang="ru-RU" dirty="0" err="1"/>
              <a:t>айырмашылығы</a:t>
            </a:r>
            <a:r>
              <a:rPr lang="ru-RU" dirty="0"/>
              <a:t>, </a:t>
            </a:r>
            <a:r>
              <a:rPr lang="ru-RU" dirty="0" err="1"/>
              <a:t>пайдаланушыға</a:t>
            </a:r>
            <a:r>
              <a:rPr lang="ru-RU" dirty="0"/>
              <a:t> </a:t>
            </a:r>
            <a:r>
              <a:rPr lang="ru-RU" dirty="0" err="1"/>
              <a:t>бағдарлама</a:t>
            </a:r>
            <a:r>
              <a:rPr lang="ru-RU" dirty="0"/>
              <a:t> </a:t>
            </a:r>
            <a:r>
              <a:rPr lang="ru-RU" dirty="0" err="1"/>
              <a:t>көрсеткен</a:t>
            </a:r>
            <a:r>
              <a:rPr lang="ru-RU" dirty="0"/>
              <a:t> </a:t>
            </a:r>
            <a:r>
              <a:rPr lang="ru-RU" dirty="0" err="1"/>
              <a:t>арнайы</a:t>
            </a:r>
            <a:r>
              <a:rPr lang="ru-RU" dirty="0"/>
              <a:t> </a:t>
            </a:r>
            <a:r>
              <a:rPr lang="ru-RU" dirty="0" err="1"/>
              <a:t>тізімнен</a:t>
            </a:r>
            <a:r>
              <a:rPr lang="ru-RU" dirty="0"/>
              <a:t> </a:t>
            </a:r>
            <a:r>
              <a:rPr lang="ru-RU" dirty="0" err="1"/>
              <a:t>операцияны</a:t>
            </a:r>
            <a:r>
              <a:rPr lang="ru-RU" dirty="0"/>
              <a:t> </a:t>
            </a:r>
            <a:r>
              <a:rPr lang="ru-RU" dirty="0" err="1"/>
              <a:t>таңдауға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береді</a:t>
            </a:r>
            <a:r>
              <a:rPr lang="ru-RU" dirty="0"/>
              <a:t>.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интерфейстер</a:t>
            </a:r>
            <a:r>
              <a:rPr lang="ru-RU" dirty="0"/>
              <a:t> </a:t>
            </a:r>
            <a:r>
              <a:rPr lang="ru-RU" dirty="0" err="1"/>
              <a:t>көптеген</a:t>
            </a:r>
            <a:r>
              <a:rPr lang="ru-RU" dirty="0"/>
              <a:t> 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сценарийлерін</a:t>
            </a:r>
            <a:r>
              <a:rPr lang="ru-RU" dirty="0"/>
              <a:t> </a:t>
            </a:r>
            <a:r>
              <a:rPr lang="ru-RU" dirty="0" err="1"/>
              <a:t>іске</a:t>
            </a:r>
            <a:r>
              <a:rPr lang="ru-RU" dirty="0"/>
              <a:t> </a:t>
            </a:r>
            <a:r>
              <a:rPr lang="ru-RU" dirty="0" err="1"/>
              <a:t>асыруды</a:t>
            </a:r>
            <a:r>
              <a:rPr lang="ru-RU" dirty="0"/>
              <a:t> </a:t>
            </a:r>
            <a:r>
              <a:rPr lang="ru-RU" dirty="0" err="1"/>
              <a:t>көздейді</a:t>
            </a:r>
            <a:r>
              <a:rPr lang="ru-RU" dirty="0"/>
              <a:t>, </a:t>
            </a:r>
            <a:r>
              <a:rPr lang="ru-RU" dirty="0" err="1"/>
              <a:t>онда</a:t>
            </a:r>
            <a:r>
              <a:rPr lang="ru-RU" dirty="0"/>
              <a:t> </a:t>
            </a:r>
            <a:r>
              <a:rPr lang="ru-RU" dirty="0" err="1"/>
              <a:t>әрекеттер</a:t>
            </a:r>
            <a:r>
              <a:rPr lang="ru-RU" dirty="0"/>
              <a:t> </a:t>
            </a:r>
            <a:r>
              <a:rPr lang="ru-RU" dirty="0" err="1"/>
              <a:t>тізбегі</a:t>
            </a:r>
            <a:r>
              <a:rPr lang="ru-RU" dirty="0"/>
              <a:t> </a:t>
            </a:r>
            <a:r>
              <a:rPr lang="ru-RU" dirty="0" err="1"/>
              <a:t>пайдаланушылармен</a:t>
            </a:r>
            <a:r>
              <a:rPr lang="ru-RU" dirty="0"/>
              <a:t> </a:t>
            </a:r>
            <a:r>
              <a:rPr lang="ru-RU" dirty="0" err="1"/>
              <a:t>анықталады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10376"/>
          </a:xfrm>
        </p:spPr>
        <p:txBody>
          <a:bodyPr/>
          <a:lstStyle/>
          <a:p>
            <a:r>
              <a:rPr lang="ru-RU" b="1" dirty="0"/>
              <a:t>Интерфейс </a:t>
            </a:r>
            <a:r>
              <a:rPr lang="ru-RU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276872"/>
            <a:ext cx="8229600" cy="4389120"/>
          </a:xfrm>
        </p:spPr>
        <p:txBody>
          <a:bodyPr/>
          <a:lstStyle/>
          <a:p>
            <a:pPr indent="274320" algn="just">
              <a:buNone/>
            </a:pPr>
            <a:r>
              <a:rPr lang="ru-RU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Еркін</a:t>
            </a:r>
            <a:r>
              <a:rPr lang="ru-RU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навигациялық</a:t>
            </a:r>
            <a:r>
              <a:rPr lang="ru-RU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 </a:t>
            </a:r>
            <a:r>
              <a:rPr lang="ru-RU" dirty="0" smtClean="0"/>
              <a:t>(</a:t>
            </a:r>
            <a:r>
              <a:rPr lang="ru-RU" dirty="0" err="1" smtClean="0"/>
              <a:t>графикалық</a:t>
            </a:r>
            <a:r>
              <a:rPr lang="ru-RU" dirty="0" smtClean="0"/>
              <a:t> </a:t>
            </a:r>
            <a:r>
              <a:rPr lang="ru-RU" dirty="0" smtClean="0"/>
              <a:t>интерфейс). </a:t>
            </a:r>
            <a:r>
              <a:rPr lang="ru-RU" dirty="0" err="1"/>
              <a:t>Бағдарламалық</a:t>
            </a:r>
            <a:r>
              <a:rPr lang="ru-RU" dirty="0"/>
              <a:t> </a:t>
            </a:r>
            <a:r>
              <a:rPr lang="ru-RU" dirty="0" err="1"/>
              <a:t>жасақтамамен</a:t>
            </a:r>
            <a:r>
              <a:rPr lang="ru-RU" dirty="0"/>
              <a:t> </a:t>
            </a:r>
            <a:r>
              <a:rPr lang="ru-RU" dirty="0" err="1"/>
              <a:t>интерактивті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әрекеттесу</a:t>
            </a:r>
            <a:r>
              <a:rPr lang="ru-RU" dirty="0"/>
              <a:t> </a:t>
            </a:r>
            <a:r>
              <a:rPr lang="ru-RU" dirty="0" err="1"/>
              <a:t>тұжырымдамасын</a:t>
            </a:r>
            <a:r>
              <a:rPr lang="ru-RU" dirty="0"/>
              <a:t>, </a:t>
            </a:r>
            <a:r>
              <a:rPr lang="ru-RU" dirty="0" err="1"/>
              <a:t>пайдаланушының</a:t>
            </a:r>
            <a:r>
              <a:rPr lang="ru-RU" dirty="0"/>
              <a:t> </a:t>
            </a:r>
            <a:r>
              <a:rPr lang="ru-RU" dirty="0" err="1"/>
              <a:t>визуалды</a:t>
            </a:r>
            <a:r>
              <a:rPr lang="ru-RU" dirty="0"/>
              <a:t> </a:t>
            </a:r>
            <a:r>
              <a:rPr lang="ru-RU" dirty="0" err="1"/>
              <a:t>кері</a:t>
            </a:r>
            <a:r>
              <a:rPr lang="ru-RU" dirty="0"/>
              <a:t> </a:t>
            </a:r>
            <a:r>
              <a:rPr lang="ru-RU" dirty="0" err="1"/>
              <a:t>байланысын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объектіні</a:t>
            </a:r>
            <a:r>
              <a:rPr lang="ru-RU" dirty="0"/>
              <a:t> </a:t>
            </a:r>
            <a:r>
              <a:rPr lang="ru-RU" dirty="0" err="1"/>
              <a:t>тікелей</a:t>
            </a:r>
            <a:r>
              <a:rPr lang="ru-RU" dirty="0"/>
              <a:t> </a:t>
            </a:r>
            <a:r>
              <a:rPr lang="ru-RU" dirty="0" err="1"/>
              <a:t>манипуляциялау</a:t>
            </a:r>
            <a:r>
              <a:rPr lang="ru-RU" dirty="0"/>
              <a:t> </a:t>
            </a:r>
            <a:r>
              <a:rPr lang="ru-RU" dirty="0" err="1"/>
              <a:t>мүмкіндігін</a:t>
            </a:r>
            <a:r>
              <a:rPr lang="ru-RU" dirty="0"/>
              <a:t> </a:t>
            </a:r>
            <a:r>
              <a:rPr lang="ru-RU" dirty="0" err="1"/>
              <a:t>қолдайды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батырмалар</a:t>
            </a:r>
            <a:r>
              <a:rPr lang="ru-RU" dirty="0" smtClean="0"/>
              <a:t>, </a:t>
            </a:r>
            <a:r>
              <a:rPr lang="ru-RU" dirty="0" err="1" smtClean="0"/>
              <a:t>индикаторлар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854968"/>
          </a:xfrm>
        </p:spPr>
        <p:txBody>
          <a:bodyPr/>
          <a:lstStyle/>
          <a:p>
            <a:r>
              <a:rPr lang="ru-RU" b="1" dirty="0"/>
              <a:t>Интерфейс </a:t>
            </a:r>
            <a:r>
              <a:rPr lang="ru-RU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060848"/>
            <a:ext cx="8435280" cy="4389120"/>
          </a:xfrm>
        </p:spPr>
        <p:txBody>
          <a:bodyPr/>
          <a:lstStyle/>
          <a:p>
            <a:pPr indent="274320" algn="just">
              <a:buNone/>
            </a:pPr>
            <a:r>
              <a:rPr lang="ru-RU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Тікелей</a:t>
            </a:r>
            <a:r>
              <a:rPr lang="ru-RU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манипуляция </a:t>
            </a:r>
            <a:r>
              <a:rPr lang="ru-RU" sz="3200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интерфейсі</a:t>
            </a:r>
            <a:r>
              <a:rPr lang="ru-RU" i="1" dirty="0" smtClean="0"/>
              <a:t>.</a:t>
            </a:r>
            <a:endParaRPr lang="en-US" i="1" dirty="0" smtClean="0"/>
          </a:p>
          <a:p>
            <a:pPr indent="274320" algn="just">
              <a:buNone/>
            </a:pPr>
            <a:r>
              <a:rPr lang="ru-RU" dirty="0" err="1"/>
              <a:t>Интерфейстің</a:t>
            </a:r>
            <a:r>
              <a:rPr lang="ru-RU" dirty="0"/>
              <a:t> </a:t>
            </a:r>
            <a:r>
              <a:rPr lang="ru-RU" dirty="0" err="1"/>
              <a:t>бұл</a:t>
            </a:r>
            <a:r>
              <a:rPr lang="ru-RU" dirty="0"/>
              <a:t> </a:t>
            </a:r>
            <a:r>
              <a:rPr lang="ru-RU" dirty="0" err="1"/>
              <a:t>түрі</a:t>
            </a:r>
            <a:r>
              <a:rPr lang="ru-RU" dirty="0"/>
              <a:t> </a:t>
            </a:r>
            <a:r>
              <a:rPr lang="ru-RU" dirty="0" err="1"/>
              <a:t>пайдаланушының</a:t>
            </a:r>
            <a:r>
              <a:rPr lang="ru-RU" dirty="0"/>
              <a:t> </a:t>
            </a:r>
            <a:r>
              <a:rPr lang="ru-RU" dirty="0" err="1"/>
              <a:t>бағдарламалық</a:t>
            </a:r>
            <a:r>
              <a:rPr lang="ru-RU" dirty="0"/>
              <a:t> </a:t>
            </a:r>
            <a:r>
              <a:rPr lang="ru-RU" dirty="0" err="1"/>
              <a:t>жасақтамамен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әрекеттесуі</a:t>
            </a:r>
            <a:r>
              <a:rPr lang="ru-RU" dirty="0"/>
              <a:t> Домен </a:t>
            </a:r>
            <a:r>
              <a:rPr lang="ru-RU" dirty="0" err="1"/>
              <a:t>объектілеріне</a:t>
            </a:r>
            <a:r>
              <a:rPr lang="ru-RU" dirty="0"/>
              <a:t> </a:t>
            </a:r>
            <a:r>
              <a:rPr lang="ru-RU" dirty="0" err="1"/>
              <a:t>сәйкес</a:t>
            </a:r>
            <a:r>
              <a:rPr lang="ru-RU" dirty="0"/>
              <a:t> </a:t>
            </a:r>
            <a:r>
              <a:rPr lang="ru-RU" dirty="0" err="1"/>
              <a:t>келетін</a:t>
            </a:r>
            <a:r>
              <a:rPr lang="ru-RU" dirty="0"/>
              <a:t> </a:t>
            </a:r>
            <a:r>
              <a:rPr lang="ru-RU" dirty="0" err="1"/>
              <a:t>белгішелерді</a:t>
            </a:r>
            <a:r>
              <a:rPr lang="ru-RU" dirty="0"/>
              <a:t> </a:t>
            </a:r>
            <a:r>
              <a:rPr lang="ru-RU" dirty="0" err="1"/>
              <a:t>таңдау</a:t>
            </a:r>
            <a:r>
              <a:rPr lang="ru-RU" dirty="0"/>
              <a:t>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жылжыту</a:t>
            </a:r>
            <a:r>
              <a:rPr lang="ru-RU" dirty="0"/>
              <a:t> </a:t>
            </a:r>
            <a:r>
              <a:rPr lang="ru-RU" dirty="0" err="1"/>
              <a:t>арқылы</a:t>
            </a:r>
            <a:r>
              <a:rPr lang="ru-RU" dirty="0"/>
              <a:t> </a:t>
            </a:r>
            <a:r>
              <a:rPr lang="ru-RU" dirty="0" err="1"/>
              <a:t>жүзеге</a:t>
            </a:r>
            <a:r>
              <a:rPr lang="ru-RU" dirty="0"/>
              <a:t> </a:t>
            </a:r>
            <a:r>
              <a:rPr lang="ru-RU" dirty="0" err="1" smtClean="0"/>
              <a:t>асырылуын</a:t>
            </a:r>
            <a:r>
              <a:rPr lang="ru-RU" dirty="0" smtClean="0"/>
              <a:t> </a:t>
            </a:r>
            <a:r>
              <a:rPr lang="ru-RU" dirty="0" err="1" smtClean="0"/>
              <a:t>қамтамасыз</a:t>
            </a:r>
            <a:r>
              <a:rPr lang="ru-RU" dirty="0" smtClean="0"/>
              <a:t> </a:t>
            </a:r>
            <a:r>
              <a:rPr lang="ru-RU" dirty="0" err="1" smtClean="0"/>
              <a:t>етеді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144016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/>
              <a:t>II. </a:t>
            </a:r>
            <a:r>
              <a:rPr lang="ru-RU" sz="3600" b="1" dirty="0" err="1"/>
              <a:t>Пайдаланушы</a:t>
            </a:r>
            <a:r>
              <a:rPr lang="ru-RU" sz="3600" b="1" dirty="0"/>
              <a:t> </a:t>
            </a:r>
            <a:r>
              <a:rPr lang="ru-RU" sz="3600" b="1" dirty="0" err="1"/>
              <a:t>интерфейстерін</a:t>
            </a:r>
            <a:r>
              <a:rPr lang="ru-RU" sz="3600" b="1" dirty="0"/>
              <a:t> </a:t>
            </a:r>
            <a:r>
              <a:rPr lang="ru-RU" sz="3600" b="1" dirty="0" err="1"/>
              <a:t>әзірлеу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b="1" dirty="0" smtClean="0"/>
              <a:t>2.1. </a:t>
            </a:r>
            <a:r>
              <a:rPr lang="ru-RU" sz="3600" b="1" dirty="0" err="1"/>
              <a:t>Пайдаланушы</a:t>
            </a:r>
            <a:r>
              <a:rPr lang="ru-RU" sz="3600" b="1" dirty="0"/>
              <a:t> </a:t>
            </a:r>
            <a:r>
              <a:rPr lang="ru-RU" sz="3600" b="1" dirty="0" err="1"/>
              <a:t>интерфейсін</a:t>
            </a:r>
            <a:r>
              <a:rPr lang="ru-RU" sz="3600" b="1" dirty="0"/>
              <a:t> </a:t>
            </a:r>
            <a:r>
              <a:rPr lang="ru-RU" sz="3600" b="1" dirty="0" err="1"/>
              <a:t>әзірлеу</a:t>
            </a:r>
            <a:r>
              <a:rPr lang="ru-RU" sz="3600" b="1" dirty="0"/>
              <a:t> </a:t>
            </a:r>
            <a:r>
              <a:rPr lang="ru-RU" sz="3600" b="1" dirty="0" err="1"/>
              <a:t>әдістері</a:t>
            </a:r>
            <a:r>
              <a:rPr lang="ru-RU" sz="3600" b="1" dirty="0"/>
              <a:t> мен </a:t>
            </a:r>
            <a:r>
              <a:rPr lang="ru-RU" sz="3600" b="1" dirty="0" err="1" smtClean="0"/>
              <a:t>құралдары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4389120"/>
          </a:xfrm>
        </p:spPr>
        <p:txBody>
          <a:bodyPr>
            <a:normAutofit fontScale="92500"/>
          </a:bodyPr>
          <a:lstStyle/>
          <a:p>
            <a:pPr indent="274320" algn="just">
              <a:buNone/>
            </a:pPr>
            <a:r>
              <a:rPr lang="ru-RU" sz="2400" dirty="0"/>
              <a:t>Интерфейс </a:t>
            </a:r>
            <a:r>
              <a:rPr lang="ru-RU" sz="2400" dirty="0" err="1"/>
              <a:t>кез-келген</a:t>
            </a:r>
            <a:r>
              <a:rPr lang="ru-RU" sz="2400" dirty="0"/>
              <a:t> </a:t>
            </a:r>
            <a:r>
              <a:rPr lang="ru-RU" sz="2400" dirty="0" err="1"/>
              <a:t>бағдарламалық</a:t>
            </a:r>
            <a:r>
              <a:rPr lang="ru-RU" sz="2400" dirty="0"/>
              <a:t> </a:t>
            </a:r>
            <a:r>
              <a:rPr lang="ru-RU" sz="2400" dirty="0" err="1"/>
              <a:t>жасақтама</a:t>
            </a:r>
            <a:r>
              <a:rPr lang="ru-RU" sz="2400" dirty="0"/>
              <a:t> </a:t>
            </a:r>
            <a:r>
              <a:rPr lang="ru-RU" sz="2400" dirty="0" err="1"/>
              <a:t>жүйесі</a:t>
            </a:r>
            <a:r>
              <a:rPr lang="ru-RU" sz="2400" dirty="0"/>
              <a:t> </a:t>
            </a:r>
            <a:r>
              <a:rPr lang="ru-RU" sz="2400" dirty="0" err="1"/>
              <a:t>үшін</a:t>
            </a:r>
            <a:r>
              <a:rPr lang="ru-RU" sz="2400" dirty="0"/>
              <a:t> </a:t>
            </a:r>
            <a:r>
              <a:rPr lang="ru-RU" sz="2400" dirty="0" err="1"/>
              <a:t>өте</a:t>
            </a:r>
            <a:r>
              <a:rPr lang="ru-RU" sz="2400" dirty="0"/>
              <a:t> </a:t>
            </a:r>
            <a:r>
              <a:rPr lang="ru-RU" sz="2400" dirty="0" err="1"/>
              <a:t>маңызды</a:t>
            </a:r>
            <a:r>
              <a:rPr lang="ru-RU" sz="2400" dirty="0"/>
              <a:t> </a:t>
            </a:r>
            <a:r>
              <a:rPr lang="ru-RU" sz="2400" dirty="0" err="1"/>
              <a:t>және</a:t>
            </a:r>
            <a:r>
              <a:rPr lang="ru-RU" sz="2400" dirty="0"/>
              <a:t> </a:t>
            </a:r>
            <a:r>
              <a:rPr lang="ru-RU" sz="2400" dirty="0" err="1"/>
              <a:t>оның</a:t>
            </a:r>
            <a:r>
              <a:rPr lang="ru-RU" sz="2400" dirty="0"/>
              <a:t> </a:t>
            </a:r>
            <a:r>
              <a:rPr lang="ru-RU" sz="2400" dirty="0" err="1"/>
              <a:t>ажырамас</a:t>
            </a:r>
            <a:r>
              <a:rPr lang="ru-RU" sz="2400" dirty="0"/>
              <a:t> </a:t>
            </a:r>
            <a:r>
              <a:rPr lang="ru-RU" sz="2400" dirty="0" err="1"/>
              <a:t>бөлігі</a:t>
            </a:r>
            <a:r>
              <a:rPr lang="ru-RU" sz="2400" dirty="0"/>
              <a:t> </a:t>
            </a:r>
            <a:r>
              <a:rPr lang="ru-RU" sz="2400" dirty="0" err="1"/>
              <a:t>болып</a:t>
            </a:r>
            <a:r>
              <a:rPr lang="ru-RU" sz="2400" dirty="0"/>
              <a:t> </a:t>
            </a:r>
            <a:r>
              <a:rPr lang="ru-RU" sz="2400" dirty="0" err="1"/>
              <a:t>табылады</a:t>
            </a:r>
            <a:r>
              <a:rPr lang="ru-RU" sz="2400" dirty="0"/>
              <a:t>, </a:t>
            </a:r>
            <a:r>
              <a:rPr lang="ru-RU" sz="2400" dirty="0" err="1"/>
              <a:t>ең</a:t>
            </a:r>
            <a:r>
              <a:rPr lang="ru-RU" sz="2400" dirty="0"/>
              <a:t> </a:t>
            </a:r>
            <a:r>
              <a:rPr lang="ru-RU" sz="2400" dirty="0" err="1"/>
              <a:t>алдымен</a:t>
            </a:r>
            <a:r>
              <a:rPr lang="ru-RU" sz="2400" dirty="0"/>
              <a:t> </a:t>
            </a:r>
            <a:r>
              <a:rPr lang="ru-RU" sz="2400" dirty="0" err="1"/>
              <a:t>соңғы</a:t>
            </a:r>
            <a:r>
              <a:rPr lang="ru-RU" sz="2400" dirty="0"/>
              <a:t> </a:t>
            </a:r>
            <a:r>
              <a:rPr lang="ru-RU" sz="2400" dirty="0" err="1"/>
              <a:t>пайдаланушыға</a:t>
            </a:r>
            <a:r>
              <a:rPr lang="ru-RU" sz="2400" dirty="0"/>
              <a:t> </a:t>
            </a:r>
            <a:r>
              <a:rPr lang="ru-RU" sz="2400" dirty="0" err="1"/>
              <a:t>бағытталған</a:t>
            </a:r>
            <a:r>
              <a:rPr lang="ru-RU" sz="2400" dirty="0"/>
              <a:t>. </a:t>
            </a:r>
            <a:r>
              <a:rPr lang="ru-RU" sz="2400" dirty="0" err="1"/>
              <a:t>Пайдаланушы</a:t>
            </a:r>
            <a:r>
              <a:rPr lang="ru-RU" sz="2400" dirty="0"/>
              <a:t> </a:t>
            </a:r>
            <a:r>
              <a:rPr lang="ru-RU" sz="2400" dirty="0" err="1"/>
              <a:t>жалпы</a:t>
            </a:r>
            <a:r>
              <a:rPr lang="ru-RU" sz="2400" dirty="0"/>
              <a:t> </a:t>
            </a:r>
            <a:r>
              <a:rPr lang="ru-RU" sz="2400" dirty="0" err="1"/>
              <a:t>қолданбалы</a:t>
            </a:r>
            <a:r>
              <a:rPr lang="ru-RU" sz="2400" dirty="0"/>
              <a:t> </a:t>
            </a:r>
            <a:r>
              <a:rPr lang="ru-RU" sz="2400" dirty="0" err="1"/>
              <a:t>бағдарламаны</a:t>
            </a:r>
            <a:r>
              <a:rPr lang="ru-RU" sz="2400" dirty="0"/>
              <a:t> интерфейс </a:t>
            </a:r>
            <a:r>
              <a:rPr lang="ru-RU" sz="2400" dirty="0" err="1"/>
              <a:t>арқылы</a:t>
            </a:r>
            <a:r>
              <a:rPr lang="ru-RU" sz="2400" dirty="0"/>
              <a:t> </a:t>
            </a:r>
            <a:r>
              <a:rPr lang="ru-RU" sz="2400" dirty="0" err="1"/>
              <a:t>бағалайды</a:t>
            </a:r>
            <a:r>
              <a:rPr lang="ru-RU" sz="2400" dirty="0"/>
              <a:t>; </a:t>
            </a:r>
            <a:endParaRPr lang="en-US" sz="2400" dirty="0" smtClean="0"/>
          </a:p>
          <a:p>
            <a:pPr indent="274320" algn="just">
              <a:buNone/>
            </a:pPr>
            <a:endParaRPr lang="en-US" sz="2400" dirty="0" smtClean="0"/>
          </a:p>
          <a:p>
            <a:pPr indent="274320" algn="just">
              <a:buNone/>
            </a:pPr>
            <a:r>
              <a:rPr lang="ru-RU" sz="2400" dirty="0" err="1"/>
              <a:t>Бағдарламалық</a:t>
            </a:r>
            <a:r>
              <a:rPr lang="ru-RU" sz="2400" dirty="0"/>
              <a:t> </a:t>
            </a:r>
            <a:r>
              <a:rPr lang="ru-RU" sz="2400" dirty="0" err="1"/>
              <a:t>жүйелерді</a:t>
            </a:r>
            <a:r>
              <a:rPr lang="ru-RU" sz="2400" dirty="0"/>
              <a:t> </a:t>
            </a:r>
            <a:r>
              <a:rPr lang="ru-RU" sz="2400" dirty="0" err="1"/>
              <a:t>әзірлеуге</a:t>
            </a:r>
            <a:r>
              <a:rPr lang="ru-RU" sz="2400" dirty="0"/>
              <a:t> </a:t>
            </a:r>
            <a:r>
              <a:rPr lang="ru-RU" sz="2400" dirty="0" err="1"/>
              <a:t>және</a:t>
            </a:r>
            <a:r>
              <a:rPr lang="ru-RU" sz="2400" dirty="0"/>
              <a:t> </a:t>
            </a:r>
            <a:r>
              <a:rPr lang="ru-RU" sz="2400" dirty="0" err="1"/>
              <a:t>сүйемелдеуге</a:t>
            </a:r>
            <a:r>
              <a:rPr lang="ru-RU" sz="2400" dirty="0"/>
              <a:t> </a:t>
            </a:r>
            <a:r>
              <a:rPr lang="ru-RU" sz="2400" dirty="0" err="1"/>
              <a:t>арналған</a:t>
            </a:r>
            <a:r>
              <a:rPr lang="ru-RU" sz="2400" dirty="0"/>
              <a:t> </a:t>
            </a:r>
            <a:r>
              <a:rPr lang="ru-RU" sz="2400" dirty="0" err="1"/>
              <a:t>шығындарды</a:t>
            </a:r>
            <a:r>
              <a:rPr lang="ru-RU" sz="2400" dirty="0"/>
              <a:t> </a:t>
            </a:r>
            <a:r>
              <a:rPr lang="ru-RU" sz="2400" dirty="0" err="1"/>
              <a:t>төмендету</a:t>
            </a:r>
            <a:r>
              <a:rPr lang="ru-RU" sz="2400" dirty="0"/>
              <a:t> </a:t>
            </a:r>
            <a:r>
              <a:rPr lang="ru-RU" sz="2400" dirty="0" err="1"/>
              <a:t>жолдарының</a:t>
            </a:r>
            <a:r>
              <a:rPr lang="ru-RU" sz="2400" dirty="0"/>
              <a:t> </a:t>
            </a:r>
            <a:r>
              <a:rPr lang="ru-RU" sz="2400" dirty="0" err="1"/>
              <a:t>бірі</a:t>
            </a:r>
            <a:r>
              <a:rPr lang="ru-RU" sz="2400" dirty="0"/>
              <a:t> </a:t>
            </a:r>
            <a:r>
              <a:rPr lang="ru-RU" sz="2400" dirty="0" err="1"/>
              <a:t>құрал-саймандарда</a:t>
            </a:r>
            <a:r>
              <a:rPr lang="ru-RU" sz="2400" dirty="0"/>
              <a:t> </a:t>
            </a:r>
            <a:r>
              <a:rPr lang="ru-RU" sz="2400" dirty="0" err="1"/>
              <a:t>жасалатын</a:t>
            </a:r>
            <a:r>
              <a:rPr lang="ru-RU" sz="2400" dirty="0"/>
              <a:t> </a:t>
            </a:r>
            <a:r>
              <a:rPr lang="ru-RU" sz="2400" dirty="0" err="1"/>
              <a:t>Бағдарламалық</a:t>
            </a:r>
            <a:r>
              <a:rPr lang="ru-RU" sz="2400" dirty="0"/>
              <a:t> </a:t>
            </a:r>
            <a:r>
              <a:rPr lang="ru-RU" sz="2400" dirty="0" err="1"/>
              <a:t>құралды</a:t>
            </a:r>
            <a:r>
              <a:rPr lang="ru-RU" sz="2400" dirty="0"/>
              <a:t> </a:t>
            </a:r>
            <a:r>
              <a:rPr lang="ru-RU" sz="2400" dirty="0" err="1"/>
              <a:t>жоғары</a:t>
            </a:r>
            <a:r>
              <a:rPr lang="ru-RU" sz="2400" dirty="0"/>
              <a:t> </a:t>
            </a:r>
            <a:r>
              <a:rPr lang="ru-RU" sz="2400" dirty="0" err="1"/>
              <a:t>деңгейде</a:t>
            </a:r>
            <a:r>
              <a:rPr lang="ru-RU" sz="2400" dirty="0"/>
              <a:t> </a:t>
            </a:r>
            <a:r>
              <a:rPr lang="ru-RU" sz="2400" dirty="0" err="1" smtClean="0"/>
              <a:t>сипаттауға</a:t>
            </a:r>
            <a:r>
              <a:rPr lang="ru-RU" sz="2400" dirty="0" smtClean="0"/>
              <a:t> </a:t>
            </a:r>
            <a:r>
              <a:rPr lang="ru-RU" sz="2400" dirty="0" err="1"/>
              <a:t>және</a:t>
            </a:r>
            <a:r>
              <a:rPr lang="ru-RU" sz="2400" dirty="0"/>
              <a:t> </a:t>
            </a:r>
            <a:r>
              <a:rPr lang="ru-RU" sz="2400" dirty="0" err="1"/>
              <a:t>одан</a:t>
            </a:r>
            <a:r>
              <a:rPr lang="ru-RU" sz="2400" dirty="0"/>
              <a:t> </a:t>
            </a:r>
            <a:r>
              <a:rPr lang="ru-RU" sz="2400" dirty="0" err="1"/>
              <a:t>әрі</a:t>
            </a:r>
            <a:r>
              <a:rPr lang="ru-RU" sz="2400" dirty="0"/>
              <a:t> спецификация </a:t>
            </a:r>
            <a:r>
              <a:rPr lang="ru-RU" sz="2400" dirty="0" err="1"/>
              <a:t>бойынша</a:t>
            </a:r>
            <a:r>
              <a:rPr lang="ru-RU" sz="2400" dirty="0"/>
              <a:t> </a:t>
            </a:r>
            <a:r>
              <a:rPr lang="ru-RU" sz="2400" dirty="0" err="1"/>
              <a:t>орындалатын</a:t>
            </a:r>
            <a:r>
              <a:rPr lang="ru-RU" sz="2400" dirty="0"/>
              <a:t> </a:t>
            </a:r>
            <a:r>
              <a:rPr lang="ru-RU" sz="2400" dirty="0" err="1"/>
              <a:t>кодты</a:t>
            </a:r>
            <a:r>
              <a:rPr lang="ru-RU" sz="2400" dirty="0"/>
              <a:t> </a:t>
            </a:r>
            <a:r>
              <a:rPr lang="ru-RU" sz="2400" dirty="0" err="1"/>
              <a:t>автоматты</a:t>
            </a:r>
            <a:r>
              <a:rPr lang="ru-RU" sz="2400" dirty="0"/>
              <a:t> </a:t>
            </a:r>
            <a:r>
              <a:rPr lang="ru-RU" sz="2400" dirty="0" err="1"/>
              <a:t>түрде</a:t>
            </a:r>
            <a:r>
              <a:rPr lang="ru-RU" sz="2400" dirty="0"/>
              <a:t> </a:t>
            </a:r>
            <a:r>
              <a:rPr lang="ru-RU" sz="2400" dirty="0" err="1"/>
              <a:t>жасауға</a:t>
            </a:r>
            <a:r>
              <a:rPr lang="ru-RU" sz="2400" dirty="0"/>
              <a:t> </a:t>
            </a:r>
            <a:r>
              <a:rPr lang="ru-RU" sz="2400" dirty="0" err="1"/>
              <a:t>мүмкіндік</a:t>
            </a:r>
            <a:r>
              <a:rPr lang="ru-RU" sz="2400" dirty="0"/>
              <a:t> </a:t>
            </a:r>
            <a:r>
              <a:rPr lang="ru-RU" sz="2400" dirty="0" err="1"/>
              <a:t>беретін</a:t>
            </a:r>
            <a:r>
              <a:rPr lang="ru-RU" sz="2400" dirty="0"/>
              <a:t> </a:t>
            </a:r>
            <a:r>
              <a:rPr lang="ru-RU" sz="2400" dirty="0" err="1"/>
              <a:t>төртінші</a:t>
            </a:r>
            <a:r>
              <a:rPr lang="ru-RU" sz="2400" dirty="0"/>
              <a:t> </a:t>
            </a:r>
            <a:r>
              <a:rPr lang="ru-RU" sz="2400" dirty="0" err="1"/>
              <a:t>буын</a:t>
            </a:r>
            <a:r>
              <a:rPr lang="ru-RU" sz="2400" dirty="0"/>
              <a:t> </a:t>
            </a:r>
            <a:r>
              <a:rPr lang="ru-RU" sz="2400" dirty="0" err="1"/>
              <a:t>құралдарының</a:t>
            </a:r>
            <a:r>
              <a:rPr lang="ru-RU" sz="2400" dirty="0"/>
              <a:t> </a:t>
            </a:r>
            <a:r>
              <a:rPr lang="ru-RU" sz="2400" dirty="0" err="1"/>
              <a:t>болуы</a:t>
            </a:r>
            <a:r>
              <a:rPr lang="ru-RU" sz="2400" dirty="0"/>
              <a:t> </a:t>
            </a:r>
            <a:r>
              <a:rPr lang="ru-RU" sz="2400" dirty="0" err="1"/>
              <a:t>болып</a:t>
            </a:r>
            <a:r>
              <a:rPr lang="ru-RU" sz="2400" dirty="0"/>
              <a:t> </a:t>
            </a:r>
            <a:r>
              <a:rPr lang="ru-RU" sz="2400" dirty="0" err="1"/>
              <a:t>табылады</a:t>
            </a:r>
            <a:r>
              <a:rPr lang="ru-RU" sz="2400" dirty="0"/>
              <a:t>.</a:t>
            </a:r>
            <a:endParaRPr lang="ru-RU" sz="2400" dirty="0" smtClean="0"/>
          </a:p>
          <a:p>
            <a:pPr indent="274320"/>
            <a:endParaRPr lang="ru-RU" dirty="0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 err="1"/>
              <a:t>Пайдаланушы</a:t>
            </a:r>
            <a:r>
              <a:rPr lang="ru-RU" sz="4400" b="1" dirty="0"/>
              <a:t> </a:t>
            </a:r>
            <a:r>
              <a:rPr lang="ru-RU" sz="4400" b="1" dirty="0" err="1"/>
              <a:t>интерфейсін</a:t>
            </a:r>
            <a:r>
              <a:rPr lang="ru-RU" sz="4400" b="1" dirty="0"/>
              <a:t> </a:t>
            </a:r>
            <a:r>
              <a:rPr lang="ru-RU" sz="4400" b="1" dirty="0" err="1"/>
              <a:t>әзірлеу</a:t>
            </a:r>
            <a:r>
              <a:rPr lang="ru-RU" sz="4400" b="1" dirty="0"/>
              <a:t> </a:t>
            </a:r>
            <a:r>
              <a:rPr lang="ru-RU" sz="4400" b="1" dirty="0" err="1"/>
              <a:t>әдістері</a:t>
            </a:r>
            <a:r>
              <a:rPr lang="ru-RU" sz="4400" b="1" dirty="0"/>
              <a:t> мен </a:t>
            </a:r>
            <a:r>
              <a:rPr lang="ru-RU" sz="4400" b="1" dirty="0" err="1"/>
              <a:t>құралдары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9120"/>
          </a:xfrm>
        </p:spPr>
        <p:txBody>
          <a:bodyPr>
            <a:normAutofit fontScale="92500" lnSpcReduction="10000"/>
          </a:bodyPr>
          <a:lstStyle/>
          <a:p>
            <a:pPr indent="274320" fontAlgn="base">
              <a:buNone/>
            </a:pPr>
            <a:r>
              <a:rPr lang="ru-RU" dirty="0" err="1"/>
              <a:t>Интерфейсті</a:t>
            </a:r>
            <a:r>
              <a:rPr lang="ru-RU" dirty="0"/>
              <a:t> </a:t>
            </a:r>
            <a:r>
              <a:rPr lang="ru-RU" dirty="0" err="1"/>
              <a:t>әзірлеуге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арнайы</a:t>
            </a:r>
            <a:r>
              <a:rPr lang="ru-RU" dirty="0"/>
              <a:t> </a:t>
            </a:r>
            <a:r>
              <a:rPr lang="ru-RU" dirty="0" err="1"/>
              <a:t>құралдар</a:t>
            </a:r>
            <a:r>
              <a:rPr lang="ru-RU" dirty="0"/>
              <a:t> </a:t>
            </a:r>
            <a:r>
              <a:rPr lang="ru-RU" dirty="0" err="1"/>
              <a:t>пайдаланушы</a:t>
            </a:r>
            <a:r>
              <a:rPr lang="ru-RU" dirty="0"/>
              <a:t> </a:t>
            </a:r>
            <a:r>
              <a:rPr lang="ru-RU" dirty="0" err="1"/>
              <a:t>интерфейсін</a:t>
            </a:r>
            <a:r>
              <a:rPr lang="ru-RU" dirty="0"/>
              <a:t> </a:t>
            </a:r>
            <a:r>
              <a:rPr lang="ru-RU" dirty="0" err="1"/>
              <a:t>әзірлеуді</a:t>
            </a:r>
            <a:r>
              <a:rPr lang="ru-RU" dirty="0"/>
              <a:t> </a:t>
            </a:r>
            <a:r>
              <a:rPr lang="ru-RU" dirty="0" err="1"/>
              <a:t>жеңілдетуге</a:t>
            </a:r>
            <a:r>
              <a:rPr lang="ru-RU" dirty="0"/>
              <a:t> </a:t>
            </a:r>
            <a:r>
              <a:rPr lang="ru-RU" dirty="0" err="1"/>
              <a:t>мүмкіндік</a:t>
            </a:r>
            <a:r>
              <a:rPr lang="ru-RU" dirty="0"/>
              <a:t> </a:t>
            </a:r>
            <a:r>
              <a:rPr lang="ru-RU" dirty="0" err="1"/>
              <a:t>береді</a:t>
            </a:r>
            <a:r>
              <a:rPr lang="en-US" dirty="0" smtClean="0"/>
              <a:t>. </a:t>
            </a:r>
            <a:endParaRPr lang="en-US" dirty="0" smtClean="0"/>
          </a:p>
          <a:p>
            <a:pPr indent="274320" fontAlgn="base">
              <a:buNone/>
            </a:pPr>
            <a:r>
              <a:rPr lang="ru-RU" dirty="0" err="1"/>
              <a:t>Интерфейсті</a:t>
            </a:r>
            <a:r>
              <a:rPr lang="ru-RU" dirty="0"/>
              <a:t> </a:t>
            </a:r>
            <a:r>
              <a:rPr lang="ru-RU" dirty="0" err="1"/>
              <a:t>сипаттаудың</a:t>
            </a:r>
            <a:r>
              <a:rPr lang="ru-RU" dirty="0"/>
              <a:t> </a:t>
            </a:r>
            <a:r>
              <a:rPr lang="ru-RU" dirty="0" err="1"/>
              <a:t>бірнеше</a:t>
            </a:r>
            <a:r>
              <a:rPr lang="ru-RU" dirty="0"/>
              <a:t> </a:t>
            </a:r>
            <a:r>
              <a:rPr lang="ru-RU" dirty="0" err="1"/>
              <a:t>негізгі</a:t>
            </a:r>
            <a:r>
              <a:rPr lang="ru-RU" dirty="0"/>
              <a:t> </a:t>
            </a:r>
            <a:r>
              <a:rPr lang="ru-RU" dirty="0" err="1"/>
              <a:t>әдістерін</a:t>
            </a:r>
            <a:r>
              <a:rPr lang="ru-RU" dirty="0"/>
              <a:t> </a:t>
            </a:r>
            <a:r>
              <a:rPr lang="ru-RU" dirty="0" err="1"/>
              <a:t>ажыратуға</a:t>
            </a:r>
            <a:r>
              <a:rPr lang="ru-RU" dirty="0"/>
              <a:t> </a:t>
            </a:r>
            <a:r>
              <a:rPr lang="ru-RU" dirty="0" err="1"/>
              <a:t>болады</a:t>
            </a:r>
            <a:r>
              <a:rPr lang="ru-RU" dirty="0"/>
              <a:t> :</a:t>
            </a:r>
            <a:endParaRPr lang="ru-RU" dirty="0" smtClean="0"/>
          </a:p>
          <a:p>
            <a:pPr indent="274320"/>
            <a:r>
              <a:rPr lang="ru-RU" dirty="0" err="1" smtClean="0"/>
              <a:t>Тілдік</a:t>
            </a:r>
            <a:r>
              <a:rPr lang="en-US" dirty="0" smtClean="0"/>
              <a:t>;</a:t>
            </a:r>
            <a:endParaRPr lang="en-US" dirty="0" smtClean="0"/>
          </a:p>
          <a:p>
            <a:pPr indent="274320"/>
            <a:r>
              <a:rPr lang="ru-RU" dirty="0" err="1" smtClean="0"/>
              <a:t>Графикалық</a:t>
            </a:r>
            <a:r>
              <a:rPr lang="ru-RU" dirty="0" smtClean="0"/>
              <a:t> спецификация</a:t>
            </a:r>
            <a:r>
              <a:rPr lang="en-US" dirty="0" smtClean="0"/>
              <a:t>;</a:t>
            </a:r>
            <a:endParaRPr lang="en-US" dirty="0" smtClean="0"/>
          </a:p>
          <a:p>
            <a:pPr indent="274320"/>
            <a:r>
              <a:rPr lang="ru-RU" dirty="0" err="1"/>
              <a:t>Объектіге</a:t>
            </a:r>
            <a:r>
              <a:rPr lang="ru-RU" dirty="0"/>
              <a:t> </a:t>
            </a:r>
            <a:r>
              <a:rPr lang="ru-RU" dirty="0" err="1"/>
              <a:t>бағытталған</a:t>
            </a:r>
            <a:r>
              <a:rPr lang="ru-RU" dirty="0"/>
              <a:t> </a:t>
            </a:r>
            <a:r>
              <a:rPr lang="ru-RU" dirty="0" err="1"/>
              <a:t>тәсілге</a:t>
            </a:r>
            <a:r>
              <a:rPr lang="ru-RU" dirty="0"/>
              <a:t> </a:t>
            </a:r>
            <a:r>
              <a:rPr lang="ru-RU" dirty="0" err="1"/>
              <a:t>негізделген</a:t>
            </a:r>
            <a:r>
              <a:rPr lang="ru-RU" dirty="0"/>
              <a:t> интерфейс </a:t>
            </a:r>
            <a:r>
              <a:rPr lang="ru-RU" dirty="0" err="1"/>
              <a:t>сипаттамасы</a:t>
            </a:r>
            <a:r>
              <a:rPr lang="en-US" dirty="0" smtClean="0"/>
              <a:t>;</a:t>
            </a:r>
            <a:endParaRPr lang="en-US" dirty="0" smtClean="0"/>
          </a:p>
          <a:p>
            <a:pPr indent="274320"/>
            <a:r>
              <a:rPr lang="ru-RU" dirty="0" err="1"/>
              <a:t>Қолданбалы</a:t>
            </a:r>
            <a:r>
              <a:rPr lang="ru-RU" dirty="0"/>
              <a:t> </a:t>
            </a:r>
            <a:r>
              <a:rPr lang="ru-RU" dirty="0" err="1"/>
              <a:t>тапсырма</a:t>
            </a:r>
            <a:r>
              <a:rPr lang="ru-RU" dirty="0"/>
              <a:t> </a:t>
            </a:r>
            <a:r>
              <a:rPr lang="ru-RU" dirty="0" err="1"/>
              <a:t>спецификациясы</a:t>
            </a:r>
            <a:r>
              <a:rPr lang="ru-RU" dirty="0"/>
              <a:t> </a:t>
            </a:r>
            <a:r>
              <a:rPr lang="ru-RU" dirty="0" err="1"/>
              <a:t>бойынша</a:t>
            </a:r>
            <a:r>
              <a:rPr lang="ru-RU" dirty="0"/>
              <a:t> интерфейс </a:t>
            </a:r>
            <a:r>
              <a:rPr lang="ru-RU" dirty="0" err="1"/>
              <a:t>спецификациясы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/>
              <a:t>2.2. </a:t>
            </a:r>
            <a:r>
              <a:rPr lang="ru-RU" sz="4900" b="1" dirty="0" err="1"/>
              <a:t>Пайдаланушы</a:t>
            </a:r>
            <a:r>
              <a:rPr lang="ru-RU" sz="4900" b="1" dirty="0"/>
              <a:t> </a:t>
            </a:r>
            <a:r>
              <a:rPr lang="ru-RU" sz="4900" b="1" dirty="0" err="1"/>
              <a:t>интерфейсін</a:t>
            </a:r>
            <a:r>
              <a:rPr lang="ru-RU" sz="4900" b="1" dirty="0"/>
              <a:t> </a:t>
            </a:r>
            <a:r>
              <a:rPr lang="ru-RU" sz="4900" b="1" dirty="0" err="1"/>
              <a:t>жобалау</a:t>
            </a:r>
            <a:r>
              <a:rPr lang="ru-RU" sz="4900" b="1" dirty="0"/>
              <a:t> </a:t>
            </a:r>
            <a:r>
              <a:rPr lang="ru-RU" sz="4900" b="1" dirty="0" err="1" smtClean="0"/>
              <a:t>ережелері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Жобалаушының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алтын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ережесі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274320">
              <a:buNone/>
            </a:pPr>
            <a:endParaRPr lang="en-US" dirty="0" smtClean="0"/>
          </a:p>
          <a:p>
            <a:pPr indent="274320">
              <a:buNone/>
            </a:pPr>
            <a:r>
              <a:rPr lang="ru-RU" i="1" dirty="0"/>
              <a:t>"</a:t>
            </a:r>
            <a:r>
              <a:rPr lang="ru-RU" i="1" dirty="0" err="1"/>
              <a:t>Ешқашан</a:t>
            </a:r>
            <a:r>
              <a:rPr lang="ru-RU" i="1" dirty="0"/>
              <a:t> </a:t>
            </a:r>
            <a:r>
              <a:rPr lang="ru-RU" i="1" dirty="0" err="1" smtClean="0"/>
              <a:t>басқаларға</a:t>
            </a:r>
            <a:r>
              <a:rPr lang="ru-RU" i="1" dirty="0" smtClean="0"/>
              <a:t>, </a:t>
            </a:r>
            <a:r>
              <a:rPr lang="ru-RU" i="1" dirty="0" err="1" smtClean="0"/>
              <a:t>саған</a:t>
            </a:r>
            <a:r>
              <a:rPr lang="ru-RU" i="1" dirty="0" smtClean="0"/>
              <a:t> </a:t>
            </a:r>
            <a:r>
              <a:rPr lang="ru-RU" i="1" dirty="0" err="1" smtClean="0"/>
              <a:t>жасаған</a:t>
            </a:r>
            <a:r>
              <a:rPr lang="ru-RU" i="1" dirty="0" smtClean="0"/>
              <a:t> </a:t>
            </a:r>
            <a:r>
              <a:rPr lang="ru-RU" i="1" dirty="0" err="1"/>
              <a:t>нәрсені</a:t>
            </a:r>
            <a:r>
              <a:rPr lang="ru-RU" i="1" dirty="0"/>
              <a:t> </a:t>
            </a:r>
            <a:r>
              <a:rPr lang="ru-RU" i="1" dirty="0" err="1"/>
              <a:t>жасамаңыз</a:t>
            </a:r>
            <a:r>
              <a:rPr lang="ru-RU" i="1" dirty="0"/>
              <a:t>". </a:t>
            </a:r>
            <a:r>
              <a:rPr lang="ru-RU" i="1" dirty="0" err="1" smtClean="0"/>
              <a:t>Сізге</a:t>
            </a:r>
            <a:r>
              <a:rPr lang="ru-RU" i="1" dirty="0" smtClean="0"/>
              <a:t> </a:t>
            </a:r>
            <a:r>
              <a:rPr lang="ru-RU" i="1" dirty="0" err="1"/>
              <a:t>қолданатын</a:t>
            </a:r>
            <a:r>
              <a:rPr lang="ru-RU" i="1" dirty="0"/>
              <a:t> </a:t>
            </a:r>
            <a:r>
              <a:rPr lang="ru-RU" i="1" dirty="0" err="1"/>
              <a:t>бағдарламалық</a:t>
            </a:r>
            <a:r>
              <a:rPr lang="ru-RU" i="1" dirty="0"/>
              <a:t> </a:t>
            </a:r>
            <a:r>
              <a:rPr lang="ru-RU" i="1" dirty="0" err="1" smtClean="0"/>
              <a:t>жасақтамада</a:t>
            </a:r>
            <a:r>
              <a:rPr lang="ru-RU" i="1" dirty="0" smtClean="0"/>
              <a:t> </a:t>
            </a:r>
            <a:r>
              <a:rPr lang="ru-RU" i="1" dirty="0"/>
              <a:t>не </a:t>
            </a:r>
            <a:r>
              <a:rPr lang="ru-RU" i="1" dirty="0" err="1"/>
              <a:t>ұнамайтынын</a:t>
            </a:r>
            <a:r>
              <a:rPr lang="ru-RU" i="1" dirty="0"/>
              <a:t> </a:t>
            </a:r>
            <a:r>
              <a:rPr lang="ru-RU" i="1" dirty="0" err="1"/>
              <a:t>есіңізде</a:t>
            </a:r>
            <a:r>
              <a:rPr lang="ru-RU" i="1" dirty="0"/>
              <a:t> </a:t>
            </a:r>
            <a:r>
              <a:rPr lang="ru-RU" i="1" dirty="0" err="1"/>
              <a:t>сақтаңыз</a:t>
            </a:r>
            <a:r>
              <a:rPr lang="ru-RU" i="1" dirty="0"/>
              <a:t>. </a:t>
            </a:r>
            <a:r>
              <a:rPr lang="ru-RU" i="1" dirty="0" err="1" smtClean="0"/>
              <a:t>Және</a:t>
            </a:r>
            <a:r>
              <a:rPr lang="ru-RU" i="1" dirty="0" smtClean="0"/>
              <a:t> де </a:t>
            </a:r>
            <a:r>
              <a:rPr lang="ru-RU" i="1" dirty="0" err="1" smtClean="0"/>
              <a:t>өзіңіз</a:t>
            </a:r>
            <a:r>
              <a:rPr lang="ru-RU" i="1" dirty="0" smtClean="0"/>
              <a:t> </a:t>
            </a:r>
            <a:r>
              <a:rPr lang="ru-RU" i="1" dirty="0" err="1"/>
              <a:t>жұмыс</a:t>
            </a:r>
            <a:r>
              <a:rPr lang="ru-RU" i="1" dirty="0"/>
              <a:t> </a:t>
            </a:r>
            <a:r>
              <a:rPr lang="ru-RU" i="1" dirty="0" err="1"/>
              <a:t>істеп</a:t>
            </a:r>
            <a:r>
              <a:rPr lang="ru-RU" i="1" dirty="0"/>
              <a:t> </a:t>
            </a:r>
            <a:r>
              <a:rPr lang="ru-RU" i="1" dirty="0" err="1"/>
              <a:t>жатқан</a:t>
            </a:r>
            <a:r>
              <a:rPr lang="ru-RU" i="1" dirty="0"/>
              <a:t> </a:t>
            </a:r>
            <a:r>
              <a:rPr lang="ru-RU" i="1" dirty="0" err="1"/>
              <a:t>бағдарламада</a:t>
            </a:r>
            <a:r>
              <a:rPr lang="ru-RU" i="1" dirty="0"/>
              <a:t> </a:t>
            </a:r>
            <a:r>
              <a:rPr lang="ru-RU" i="1" dirty="0" err="1"/>
              <a:t>дәл</a:t>
            </a:r>
            <a:r>
              <a:rPr lang="ru-RU" i="1" dirty="0"/>
              <a:t> </a:t>
            </a:r>
            <a:r>
              <a:rPr lang="ru-RU" i="1" dirty="0" err="1" smtClean="0"/>
              <a:t>сол</a:t>
            </a:r>
            <a:r>
              <a:rPr lang="ru-RU" i="1" dirty="0" smtClean="0"/>
              <a:t> </a:t>
            </a:r>
            <a:r>
              <a:rPr lang="ru-RU" i="1" dirty="0" err="1" smtClean="0"/>
              <a:t>заттарды</a:t>
            </a:r>
            <a:r>
              <a:rPr lang="ru-RU" i="1" dirty="0" smtClean="0"/>
              <a:t> </a:t>
            </a:r>
            <a:r>
              <a:rPr lang="ru-RU" i="1" dirty="0" err="1" smtClean="0"/>
              <a:t>жасамаңыз</a:t>
            </a:r>
            <a:r>
              <a:rPr lang="ru-RU" i="1" dirty="0" smtClean="0"/>
              <a:t>.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ru-RU" i="1" dirty="0" smtClean="0"/>
          </a:p>
          <a:p>
            <a:pPr indent="274320">
              <a:buNone/>
            </a:pPr>
            <a:r>
              <a:rPr lang="en-US" dirty="0" smtClean="0"/>
              <a:t>                                                       </a:t>
            </a:r>
            <a:r>
              <a:rPr lang="ru-RU" dirty="0" err="1" smtClean="0"/>
              <a:t>Трэйси</a:t>
            </a:r>
            <a:r>
              <a:rPr lang="ru-RU" dirty="0" smtClean="0"/>
              <a:t> Леонард</a:t>
            </a:r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1065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900" b="1" dirty="0" err="1"/>
              <a:t>Пайдаланушы</a:t>
            </a:r>
            <a:r>
              <a:rPr lang="ru-RU" sz="4900" b="1" dirty="0"/>
              <a:t> </a:t>
            </a:r>
            <a:r>
              <a:rPr lang="ru-RU" sz="4900" b="1" dirty="0" err="1"/>
              <a:t>интерфейсін</a:t>
            </a:r>
            <a:r>
              <a:rPr lang="ru-RU" sz="4900" b="1" dirty="0"/>
              <a:t> </a:t>
            </a:r>
            <a:r>
              <a:rPr lang="ru-RU" sz="4900" b="1" dirty="0" err="1"/>
              <a:t>жобалау</a:t>
            </a:r>
            <a:r>
              <a:rPr lang="ru-RU" sz="4900" b="1" dirty="0"/>
              <a:t> </a:t>
            </a:r>
            <a:r>
              <a:rPr lang="ru-RU" sz="4900" b="1" dirty="0" err="1" smtClean="0"/>
              <a:t>ережелері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468880"/>
            <a:ext cx="8748464" cy="4389120"/>
          </a:xfrm>
        </p:spPr>
        <p:txBody>
          <a:bodyPr/>
          <a:lstStyle/>
          <a:p>
            <a:pPr algn="ctr">
              <a:buNone/>
            </a:pP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ЕРЕЖЕ :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пайдаланушыға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бақылау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беріңіз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b="1" dirty="0" smtClean="0"/>
          </a:p>
          <a:p>
            <a:pPr algn="ctr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ЕРЕЖЕ :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пайдаланушыға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жүктемені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азайту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b="1" dirty="0" smtClean="0"/>
          </a:p>
          <a:p>
            <a:pPr algn="ctr">
              <a:buNone/>
            </a:pPr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ru-RU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ереже</a:t>
            </a:r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интерфейсті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үйлесімді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ету</a:t>
            </a:r>
            <a:endParaRPr 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ЗАКЛЮЧЕНИЕ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Разработка интерфейса - больше искусство, чем наука. Конкретные примеры чрезвычайно полезны, поскольку демонстрируют, как надо следовать руководящим принципам по разработке. При разработке программных инструментов и потребительских продуктов стоит следовать существующим руководящим принципам по пользовательскому интерфейсу, даже если кажется, что они имеют дефекты.</a:t>
            </a:r>
          </a:p>
          <a:p>
            <a:endParaRPr lang="ru-RU" dirty="0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512" y="836712"/>
            <a:ext cx="8686800" cy="638944"/>
          </a:xfrm>
        </p:spPr>
        <p:txBody>
          <a:bodyPr>
            <a:normAutofit fontScale="90000"/>
          </a:bodyPr>
          <a:lstStyle/>
          <a:p>
            <a:r>
              <a:rPr lang="ru-RU" sz="4000" b="1" cap="all" dirty="0" err="1"/>
              <a:t>Пайдаланылған</a:t>
            </a:r>
            <a:r>
              <a:rPr lang="ru-RU" sz="4000" b="1" cap="all" dirty="0"/>
              <a:t> </a:t>
            </a:r>
            <a:r>
              <a:rPr lang="ru-RU" sz="4000" b="1" cap="all" dirty="0" err="1" smtClean="0"/>
              <a:t>әдебиеттер</a:t>
            </a:r>
            <a:r>
              <a:rPr lang="ru-RU" sz="4000" b="1" cap="all" dirty="0" smtClean="0"/>
              <a:t> </a:t>
            </a:r>
            <a:r>
              <a:rPr lang="ru-RU" sz="4000" b="1" cap="all" dirty="0" err="1" smtClean="0"/>
              <a:t>тізімі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89120"/>
          </a:xfrm>
        </p:spPr>
        <p:txBody>
          <a:bodyPr>
            <a:normAutofit fontScale="55000" lnSpcReduction="20000"/>
          </a:bodyPr>
          <a:lstStyle/>
          <a:p>
            <a:r>
              <a:rPr lang="ru-RU" sz="3200" dirty="0" err="1" smtClean="0"/>
              <a:t>Тидвелл</a:t>
            </a:r>
            <a:r>
              <a:rPr lang="ru-RU" sz="3200" dirty="0" smtClean="0"/>
              <a:t>, Дж. Разработка пользовательских интерфейсов – СПб /   Дж. </a:t>
            </a:r>
            <a:r>
              <a:rPr lang="ru-RU" sz="3200" dirty="0" err="1" smtClean="0"/>
              <a:t>Тидвелл</a:t>
            </a:r>
            <a:r>
              <a:rPr lang="ru-RU" sz="3200" dirty="0" smtClean="0"/>
              <a:t>. Питер - 2008г.</a:t>
            </a:r>
            <a:endParaRPr lang="en-US" sz="3200" dirty="0" smtClean="0"/>
          </a:p>
          <a:p>
            <a:endParaRPr lang="ru-RU" sz="3200" dirty="0" smtClean="0"/>
          </a:p>
          <a:p>
            <a:pPr lvl="0"/>
            <a:r>
              <a:rPr lang="ru-RU" sz="3200" dirty="0" err="1" smtClean="0"/>
              <a:t>Мандел</a:t>
            </a:r>
            <a:r>
              <a:rPr lang="ru-RU" sz="3200" dirty="0" smtClean="0"/>
              <a:t>, Т. Разработка пользовательского интерфейса: Пер. с англ. – М.: ДМК Пресс, 2008г.</a:t>
            </a:r>
            <a:endParaRPr lang="en-US" sz="3200" dirty="0" smtClean="0"/>
          </a:p>
          <a:p>
            <a:pPr lvl="0"/>
            <a:endParaRPr lang="ru-RU" sz="3200" dirty="0" smtClean="0"/>
          </a:p>
          <a:p>
            <a:pPr lvl="0"/>
            <a:r>
              <a:rPr lang="ru-RU" sz="3200" dirty="0" smtClean="0"/>
              <a:t>Раскин, Дж. Интерфейс: новые направления в проектировании компьютерных систем / Символ-Плюс 2005г.</a:t>
            </a:r>
            <a:endParaRPr lang="en-US" sz="3200" dirty="0" smtClean="0"/>
          </a:p>
          <a:p>
            <a:pPr lvl="0"/>
            <a:endParaRPr lang="ru-RU" sz="3200" dirty="0" smtClean="0"/>
          </a:p>
          <a:p>
            <a:pPr lvl="0"/>
            <a:r>
              <a:rPr lang="ru-RU" sz="3200" b="1" dirty="0" smtClean="0"/>
              <a:t> </a:t>
            </a:r>
            <a:r>
              <a:rPr lang="ru-RU" sz="3200" dirty="0" smtClean="0"/>
              <a:t>Головач, В. Дизайн пользовательского интерфейса 2002г.</a:t>
            </a:r>
            <a:endParaRPr lang="en-US" sz="3200" dirty="0" smtClean="0"/>
          </a:p>
          <a:p>
            <a:pPr lvl="0"/>
            <a:endParaRPr lang="ru-RU" sz="3200" dirty="0" smtClean="0"/>
          </a:p>
          <a:p>
            <a:pPr lvl="0"/>
            <a:r>
              <a:rPr lang="ru-RU" sz="3200" dirty="0" smtClean="0"/>
              <a:t> </a:t>
            </a:r>
            <a:r>
              <a:rPr lang="ru-RU" sz="3200" dirty="0" err="1" smtClean="0"/>
              <a:t>Гультяев</a:t>
            </a:r>
            <a:r>
              <a:rPr lang="ru-RU" sz="3200" dirty="0" smtClean="0"/>
              <a:t>, А. К., Машин, В. А. Проектирование и дизайн пользовательского интерфейса / </a:t>
            </a:r>
            <a:r>
              <a:rPr lang="ru-RU" sz="3200" dirty="0" err="1" smtClean="0"/>
              <a:t>Корона-Принт</a:t>
            </a:r>
            <a:r>
              <a:rPr lang="ru-RU" sz="3200" dirty="0" smtClean="0"/>
              <a:t> 2007г.</a:t>
            </a:r>
            <a:endParaRPr lang="en-US" sz="3200" dirty="0" smtClean="0"/>
          </a:p>
          <a:p>
            <a:pPr lvl="0"/>
            <a:endParaRPr lang="ru-RU" sz="3200" dirty="0" smtClean="0"/>
          </a:p>
          <a:p>
            <a:pPr lvl="0"/>
            <a:r>
              <a:rPr lang="ru-RU" sz="3200" dirty="0" smtClean="0"/>
              <a:t>Джонсон, Дж. Умный дизайн. Простые приемы разработки пользовательских интерфейсов / ПИТЕР 2012г.</a:t>
            </a:r>
            <a:endParaRPr lang="en-US" sz="3200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6768752" cy="576064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Мазмұны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/>
              <a:t>Кіріспе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>
                <a:hlinkClick r:id="rId2" action="ppaction://hlinksldjump"/>
              </a:rPr>
              <a:t>I. </a:t>
            </a:r>
            <a:r>
              <a:rPr lang="ru-RU" b="1" dirty="0"/>
              <a:t>ПАЙДАЛАНУШЫ ИНТЕРФЕЙСІ</a:t>
            </a:r>
            <a:endParaRPr lang="ru-RU" b="1" dirty="0" smtClean="0"/>
          </a:p>
          <a:p>
            <a:r>
              <a:rPr lang="ru-RU" dirty="0" smtClean="0">
                <a:hlinkClick r:id="rId3" action="ppaction://hlinksldjump"/>
              </a:rPr>
              <a:t>1.1. </a:t>
            </a:r>
            <a:r>
              <a:rPr lang="ru-RU" u="sng" dirty="0" err="1"/>
              <a:t>Пайдаланушы</a:t>
            </a:r>
            <a:r>
              <a:rPr lang="ru-RU" u="sng" dirty="0"/>
              <a:t> </a:t>
            </a:r>
            <a:r>
              <a:rPr lang="ru-RU" u="sng" dirty="0" err="1"/>
              <a:t>интерфейсінің</a:t>
            </a:r>
            <a:r>
              <a:rPr lang="ru-RU" u="sng" dirty="0"/>
              <a:t> </a:t>
            </a:r>
            <a:r>
              <a:rPr lang="ru-RU" u="sng" dirty="0" err="1"/>
              <a:t>анықтамасы</a:t>
            </a:r>
            <a:r>
              <a:rPr lang="ru-RU" u="sng" dirty="0"/>
              <a:t> мен </a:t>
            </a:r>
            <a:r>
              <a:rPr lang="ru-RU" u="sng" dirty="0" err="1"/>
              <a:t>түрлері</a:t>
            </a:r>
            <a:endParaRPr lang="ru-RU" b="1" u="sng" dirty="0" smtClean="0"/>
          </a:p>
          <a:p>
            <a:r>
              <a:rPr lang="ru-RU" dirty="0" smtClean="0">
                <a:hlinkClick r:id="rId4" action="ppaction://hlinksldjump"/>
              </a:rPr>
              <a:t>1.2. </a:t>
            </a:r>
            <a:r>
              <a:rPr lang="ru-RU" u="sng" dirty="0"/>
              <a:t>Интерфейс </a:t>
            </a:r>
            <a:r>
              <a:rPr lang="ru-RU" u="sng" dirty="0" err="1"/>
              <a:t>түрлері</a:t>
            </a:r>
            <a:endParaRPr lang="en-US" u="sng" dirty="0" smtClean="0"/>
          </a:p>
          <a:p>
            <a:endParaRPr lang="ru-RU" b="1" dirty="0" smtClean="0"/>
          </a:p>
          <a:p>
            <a:r>
              <a:rPr lang="ru-RU" b="1" dirty="0" smtClean="0">
                <a:hlinkClick r:id="rId5" action="ppaction://hlinksldjump"/>
              </a:rPr>
              <a:t>II</a:t>
            </a:r>
            <a:r>
              <a:rPr lang="ru-RU" b="1" dirty="0" smtClean="0">
                <a:hlinkClick r:id="rId5" action="ppaction://hlinksldjump"/>
              </a:rPr>
              <a:t>.</a:t>
            </a:r>
            <a:r>
              <a:rPr lang="ru-RU" b="1" dirty="0"/>
              <a:t> ПАЙДАЛАНУШЫ ИНТЕРФЕЙСТЕРІН ӘЗІРЛЕУ</a:t>
            </a:r>
            <a:endParaRPr lang="ru-RU" b="1" dirty="0" smtClean="0"/>
          </a:p>
          <a:p>
            <a:r>
              <a:rPr lang="ru-RU" dirty="0" smtClean="0">
                <a:hlinkClick r:id="rId6" action="ppaction://hlinksldjump"/>
              </a:rPr>
              <a:t>2.1. </a:t>
            </a:r>
            <a:r>
              <a:rPr lang="ru-RU" u="sng" dirty="0" err="1"/>
              <a:t>Пайдаланушы</a:t>
            </a:r>
            <a:r>
              <a:rPr lang="ru-RU" u="sng" dirty="0"/>
              <a:t> </a:t>
            </a:r>
            <a:r>
              <a:rPr lang="ru-RU" u="sng" dirty="0" err="1"/>
              <a:t>интерфейсін</a:t>
            </a:r>
            <a:r>
              <a:rPr lang="ru-RU" u="sng" dirty="0"/>
              <a:t> </a:t>
            </a:r>
            <a:r>
              <a:rPr lang="ru-RU" u="sng" dirty="0" err="1"/>
              <a:t>әзірлеу</a:t>
            </a:r>
            <a:r>
              <a:rPr lang="ru-RU" u="sng" dirty="0"/>
              <a:t> </a:t>
            </a:r>
            <a:r>
              <a:rPr lang="ru-RU" u="sng" dirty="0" err="1"/>
              <a:t>әдістері</a:t>
            </a:r>
            <a:r>
              <a:rPr lang="ru-RU" u="sng" dirty="0"/>
              <a:t> мен </a:t>
            </a:r>
            <a:r>
              <a:rPr lang="ru-RU" u="sng" dirty="0" err="1"/>
              <a:t>құралдары</a:t>
            </a:r>
            <a:endParaRPr lang="ru-RU" b="1" u="sng" dirty="0" smtClean="0"/>
          </a:p>
          <a:p>
            <a:r>
              <a:rPr lang="ru-RU" dirty="0" smtClean="0">
                <a:hlinkClick r:id="rId7" action="ppaction://hlinksldjump"/>
              </a:rPr>
              <a:t>2.2. </a:t>
            </a:r>
            <a:r>
              <a:rPr lang="ru-RU" u="sng" dirty="0" err="1"/>
              <a:t>Пайдаланушы</a:t>
            </a:r>
            <a:r>
              <a:rPr lang="ru-RU" u="sng" dirty="0"/>
              <a:t> </a:t>
            </a:r>
            <a:r>
              <a:rPr lang="ru-RU" u="sng" dirty="0" err="1"/>
              <a:t>интерфейсін</a:t>
            </a:r>
            <a:r>
              <a:rPr lang="ru-RU" u="sng" dirty="0"/>
              <a:t> </a:t>
            </a:r>
            <a:r>
              <a:rPr lang="ru-RU" u="sng" dirty="0" err="1"/>
              <a:t>жобалау</a:t>
            </a:r>
            <a:r>
              <a:rPr lang="ru-RU" u="sng" dirty="0"/>
              <a:t> </a:t>
            </a:r>
            <a:r>
              <a:rPr lang="ru-RU" u="sng" dirty="0" err="1"/>
              <a:t>ережелері</a:t>
            </a:r>
            <a:endParaRPr lang="ru-RU" u="sng" dirty="0" smtClean="0"/>
          </a:p>
          <a:p>
            <a:endParaRPr lang="ru-RU" dirty="0" smtClean="0"/>
          </a:p>
          <a:p>
            <a:r>
              <a:rPr lang="ru-RU" b="1" u="sng" dirty="0" smtClean="0"/>
              <a:t>ҚОРЫТЫНДЫ</a:t>
            </a:r>
            <a:endParaRPr lang="ru-RU" dirty="0" smtClean="0"/>
          </a:p>
          <a:p>
            <a:r>
              <a:rPr lang="ru-RU" b="1" u="sng" dirty="0"/>
              <a:t>ПАЙДАЛАНЫЛҒАН </a:t>
            </a:r>
            <a:r>
              <a:rPr lang="ru-RU" b="1" u="sng" dirty="0" smtClean="0"/>
              <a:t>ӘДЕБИЕТТЕР ТІЗІМІ</a:t>
            </a:r>
          </a:p>
          <a:p>
            <a:pPr marL="0" indent="0"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62632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Кіріспе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rmAutofit/>
          </a:bodyPr>
          <a:lstStyle/>
          <a:p>
            <a:pPr indent="342900">
              <a:buNone/>
            </a:pPr>
            <a:r>
              <a:rPr lang="ru-RU" sz="2800" dirty="0" err="1"/>
              <a:t>Пайдаланушыға</a:t>
            </a:r>
            <a:r>
              <a:rPr lang="ru-RU" sz="2800" dirty="0"/>
              <a:t> </a:t>
            </a:r>
            <a:r>
              <a:rPr lang="ru-RU" sz="2800" dirty="0" err="1"/>
              <a:t>бағытталған</a:t>
            </a:r>
            <a:r>
              <a:rPr lang="ru-RU" sz="2800" dirty="0"/>
              <a:t> </a:t>
            </a:r>
            <a:r>
              <a:rPr lang="ru-RU" sz="2800" dirty="0" err="1"/>
              <a:t>интерфейсті</a:t>
            </a:r>
            <a:r>
              <a:rPr lang="ru-RU" sz="2800" dirty="0"/>
              <a:t> </a:t>
            </a:r>
            <a:r>
              <a:rPr lang="ru-RU" sz="2800" dirty="0" err="1"/>
              <a:t>әзірлеу</a:t>
            </a:r>
            <a:r>
              <a:rPr lang="ru-RU" sz="2800" dirty="0"/>
              <a:t> </a:t>
            </a:r>
            <a:r>
              <a:rPr lang="ru-RU" sz="2800" dirty="0" err="1"/>
              <a:t>соңғы</a:t>
            </a:r>
            <a:r>
              <a:rPr lang="ru-RU" sz="2800" dirty="0"/>
              <a:t> </a:t>
            </a:r>
            <a:r>
              <a:rPr lang="ru-RU" sz="2800" dirty="0" err="1"/>
              <a:t>тұтынушының</a:t>
            </a:r>
            <a:r>
              <a:rPr lang="ru-RU" sz="2800" dirty="0"/>
              <a:t> </a:t>
            </a:r>
            <a:r>
              <a:rPr lang="ru-RU" sz="2800" dirty="0" err="1"/>
              <a:t>қанағаттануына</a:t>
            </a:r>
            <a:r>
              <a:rPr lang="ru-RU" sz="2800" dirty="0"/>
              <a:t> </a:t>
            </a:r>
            <a:r>
              <a:rPr lang="ru-RU" sz="2800" dirty="0" err="1"/>
              <a:t>тікелей</a:t>
            </a:r>
            <a:r>
              <a:rPr lang="ru-RU" sz="2800" dirty="0"/>
              <a:t> </a:t>
            </a:r>
            <a:r>
              <a:rPr lang="ru-RU" sz="2800" dirty="0" err="1"/>
              <a:t>әсер</a:t>
            </a:r>
            <a:r>
              <a:rPr lang="ru-RU" sz="2800" dirty="0"/>
              <a:t> </a:t>
            </a:r>
            <a:r>
              <a:rPr lang="ru-RU" sz="2800" dirty="0" err="1"/>
              <a:t>етеді.Жақында</a:t>
            </a:r>
            <a:r>
              <a:rPr lang="ru-RU" sz="2800" dirty="0"/>
              <a:t> </a:t>
            </a:r>
            <a:r>
              <a:rPr lang="ru-RU" sz="2800" dirty="0" smtClean="0"/>
              <a:t>сенсор </a:t>
            </a:r>
            <a:r>
              <a:rPr lang="ru-RU" sz="2800" dirty="0" err="1" smtClean="0"/>
              <a:t>арқылы</a:t>
            </a:r>
            <a:r>
              <a:rPr lang="ru-RU" sz="2800" dirty="0" smtClean="0"/>
              <a:t> </a:t>
            </a:r>
            <a:r>
              <a:rPr lang="ru-RU" sz="2800" dirty="0" err="1"/>
              <a:t>құрылғыларды</a:t>
            </a:r>
            <a:r>
              <a:rPr lang="ru-RU" sz="2800" dirty="0"/>
              <a:t> </a:t>
            </a:r>
            <a:r>
              <a:rPr lang="ru-RU" sz="2800" dirty="0" err="1"/>
              <a:t>басқаруға</a:t>
            </a:r>
            <a:r>
              <a:rPr lang="ru-RU" sz="2800" dirty="0"/>
              <a:t> </a:t>
            </a:r>
            <a:r>
              <a:rPr lang="ru-RU" sz="2800" dirty="0" err="1"/>
              <a:t>мүмкіндік</a:t>
            </a:r>
            <a:r>
              <a:rPr lang="ru-RU" sz="2800" dirty="0"/>
              <a:t> </a:t>
            </a:r>
            <a:r>
              <a:rPr lang="ru-RU" sz="2800" dirty="0" err="1"/>
              <a:t>беретін</a:t>
            </a:r>
            <a:r>
              <a:rPr lang="ru-RU" sz="2800" dirty="0"/>
              <a:t> </a:t>
            </a:r>
            <a:r>
              <a:rPr lang="ru-RU" sz="2800" dirty="0" err="1"/>
              <a:t>өнертабыстар</a:t>
            </a:r>
            <a:r>
              <a:rPr lang="ru-RU" sz="2800" dirty="0"/>
              <a:t> </a:t>
            </a:r>
            <a:r>
              <a:rPr lang="ru-RU" sz="2800" dirty="0" err="1"/>
              <a:t>дүр</a:t>
            </a:r>
            <a:r>
              <a:rPr lang="ru-RU" sz="2800" dirty="0"/>
              <a:t> </a:t>
            </a:r>
            <a:r>
              <a:rPr lang="ru-RU" sz="2800" dirty="0" err="1"/>
              <a:t>сілкіндірді</a:t>
            </a:r>
            <a:r>
              <a:rPr lang="ru-RU" sz="2800" dirty="0"/>
              <a:t>. </a:t>
            </a:r>
            <a:r>
              <a:rPr lang="en-US" sz="2800" dirty="0"/>
              <a:t>Touch </a:t>
            </a:r>
            <a:r>
              <a:rPr lang="ru-RU" sz="2800" dirty="0" err="1"/>
              <a:t>планшеттері</a:t>
            </a:r>
            <a:r>
              <a:rPr lang="ru-RU" sz="2800" dirty="0"/>
              <a:t> мен </a:t>
            </a:r>
            <a:r>
              <a:rPr lang="ru-RU" sz="2800" dirty="0" err="1"/>
              <a:t>сенсорлық</a:t>
            </a:r>
            <a:r>
              <a:rPr lang="ru-RU" sz="2800" dirty="0"/>
              <a:t> </a:t>
            </a:r>
            <a:r>
              <a:rPr lang="ru-RU" sz="2800" dirty="0" err="1"/>
              <a:t>телефондардың</a:t>
            </a:r>
            <a:r>
              <a:rPr lang="ru-RU" sz="2800" dirty="0"/>
              <a:t> </a:t>
            </a:r>
            <a:r>
              <a:rPr lang="ru-RU" sz="2800" dirty="0" err="1"/>
              <a:t>сатылымы</a:t>
            </a:r>
            <a:r>
              <a:rPr lang="ru-RU" sz="2800" dirty="0"/>
              <a:t> </a:t>
            </a:r>
            <a:r>
              <a:rPr lang="ru-RU" sz="2800" dirty="0" err="1"/>
              <a:t>керемет</a:t>
            </a:r>
            <a:r>
              <a:rPr lang="ru-RU" sz="2800" dirty="0"/>
              <a:t> </a:t>
            </a:r>
            <a:r>
              <a:rPr lang="ru-RU" sz="2800" dirty="0" err="1"/>
              <a:t>қарқынмен</a:t>
            </a:r>
            <a:r>
              <a:rPr lang="ru-RU" sz="2800" dirty="0"/>
              <a:t> </a:t>
            </a:r>
            <a:r>
              <a:rPr lang="ru-RU" sz="2800" dirty="0" err="1"/>
              <a:t>өсуде</a:t>
            </a:r>
            <a:r>
              <a:rPr lang="ru-RU" sz="2800" dirty="0"/>
              <a:t>. </a:t>
            </a:r>
            <a:r>
              <a:rPr lang="ru-RU" sz="2800" dirty="0" err="1"/>
              <a:t>Одан</a:t>
            </a:r>
            <a:r>
              <a:rPr lang="ru-RU" sz="2800" dirty="0"/>
              <a:t> да </a:t>
            </a:r>
            <a:r>
              <a:rPr lang="ru-RU" sz="2800" dirty="0" err="1"/>
              <a:t>ыңғайлы</a:t>
            </a:r>
            <a:r>
              <a:rPr lang="ru-RU" sz="2800" dirty="0"/>
              <a:t> </a:t>
            </a:r>
            <a:r>
              <a:rPr lang="ru-RU" sz="2800" dirty="0" err="1"/>
              <a:t>құрылғылар</a:t>
            </a:r>
            <a:r>
              <a:rPr lang="ru-RU" sz="2800" dirty="0"/>
              <a:t> </a:t>
            </a:r>
            <a:r>
              <a:rPr lang="ru-RU" sz="2800" dirty="0" err="1"/>
              <a:t>қаншалықты</a:t>
            </a:r>
            <a:r>
              <a:rPr lang="ru-RU" sz="2800" dirty="0"/>
              <a:t> </a:t>
            </a:r>
            <a:r>
              <a:rPr lang="ru-RU" sz="2800" dirty="0" err="1"/>
              <a:t>жақын</a:t>
            </a:r>
            <a:r>
              <a:rPr lang="ru-RU" sz="2800" dirty="0"/>
              <a:t> </a:t>
            </a:r>
            <a:r>
              <a:rPr lang="ru-RU" sz="2800" dirty="0" err="1"/>
              <a:t>арада</a:t>
            </a:r>
            <a:r>
              <a:rPr lang="ru-RU" sz="2800" dirty="0"/>
              <a:t> </a:t>
            </a:r>
            <a:r>
              <a:rPr lang="ru-RU" sz="2800" dirty="0" err="1"/>
              <a:t>пайда</a:t>
            </a:r>
            <a:r>
              <a:rPr lang="ru-RU" sz="2800" dirty="0"/>
              <a:t> </a:t>
            </a:r>
            <a:r>
              <a:rPr lang="ru-RU" sz="2800" dirty="0" err="1"/>
              <a:t>болады</a:t>
            </a:r>
            <a:r>
              <a:rPr lang="ru-RU" sz="2800" dirty="0"/>
              <a:t> </a:t>
            </a:r>
            <a:r>
              <a:rPr lang="ru-RU" sz="2800" dirty="0" err="1"/>
              <a:t>және</a:t>
            </a:r>
            <a:r>
              <a:rPr lang="ru-RU" sz="2800" dirty="0"/>
              <a:t> </a:t>
            </a:r>
            <a:r>
              <a:rPr lang="ru-RU" sz="2800" dirty="0" err="1"/>
              <a:t>олар</a:t>
            </a:r>
            <a:r>
              <a:rPr lang="ru-RU" sz="2800" dirty="0"/>
              <a:t> </a:t>
            </a:r>
            <a:r>
              <a:rPr lang="ru-RU" sz="2800" dirty="0" err="1"/>
              <a:t>нені</a:t>
            </a:r>
            <a:r>
              <a:rPr lang="ru-RU" sz="2800" dirty="0"/>
              <a:t> </a:t>
            </a:r>
            <a:r>
              <a:rPr lang="ru-RU" sz="2800" dirty="0" err="1"/>
              <a:t>білдіреді</a:t>
            </a:r>
            <a:r>
              <a:rPr lang="ru-RU" sz="2800" dirty="0"/>
              <a:t>? </a:t>
            </a:r>
            <a:r>
              <a:rPr lang="ru-RU" sz="2800" dirty="0" err="1"/>
              <a:t>Бұл</a:t>
            </a:r>
            <a:r>
              <a:rPr lang="ru-RU" sz="2800" dirty="0"/>
              <a:t> </a:t>
            </a:r>
            <a:r>
              <a:rPr lang="ru-RU" sz="2800" dirty="0" err="1"/>
              <a:t>сұрақ</a:t>
            </a:r>
            <a:r>
              <a:rPr lang="ru-RU" sz="2800" dirty="0"/>
              <a:t> </a:t>
            </a:r>
            <a:r>
              <a:rPr lang="ru-RU" sz="2800" dirty="0" err="1"/>
              <a:t>көпшіліктің</a:t>
            </a:r>
            <a:r>
              <a:rPr lang="ru-RU" sz="2800" dirty="0"/>
              <a:t> </a:t>
            </a:r>
            <a:r>
              <a:rPr lang="ru-RU" sz="2800" dirty="0" err="1"/>
              <a:t>санасын</a:t>
            </a:r>
            <a:r>
              <a:rPr lang="ru-RU" sz="2800" dirty="0"/>
              <a:t> </a:t>
            </a:r>
            <a:r>
              <a:rPr lang="ru-RU" sz="2800" dirty="0" err="1"/>
              <a:t>толғандырады</a:t>
            </a:r>
            <a:r>
              <a:rPr lang="ru-RU" sz="2800" dirty="0"/>
              <a:t>.</a:t>
            </a:r>
            <a:endParaRPr lang="ru-RU" sz="2800" dirty="0"/>
          </a:p>
        </p:txBody>
      </p:sp>
      <p:sp>
        <p:nvSpPr>
          <p:cNvPr id="10" name="Управляющая кнопка: домой 9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9144000" cy="155828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 </a:t>
            </a:r>
            <a:r>
              <a:rPr lang="ru-RU" sz="3200" b="1" dirty="0" smtClean="0"/>
              <a:t>I. </a:t>
            </a:r>
            <a:r>
              <a:rPr lang="ru-RU" sz="3200" b="1" dirty="0"/>
              <a:t>ПАЙДАЛАНУШЫ ИНТЕРФЕЙСІ</a:t>
            </a:r>
            <a:r>
              <a:rPr lang="en-US" sz="3200" b="1" dirty="0" smtClean="0"/>
              <a:t>;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ru-RU" sz="3200" b="1" dirty="0" smtClean="0"/>
              <a:t> 1.1. </a:t>
            </a:r>
            <a:r>
              <a:rPr lang="ru-RU" sz="3200" b="1" dirty="0" err="1"/>
              <a:t>Пайдаланушы</a:t>
            </a:r>
            <a:r>
              <a:rPr lang="ru-RU" sz="3200" b="1" dirty="0"/>
              <a:t> </a:t>
            </a:r>
            <a:r>
              <a:rPr lang="ru-RU" sz="3200" b="1" dirty="0" err="1"/>
              <a:t>интерфейсінің</a:t>
            </a:r>
            <a:r>
              <a:rPr lang="ru-RU" sz="3200" b="1" dirty="0"/>
              <a:t> </a:t>
            </a:r>
            <a:r>
              <a:rPr lang="ru-RU" sz="3200" b="1" dirty="0" err="1"/>
              <a:t>анықтамасы</a:t>
            </a:r>
            <a:r>
              <a:rPr lang="ru-RU" sz="3200" b="1" dirty="0"/>
              <a:t> мен </a:t>
            </a:r>
            <a:r>
              <a:rPr lang="ru-RU" sz="3200" b="1" dirty="0" err="1"/>
              <a:t>түрлері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4389120"/>
          </a:xfrm>
        </p:spPr>
        <p:txBody>
          <a:bodyPr/>
          <a:lstStyle/>
          <a:p>
            <a:pPr indent="274320" algn="just">
              <a:buNone/>
            </a:pPr>
            <a:r>
              <a:rPr lang="ru-RU" b="1" i="1" u="sng" dirty="0" smtClean="0">
                <a:uFill>
                  <a:solidFill>
                    <a:srgbClr val="FF0000"/>
                  </a:solidFill>
                </a:uFill>
              </a:rPr>
              <a:t>Интерфейс </a:t>
            </a:r>
            <a:r>
              <a:rPr lang="ru-RU" i="1" u="sng" dirty="0" smtClean="0">
                <a:uFill>
                  <a:solidFill>
                    <a:srgbClr val="FF0000"/>
                  </a:solidFill>
                </a:uFill>
              </a:rPr>
              <a:t>– </a:t>
            </a:r>
            <a:r>
              <a:rPr lang="ru-RU" i="1" u="sng" dirty="0" err="1" smtClean="0">
                <a:uFill>
                  <a:solidFill>
                    <a:srgbClr val="FF0000"/>
                  </a:solidFill>
                </a:uFill>
              </a:rPr>
              <a:t>пайдаланушылардың</a:t>
            </a:r>
            <a:r>
              <a:rPr lang="ru-RU" i="1" u="sng" dirty="0" smtClean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есептеу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жүйесіндегі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құрылғылармен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және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 smtClean="0">
                <a:uFill>
                  <a:solidFill>
                    <a:srgbClr val="FF0000"/>
                  </a:solidFill>
                </a:uFill>
              </a:rPr>
              <a:t>бағдарламалармен</a:t>
            </a:r>
            <a:r>
              <a:rPr lang="ru-RU" i="1" u="sng" dirty="0" smtClean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ru-RU" i="1" u="sng" dirty="0" err="1" smtClean="0">
                <a:uFill>
                  <a:solidFill>
                    <a:srgbClr val="FF0000"/>
                  </a:solidFill>
                </a:uFill>
              </a:rPr>
              <a:t>сондай-ақ</a:t>
            </a:r>
            <a:r>
              <a:rPr lang="ru-RU" i="1" u="sng" dirty="0" smtClean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басқа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құрылғылармен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және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бағдарламалармен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жұптастырудың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техникалық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бағдарламалық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және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>
                <a:uFill>
                  <a:solidFill>
                    <a:srgbClr val="FF0000"/>
                  </a:solidFill>
                </a:uFill>
              </a:rPr>
              <a:t>әдістемелік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ru-RU" i="1" u="sng" dirty="0" err="1" smtClean="0">
                <a:uFill>
                  <a:solidFill>
                    <a:srgbClr val="FF0000"/>
                  </a:solidFill>
                </a:uFill>
              </a:rPr>
              <a:t>жиынтығы</a:t>
            </a:r>
            <a:r>
              <a:rPr lang="ru-RU" i="1" u="sng" dirty="0">
                <a:uFill>
                  <a:solidFill>
                    <a:srgbClr val="FF0000"/>
                  </a:solidFill>
                </a:uFill>
              </a:rPr>
              <a:t>.</a:t>
            </a:r>
            <a:endParaRPr lang="ru-RU" dirty="0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686800" cy="1359024"/>
          </a:xfrm>
        </p:spPr>
        <p:txBody>
          <a:bodyPr>
            <a:normAutofit fontScale="90000"/>
          </a:bodyPr>
          <a:lstStyle/>
          <a:p>
            <a:r>
              <a:rPr lang="ru-RU" sz="5400" b="1" dirty="0" err="1"/>
              <a:t>Пайдаланушы</a:t>
            </a:r>
            <a:r>
              <a:rPr lang="ru-RU" sz="5400" b="1" dirty="0"/>
              <a:t> </a:t>
            </a:r>
            <a:r>
              <a:rPr lang="ru-RU" sz="5400" b="1" dirty="0" err="1"/>
              <a:t>интерфейсінің</a:t>
            </a:r>
            <a:r>
              <a:rPr lang="ru-RU" sz="5400" b="1" dirty="0"/>
              <a:t> </a:t>
            </a:r>
            <a:r>
              <a:rPr lang="ru-RU" sz="5400" b="1" dirty="0" err="1"/>
              <a:t>анықтамасы</a:t>
            </a:r>
            <a:r>
              <a:rPr lang="ru-RU" sz="5400" b="1" dirty="0"/>
              <a:t> мен </a:t>
            </a:r>
            <a:r>
              <a:rPr lang="ru-RU" sz="5400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07704" y="1484784"/>
            <a:ext cx="6552728" cy="4389120"/>
          </a:xfrm>
        </p:spPr>
        <p:txBody>
          <a:bodyPr>
            <a:normAutofit fontScale="92500" lnSpcReduction="10000"/>
          </a:bodyPr>
          <a:lstStyle/>
          <a:p>
            <a:pPr indent="274320" fontAlgn="base">
              <a:buNone/>
            </a:pPr>
            <a:endParaRPr lang="en-US" dirty="0" smtClean="0"/>
          </a:p>
          <a:p>
            <a:pPr indent="274320" fontAlgn="base">
              <a:buNone/>
            </a:pPr>
            <a:endParaRPr lang="kk-KZ" dirty="0"/>
          </a:p>
          <a:p>
            <a:pPr indent="274320" fontAlgn="base">
              <a:buNone/>
            </a:pPr>
            <a:r>
              <a:rPr lang="ru-RU" sz="3200" b="1" dirty="0" err="1" smtClean="0"/>
              <a:t>Мына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түрлер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ажыратылады</a:t>
            </a:r>
            <a:r>
              <a:rPr lang="ru-RU" sz="3200" b="1" dirty="0" smtClean="0"/>
              <a:t>:</a:t>
            </a:r>
            <a:endParaRPr lang="en-US" sz="3200" b="1" dirty="0" smtClean="0"/>
          </a:p>
          <a:p>
            <a:pPr indent="274320" fontAlgn="base">
              <a:buNone/>
            </a:pPr>
            <a:endParaRPr lang="ru-RU" sz="3200" dirty="0" smtClean="0"/>
          </a:p>
          <a:p>
            <a:pPr indent="274320" fontAlgn="base"/>
            <a:r>
              <a:rPr lang="ru-RU" sz="3200" i="1" dirty="0" err="1"/>
              <a:t>Пайдаланушы</a:t>
            </a:r>
            <a:r>
              <a:rPr lang="ru-RU" sz="3200" i="1" dirty="0"/>
              <a:t> </a:t>
            </a:r>
            <a:r>
              <a:rPr lang="ru-RU" sz="3200" i="1" dirty="0" err="1"/>
              <a:t>интерфейсі</a:t>
            </a:r>
            <a:endParaRPr lang="en-US" sz="3200" i="1" dirty="0" smtClean="0"/>
          </a:p>
          <a:p>
            <a:pPr indent="274320" fontAlgn="base"/>
            <a:endParaRPr lang="ru-RU" sz="3200" dirty="0" smtClean="0"/>
          </a:p>
          <a:p>
            <a:pPr indent="274320" fontAlgn="base"/>
            <a:r>
              <a:rPr lang="ru-RU" sz="3200" i="1" dirty="0" err="1"/>
              <a:t>Бағдарламалық</a:t>
            </a:r>
            <a:r>
              <a:rPr lang="ru-RU" sz="3200" i="1" dirty="0"/>
              <a:t> интерфейс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pPr indent="274320" fontAlgn="base"/>
            <a:endParaRPr lang="ru-RU" sz="3200" dirty="0" smtClean="0"/>
          </a:p>
          <a:p>
            <a:pPr indent="274320" fontAlgn="base"/>
            <a:r>
              <a:rPr lang="ru-RU" sz="3200" i="1" dirty="0" err="1"/>
              <a:t>Физикалық</a:t>
            </a:r>
            <a:r>
              <a:rPr lang="ru-RU" sz="3200" i="1" dirty="0"/>
              <a:t> интерфейс</a:t>
            </a:r>
            <a:endParaRPr lang="ru-RU" sz="3200" dirty="0" smtClean="0"/>
          </a:p>
          <a:p>
            <a:endParaRPr lang="ru-RU" sz="3200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287016"/>
          </a:xfrm>
        </p:spPr>
        <p:txBody>
          <a:bodyPr>
            <a:normAutofit fontScale="90000"/>
          </a:bodyPr>
          <a:lstStyle/>
          <a:p>
            <a:r>
              <a:rPr lang="ru-RU" sz="4800" b="1" dirty="0" err="1"/>
              <a:t>Пайдаланушы</a:t>
            </a:r>
            <a:r>
              <a:rPr lang="ru-RU" sz="4800" b="1" dirty="0"/>
              <a:t> </a:t>
            </a:r>
            <a:r>
              <a:rPr lang="ru-RU" sz="4800" b="1" dirty="0" err="1"/>
              <a:t>интерфейсінің</a:t>
            </a:r>
            <a:r>
              <a:rPr lang="ru-RU" sz="4800" b="1" dirty="0"/>
              <a:t> </a:t>
            </a:r>
            <a:r>
              <a:rPr lang="ru-RU" sz="4800" b="1" dirty="0" err="1"/>
              <a:t>анықтамасы</a:t>
            </a:r>
            <a:r>
              <a:rPr lang="ru-RU" sz="4800" b="1" dirty="0"/>
              <a:t> мен </a:t>
            </a:r>
            <a:r>
              <a:rPr lang="ru-RU" sz="4800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2060848"/>
            <a:ext cx="6491064" cy="4389120"/>
          </a:xfrm>
        </p:spPr>
        <p:txBody>
          <a:bodyPr>
            <a:normAutofit/>
          </a:bodyPr>
          <a:lstStyle/>
          <a:p>
            <a:pPr indent="274320">
              <a:buNone/>
            </a:pPr>
            <a:endParaRPr lang="en-US" sz="3200" i="1" dirty="0" smtClean="0"/>
          </a:p>
          <a:p>
            <a:pPr indent="274320" algn="ctr">
              <a:buNone/>
            </a:pPr>
            <a:r>
              <a:rPr lang="ru-RU" sz="3200" b="1" i="1" dirty="0"/>
              <a:t>Интерфейс </a:t>
            </a:r>
            <a:r>
              <a:rPr lang="ru-RU" sz="3200" b="1" i="1" dirty="0" err="1"/>
              <a:t>түрлері</a:t>
            </a:r>
            <a:endParaRPr lang="en-US" sz="3200" b="1" i="1" dirty="0" smtClean="0"/>
          </a:p>
          <a:p>
            <a:pPr indent="274320">
              <a:buNone/>
            </a:pPr>
            <a:endParaRPr lang="ru-RU" sz="3200" b="1" dirty="0" smtClean="0"/>
          </a:p>
          <a:p>
            <a:pPr indent="274320" algn="ctr">
              <a:buNone/>
            </a:pPr>
            <a:r>
              <a:rPr lang="ru-RU" sz="3200" dirty="0" smtClean="0"/>
              <a:t>1</a:t>
            </a:r>
            <a:r>
              <a:rPr lang="ru-RU" sz="3200" i="1" dirty="0" smtClean="0"/>
              <a:t>) </a:t>
            </a:r>
            <a:r>
              <a:rPr lang="ru-RU" sz="3200" i="1" dirty="0" err="1"/>
              <a:t>Командалық</a:t>
            </a:r>
            <a:r>
              <a:rPr lang="ru-RU" sz="3200" i="1" dirty="0"/>
              <a:t> интерфейс.</a:t>
            </a:r>
            <a:r>
              <a:rPr lang="ru-RU" sz="3200" dirty="0" smtClean="0"/>
              <a:t> </a:t>
            </a:r>
            <a:endParaRPr lang="ru-RU" sz="3200" dirty="0" smtClean="0"/>
          </a:p>
          <a:p>
            <a:pPr indent="274320" algn="ctr">
              <a:buNone/>
            </a:pPr>
            <a:r>
              <a:rPr lang="ru-RU" sz="3200" dirty="0" smtClean="0"/>
              <a:t>2) </a:t>
            </a:r>
            <a:r>
              <a:rPr lang="en-US" sz="3200" i="1" dirty="0"/>
              <a:t>WIMP </a:t>
            </a:r>
            <a:r>
              <a:rPr lang="ru-RU" sz="3200" i="1" dirty="0" err="1"/>
              <a:t>интерфейсі</a:t>
            </a:r>
            <a:r>
              <a:rPr lang="ru-RU" sz="3200" dirty="0" smtClean="0"/>
              <a:t> </a:t>
            </a:r>
            <a:endParaRPr lang="ru-RU" sz="3200" dirty="0" smtClean="0"/>
          </a:p>
          <a:p>
            <a:pPr indent="274320" algn="ctr">
              <a:buNone/>
            </a:pPr>
            <a:r>
              <a:rPr lang="ru-RU" sz="3200" dirty="0" smtClean="0"/>
              <a:t>3) </a:t>
            </a:r>
            <a:r>
              <a:rPr lang="en-US" sz="3200" i="1" dirty="0" smtClean="0"/>
              <a:t>SILK</a:t>
            </a:r>
            <a:r>
              <a:rPr lang="ru-RU" sz="3200" i="1" dirty="0" smtClean="0"/>
              <a:t> </a:t>
            </a:r>
            <a:r>
              <a:rPr lang="ru-RU" sz="3200" i="1" dirty="0" err="1"/>
              <a:t>интерфейсі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204" y="620688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1.2.</a:t>
            </a:r>
            <a:r>
              <a:rPr lang="ru-RU" b="1" dirty="0" smtClean="0"/>
              <a:t> </a:t>
            </a:r>
            <a:r>
              <a:rPr lang="ru-RU" b="1" dirty="0"/>
              <a:t>Интерфейс </a:t>
            </a:r>
            <a:r>
              <a:rPr lang="ru-RU" b="1" dirty="0" err="1" smtClean="0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700808"/>
            <a:ext cx="8507288" cy="4389120"/>
          </a:xfrm>
        </p:spPr>
        <p:txBody>
          <a:bodyPr>
            <a:normAutofit lnSpcReduction="10000"/>
          </a:bodyPr>
          <a:lstStyle/>
          <a:p>
            <a:pPr indent="274320" fontAlgn="base">
              <a:buNone/>
            </a:pPr>
            <a:r>
              <a:rPr lang="ru-RU" b="1" dirty="0" err="1"/>
              <a:t>Пайдаланушы</a:t>
            </a:r>
            <a:r>
              <a:rPr lang="ru-RU" b="1" dirty="0"/>
              <a:t> </a:t>
            </a:r>
            <a:r>
              <a:rPr lang="ru-RU" b="1" dirty="0" err="1"/>
              <a:t>интерфейстері</a:t>
            </a:r>
            <a:r>
              <a:rPr lang="ru-RU" b="1" dirty="0"/>
              <a:t> </a:t>
            </a:r>
            <a:r>
              <a:rPr lang="ru-RU" b="1" dirty="0" err="1"/>
              <a:t>екі</a:t>
            </a:r>
            <a:r>
              <a:rPr lang="ru-RU" b="1" dirty="0"/>
              <a:t> </a:t>
            </a:r>
            <a:r>
              <a:rPr lang="ru-RU" b="1" dirty="0" err="1"/>
              <a:t>түрге</a:t>
            </a:r>
            <a:r>
              <a:rPr lang="ru-RU" b="1" dirty="0"/>
              <a:t> </a:t>
            </a:r>
            <a:r>
              <a:rPr lang="ru-RU" b="1" dirty="0" err="1"/>
              <a:t>бөлінеді</a:t>
            </a:r>
            <a:r>
              <a:rPr lang="ru-RU" b="1" dirty="0"/>
              <a:t> :</a:t>
            </a:r>
            <a:endParaRPr lang="en-US" b="1" dirty="0" smtClean="0"/>
          </a:p>
          <a:p>
            <a:pPr indent="274320" fontAlgn="base">
              <a:buNone/>
            </a:pPr>
            <a:endParaRPr lang="ru-RU" dirty="0" smtClean="0"/>
          </a:p>
          <a:p>
            <a:pPr indent="274320" fontAlgn="base"/>
            <a:r>
              <a:rPr lang="ru-RU" dirty="0" smtClean="0"/>
              <a:t>1) </a:t>
            </a:r>
            <a:r>
              <a:rPr lang="ru-RU" u="sng" dirty="0" err="1"/>
              <a:t>процедуралық</a:t>
            </a:r>
            <a:r>
              <a:rPr lang="ru-RU" u="sng" dirty="0"/>
              <a:t> </a:t>
            </a:r>
            <a:r>
              <a:rPr lang="ru-RU" u="sng" dirty="0" err="1"/>
              <a:t>бағдарланған</a:t>
            </a:r>
            <a:r>
              <a:rPr lang="ru-RU" u="sng" dirty="0"/>
              <a:t> </a:t>
            </a:r>
            <a:r>
              <a:rPr lang="ru-RU" dirty="0" smtClean="0"/>
              <a:t>:</a:t>
            </a:r>
            <a:endParaRPr lang="ru-RU" dirty="0" smtClean="0"/>
          </a:p>
          <a:p>
            <a:pPr indent="274320" fontAlgn="base">
              <a:buNone/>
            </a:pPr>
            <a:r>
              <a:rPr lang="ru-RU" dirty="0" smtClean="0"/>
              <a:t>– </a:t>
            </a:r>
            <a:r>
              <a:rPr lang="kk-KZ" dirty="0" smtClean="0"/>
              <a:t>примитивті</a:t>
            </a:r>
            <a:endParaRPr lang="ru-RU" dirty="0" smtClean="0"/>
          </a:p>
          <a:p>
            <a:pPr indent="274320" fontAlgn="base">
              <a:buNone/>
            </a:pPr>
            <a:r>
              <a:rPr lang="ru-RU" dirty="0" smtClean="0"/>
              <a:t>– </a:t>
            </a:r>
            <a:r>
              <a:rPr lang="ru-RU" dirty="0" err="1" smtClean="0"/>
              <a:t>мәзір</a:t>
            </a:r>
            <a:endParaRPr lang="ru-RU" dirty="0" smtClean="0"/>
          </a:p>
          <a:p>
            <a:pPr indent="274320" fontAlgn="base">
              <a:buNone/>
            </a:pPr>
            <a:r>
              <a:rPr lang="ru-RU" dirty="0" smtClean="0"/>
              <a:t>– </a:t>
            </a:r>
            <a:r>
              <a:rPr lang="ru-RU" dirty="0" err="1"/>
              <a:t>еркін</a:t>
            </a:r>
            <a:r>
              <a:rPr lang="ru-RU" dirty="0"/>
              <a:t> </a:t>
            </a:r>
            <a:r>
              <a:rPr lang="ru-RU" dirty="0" err="1"/>
              <a:t>навигациямен</a:t>
            </a:r>
            <a:endParaRPr lang="en-US" dirty="0" smtClean="0"/>
          </a:p>
          <a:p>
            <a:pPr indent="274320" fontAlgn="base">
              <a:buNone/>
            </a:pPr>
            <a:endParaRPr lang="ru-RU" dirty="0" smtClean="0"/>
          </a:p>
          <a:p>
            <a:pPr indent="274320" fontAlgn="base"/>
            <a:r>
              <a:rPr lang="ru-RU" dirty="0" smtClean="0"/>
              <a:t>2) </a:t>
            </a:r>
            <a:r>
              <a:rPr lang="ru-RU" u="sng" dirty="0" err="1"/>
              <a:t>объектіге</a:t>
            </a:r>
            <a:r>
              <a:rPr lang="ru-RU" u="sng" dirty="0"/>
              <a:t> </a:t>
            </a:r>
            <a:r>
              <a:rPr lang="ru-RU" u="sng" dirty="0" err="1"/>
              <a:t>бағытталған</a:t>
            </a:r>
            <a:r>
              <a:rPr lang="ru-RU" u="sng" dirty="0"/>
              <a:t> </a:t>
            </a:r>
            <a:r>
              <a:rPr lang="ru-RU" dirty="0" smtClean="0"/>
              <a:t>:</a:t>
            </a:r>
            <a:endParaRPr lang="ru-RU" dirty="0" smtClean="0"/>
          </a:p>
          <a:p>
            <a:pPr indent="274320" fontAlgn="base">
              <a:buNone/>
            </a:pPr>
            <a:r>
              <a:rPr lang="ru-RU" dirty="0" smtClean="0"/>
              <a:t>– </a:t>
            </a:r>
            <a:r>
              <a:rPr lang="ru-RU" dirty="0" err="1"/>
              <a:t>тікелей</a:t>
            </a:r>
            <a:r>
              <a:rPr lang="ru-RU" dirty="0"/>
              <a:t> манипуляция.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Интерфейс </a:t>
            </a:r>
            <a:r>
              <a:rPr lang="ru-RU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56792"/>
            <a:ext cx="9468544" cy="4623792"/>
          </a:xfrm>
        </p:spPr>
        <p:txBody>
          <a:bodyPr>
            <a:normAutofit/>
          </a:bodyPr>
          <a:lstStyle/>
          <a:p>
            <a:pPr indent="274320" fontAlgn="base">
              <a:buNone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ПРОЦЕДУРАҒА БАҒЫТТАЛҒАН ИНТЕРФЕЙСТЕР </a:t>
            </a:r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274320" fontAlgn="base">
              <a:buNone/>
            </a:pPr>
            <a:endParaRPr lang="ru-RU" b="1" dirty="0" smtClean="0"/>
          </a:p>
          <a:p>
            <a:pPr indent="274320" fontAlgn="base">
              <a:buNone/>
            </a:pPr>
            <a:r>
              <a:rPr lang="en-US" dirty="0" smtClean="0"/>
              <a:t>1) </a:t>
            </a:r>
            <a:r>
              <a:rPr lang="ru-RU" dirty="0" err="1"/>
              <a:t>Пайдаланушыға</a:t>
            </a:r>
            <a:r>
              <a:rPr lang="ru-RU" dirty="0"/>
              <a:t> </a:t>
            </a:r>
            <a:r>
              <a:rPr lang="ru-RU" dirty="0" err="1"/>
              <a:t>тапсырмаларды</a:t>
            </a:r>
            <a:r>
              <a:rPr lang="ru-RU" dirty="0"/>
              <a:t> </a:t>
            </a:r>
            <a:r>
              <a:rPr lang="ru-RU" dirty="0" err="1"/>
              <a:t>орындау</a:t>
            </a:r>
            <a:r>
              <a:rPr lang="ru-RU" dirty="0"/>
              <a:t> </a:t>
            </a:r>
            <a:r>
              <a:rPr lang="ru-RU" dirty="0" err="1"/>
              <a:t>үшін</a:t>
            </a:r>
            <a:r>
              <a:rPr lang="ru-RU" dirty="0"/>
              <a:t> </a:t>
            </a:r>
            <a:r>
              <a:rPr lang="ru-RU" dirty="0" err="1"/>
              <a:t>қажетті</a:t>
            </a:r>
            <a:r>
              <a:rPr lang="ru-RU" dirty="0"/>
              <a:t> </a:t>
            </a:r>
            <a:r>
              <a:rPr lang="ru-RU" dirty="0" err="1"/>
              <a:t>функцияларды</a:t>
            </a:r>
            <a:r>
              <a:rPr lang="ru-RU" dirty="0"/>
              <a:t> </a:t>
            </a:r>
            <a:r>
              <a:rPr lang="ru-RU" dirty="0" err="1"/>
              <a:t>қамтамасыз</a:t>
            </a:r>
            <a:r>
              <a:rPr lang="ru-RU" dirty="0"/>
              <a:t> </a:t>
            </a:r>
            <a:r>
              <a:rPr lang="ru-RU" dirty="0" err="1"/>
              <a:t>етіңіз</a:t>
            </a:r>
            <a:r>
              <a:rPr lang="ru-RU" dirty="0"/>
              <a:t>;</a:t>
            </a:r>
            <a:endParaRPr lang="en-US" dirty="0" smtClean="0"/>
          </a:p>
          <a:p>
            <a:pPr indent="274320" fontAlgn="base">
              <a:buNone/>
            </a:pPr>
            <a:r>
              <a:rPr lang="en-US" dirty="0" smtClean="0"/>
              <a:t>2) </a:t>
            </a:r>
            <a:r>
              <a:rPr lang="ru-RU" dirty="0" err="1"/>
              <a:t>Тапсырмаларға</a:t>
            </a:r>
            <a:r>
              <a:rPr lang="ru-RU" dirty="0"/>
              <a:t> баса </a:t>
            </a:r>
            <a:r>
              <a:rPr lang="ru-RU" dirty="0" err="1"/>
              <a:t>назар</a:t>
            </a:r>
            <a:r>
              <a:rPr lang="ru-RU" dirty="0"/>
              <a:t> </a:t>
            </a:r>
            <a:r>
              <a:rPr lang="ru-RU" dirty="0" err="1"/>
              <a:t>аударылады</a:t>
            </a:r>
            <a:r>
              <a:rPr lang="ru-RU" dirty="0"/>
              <a:t>;</a:t>
            </a:r>
            <a:endParaRPr lang="en-US" dirty="0" smtClean="0"/>
          </a:p>
          <a:p>
            <a:pPr indent="274320" fontAlgn="base">
              <a:buNone/>
            </a:pPr>
            <a:r>
              <a:rPr lang="en-US" dirty="0" smtClean="0"/>
              <a:t>3) </a:t>
            </a:r>
            <a:r>
              <a:rPr lang="ru-RU" dirty="0" err="1"/>
              <a:t>Пиктограммалар</a:t>
            </a:r>
            <a:r>
              <a:rPr lang="ru-RU" dirty="0"/>
              <a:t> </a:t>
            </a:r>
            <a:r>
              <a:rPr lang="ru-RU" dirty="0" err="1"/>
              <a:t>қолданбаларды</a:t>
            </a:r>
            <a:r>
              <a:rPr lang="ru-RU" dirty="0"/>
              <a:t>, </a:t>
            </a:r>
            <a:r>
              <a:rPr lang="ru-RU" dirty="0" err="1"/>
              <a:t>терезелерді</a:t>
            </a:r>
            <a:r>
              <a:rPr lang="ru-RU" dirty="0"/>
              <a:t> </a:t>
            </a:r>
            <a:r>
              <a:rPr lang="ru-RU" dirty="0" err="1"/>
              <a:t>немесе</a:t>
            </a:r>
            <a:r>
              <a:rPr lang="ru-RU" dirty="0"/>
              <a:t> </a:t>
            </a:r>
            <a:r>
              <a:rPr lang="ru-RU" dirty="0" err="1"/>
              <a:t>операцияларды</a:t>
            </a:r>
            <a:r>
              <a:rPr lang="ru-RU" dirty="0"/>
              <a:t> </a:t>
            </a:r>
            <a:r>
              <a:rPr lang="ru-RU" dirty="0" err="1"/>
              <a:t>білдіреді</a:t>
            </a:r>
            <a:r>
              <a:rPr lang="ru-RU" dirty="0"/>
              <a:t>;</a:t>
            </a:r>
            <a:endParaRPr lang="en-US" dirty="0" smtClean="0"/>
          </a:p>
          <a:p>
            <a:pPr indent="274320" fontAlgn="base">
              <a:buNone/>
            </a:pPr>
            <a:r>
              <a:rPr lang="en-US" dirty="0" smtClean="0"/>
              <a:t>4) </a:t>
            </a:r>
            <a:r>
              <a:rPr lang="ru-RU" dirty="0" err="1" smtClean="0"/>
              <a:t>Папкалар</a:t>
            </a:r>
            <a:r>
              <a:rPr lang="ru-RU" dirty="0" smtClean="0"/>
              <a:t> </a:t>
            </a:r>
            <a:r>
              <a:rPr lang="ru-RU" dirty="0"/>
              <a:t>мен </a:t>
            </a:r>
            <a:r>
              <a:rPr lang="ru-RU" dirty="0" err="1"/>
              <a:t>анықтамалықтардың</a:t>
            </a:r>
            <a:r>
              <a:rPr lang="ru-RU" dirty="0"/>
              <a:t> </a:t>
            </a:r>
            <a:r>
              <a:rPr lang="ru-RU" dirty="0" err="1"/>
              <a:t>мазмұны</a:t>
            </a:r>
            <a:r>
              <a:rPr lang="ru-RU" dirty="0"/>
              <a:t> </a:t>
            </a:r>
            <a:r>
              <a:rPr lang="ru-RU" dirty="0" err="1"/>
              <a:t>кесте-тізім</a:t>
            </a:r>
            <a:r>
              <a:rPr lang="ru-RU" dirty="0"/>
              <a:t> </a:t>
            </a:r>
            <a:r>
              <a:rPr lang="ru-RU" dirty="0" err="1"/>
              <a:t>арқылы</a:t>
            </a:r>
            <a:r>
              <a:rPr lang="ru-RU" dirty="0"/>
              <a:t> </a:t>
            </a:r>
            <a:r>
              <a:rPr lang="ru-RU" dirty="0" err="1"/>
              <a:t>көрсетіледі</a:t>
            </a:r>
            <a:r>
              <a:rPr lang="ru-RU" dirty="0"/>
              <a:t>.</a:t>
            </a:r>
            <a:endParaRPr lang="ru-RU" dirty="0" smtClean="0"/>
          </a:p>
          <a:p>
            <a:pPr indent="274320"/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Интерфейс </a:t>
            </a:r>
            <a:r>
              <a:rPr lang="ru-RU" b="1" dirty="0" err="1"/>
              <a:t>түрлері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52528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ОБЪЕКТІГЕ БАҒЫТТАЛҒАН ИНТЕРФЕЙСТЕР :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buNone/>
            </a:pPr>
            <a:endParaRPr lang="ru-RU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fontAlgn="base">
              <a:buNone/>
            </a:pPr>
            <a:r>
              <a:rPr lang="en-US" dirty="0" smtClean="0"/>
              <a:t>1) </a:t>
            </a:r>
            <a:r>
              <a:rPr lang="ru-RU" dirty="0" err="1"/>
              <a:t>Пайдаланушыға</a:t>
            </a:r>
            <a:r>
              <a:rPr lang="ru-RU" dirty="0"/>
              <a:t> </a:t>
            </a:r>
            <a:r>
              <a:rPr lang="ru-RU" dirty="0" err="1"/>
              <a:t>объектілермен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әрекеттесу</a:t>
            </a:r>
            <a:r>
              <a:rPr lang="ru-RU" dirty="0"/>
              <a:t> </a:t>
            </a:r>
            <a:r>
              <a:rPr lang="ru-RU" dirty="0" err="1"/>
              <a:t>мүмкіндігін</a:t>
            </a:r>
            <a:r>
              <a:rPr lang="ru-RU" dirty="0"/>
              <a:t> </a:t>
            </a:r>
            <a:r>
              <a:rPr lang="ru-RU" dirty="0" err="1"/>
              <a:t>қамтамасыз</a:t>
            </a:r>
            <a:r>
              <a:rPr lang="ru-RU" dirty="0"/>
              <a:t> </a:t>
            </a:r>
            <a:r>
              <a:rPr lang="ru-RU" dirty="0" err="1"/>
              <a:t>етеді</a:t>
            </a:r>
            <a:r>
              <a:rPr lang="ru-RU" dirty="0"/>
              <a:t>;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2) </a:t>
            </a:r>
            <a:r>
              <a:rPr lang="ru-RU" dirty="0" err="1"/>
              <a:t>Кіріс</a:t>
            </a:r>
            <a:r>
              <a:rPr lang="ru-RU" dirty="0"/>
              <a:t> пен </a:t>
            </a:r>
            <a:r>
              <a:rPr lang="ru-RU" dirty="0" err="1"/>
              <a:t>нәтижелерге</a:t>
            </a:r>
            <a:r>
              <a:rPr lang="ru-RU" dirty="0"/>
              <a:t> баса </a:t>
            </a:r>
            <a:r>
              <a:rPr lang="ru-RU" dirty="0" err="1"/>
              <a:t>назар</a:t>
            </a:r>
            <a:r>
              <a:rPr lang="ru-RU" dirty="0"/>
              <a:t> </a:t>
            </a:r>
            <a:r>
              <a:rPr lang="ru-RU" dirty="0" err="1"/>
              <a:t>аударылады</a:t>
            </a:r>
            <a:r>
              <a:rPr lang="ru-RU" dirty="0"/>
              <a:t>;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3) </a:t>
            </a:r>
            <a:r>
              <a:rPr lang="ru-RU" dirty="0" err="1"/>
              <a:t>Пиктограммалар</a:t>
            </a:r>
            <a:r>
              <a:rPr lang="ru-RU" dirty="0"/>
              <a:t> </a:t>
            </a:r>
            <a:r>
              <a:rPr lang="ru-RU" dirty="0" err="1"/>
              <a:t>нысандарды</a:t>
            </a:r>
            <a:r>
              <a:rPr lang="ru-RU" dirty="0"/>
              <a:t> </a:t>
            </a:r>
            <a:r>
              <a:rPr lang="ru-RU" dirty="0" err="1"/>
              <a:t>білдіреді</a:t>
            </a:r>
            <a:r>
              <a:rPr lang="ru-RU" dirty="0"/>
              <a:t>;</a:t>
            </a:r>
            <a:endParaRPr lang="ru-RU" dirty="0" smtClean="0"/>
          </a:p>
          <a:p>
            <a:pPr fontAlgn="base">
              <a:buNone/>
            </a:pPr>
            <a:r>
              <a:rPr lang="ru-RU" dirty="0" smtClean="0"/>
              <a:t>4) </a:t>
            </a:r>
            <a:r>
              <a:rPr lang="ru-RU" dirty="0" err="1" smtClean="0"/>
              <a:t>Папкалар</a:t>
            </a:r>
            <a:r>
              <a:rPr lang="ru-RU" dirty="0" smtClean="0"/>
              <a:t> </a:t>
            </a:r>
            <a:r>
              <a:rPr lang="ru-RU" dirty="0"/>
              <a:t>мен </a:t>
            </a:r>
            <a:r>
              <a:rPr lang="ru-RU" dirty="0" err="1"/>
              <a:t>анықтамалықтар</a:t>
            </a:r>
            <a:r>
              <a:rPr lang="ru-RU" dirty="0"/>
              <a:t> </a:t>
            </a:r>
            <a:r>
              <a:rPr lang="ru-RU" dirty="0" err="1"/>
              <a:t>объектілердің</a:t>
            </a:r>
            <a:r>
              <a:rPr lang="ru-RU" dirty="0"/>
              <a:t> </a:t>
            </a:r>
            <a:r>
              <a:rPr lang="ru-RU" dirty="0" err="1"/>
              <a:t>көрнекі</a:t>
            </a:r>
            <a:r>
              <a:rPr lang="ru-RU" dirty="0"/>
              <a:t> </a:t>
            </a:r>
            <a:r>
              <a:rPr lang="ru-RU" dirty="0" err="1"/>
              <a:t>контейнерлері</a:t>
            </a:r>
            <a:r>
              <a:rPr lang="ru-RU" dirty="0"/>
              <a:t> </a:t>
            </a:r>
            <a:r>
              <a:rPr lang="ru-RU" dirty="0" err="1"/>
              <a:t>болып</a:t>
            </a:r>
            <a:r>
              <a:rPr lang="ru-RU" dirty="0"/>
              <a:t> </a:t>
            </a:r>
            <a:r>
              <a:rPr lang="ru-RU" dirty="0" err="1"/>
              <a:t>табылады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5148064" y="6021288"/>
            <a:ext cx="504056" cy="576064"/>
          </a:xfrm>
          <a:prstGeom prst="actionButtonForwardNex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3563888" y="6021288"/>
            <a:ext cx="504056" cy="576064"/>
          </a:xfrm>
          <a:prstGeom prst="actionButtonBackPrevio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омой 5">
            <a:hlinkClick r:id="rId2" action="ppaction://hlinksldjump" highlightClick="1"/>
          </p:cNvPr>
          <p:cNvSpPr/>
          <p:nvPr/>
        </p:nvSpPr>
        <p:spPr>
          <a:xfrm>
            <a:off x="4283968" y="5949280"/>
            <a:ext cx="648072" cy="692696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7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00"/>
      </a:hlink>
      <a:folHlink>
        <a:srgbClr val="7030A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639</Words>
  <Application>Microsoft Office PowerPoint</Application>
  <PresentationFormat>Экран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Calibri</vt:lpstr>
      <vt:lpstr>Constantia</vt:lpstr>
      <vt:lpstr>Wingdings 2</vt:lpstr>
      <vt:lpstr>Поток</vt:lpstr>
      <vt:lpstr>Пайдаланушы интерфейсін жобалау</vt:lpstr>
      <vt:lpstr>Мазмұны</vt:lpstr>
      <vt:lpstr>Кіріспе</vt:lpstr>
      <vt:lpstr> I. ПАЙДАЛАНУШЫ ИНТЕРФЕЙСІ;  1.1. Пайдаланушы интерфейсінің анықтамасы мен түрлері</vt:lpstr>
      <vt:lpstr>Пайдаланушы интерфейсінің анықтамасы мен түрлері</vt:lpstr>
      <vt:lpstr>Пайдаланушы интерфейсінің анықтамасы мен түрлері</vt:lpstr>
      <vt:lpstr>1.2. Интерфейс түрлері</vt:lpstr>
      <vt:lpstr>Интерфейс түрлері</vt:lpstr>
      <vt:lpstr>Интерфейс түрлері</vt:lpstr>
      <vt:lpstr>Интерфейс түрлері</vt:lpstr>
      <vt:lpstr>Интерфейс түрлері</vt:lpstr>
      <vt:lpstr>Интерфейс түрлері</vt:lpstr>
      <vt:lpstr>Интерфейс түрлері</vt:lpstr>
      <vt:lpstr>II. Пайдаланушы интерфейстерін әзірлеу 2.1. Пайдаланушы интерфейсін әзірлеу әдістері мен құралдары</vt:lpstr>
      <vt:lpstr>Пайдаланушы интерфейсін әзірлеу әдістері мен құралдары</vt:lpstr>
      <vt:lpstr>2.2. Пайдаланушы интерфейсін жобалау ережелері</vt:lpstr>
      <vt:lpstr>Пайдаланушы интерфейсін жобалау ережелері</vt:lpstr>
      <vt:lpstr>ЗАКЛЮЧЕНИЕ </vt:lpstr>
      <vt:lpstr>Пайдаланылған әдебиеттер тізімі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Пользовательский интерфейс</dc:title>
  <dc:creator>User</dc:creator>
  <cp:lastModifiedBy>Студент</cp:lastModifiedBy>
  <cp:revision>55</cp:revision>
  <dcterms:created xsi:type="dcterms:W3CDTF">2014-04-09T16:57:49Z</dcterms:created>
  <dcterms:modified xsi:type="dcterms:W3CDTF">2023-10-04T13:54:29Z</dcterms:modified>
</cp:coreProperties>
</file>