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8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732C-13FF-4794-B4FD-ECEE453773DD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F995-E334-4157-9069-11CAC105B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26"/>
            <a:ext cx="12192000" cy="687185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B6BA39-4E10-C52C-F35D-E20D8C4B6C07}"/>
              </a:ext>
            </a:extLst>
          </p:cNvPr>
          <p:cNvSpPr/>
          <p:nvPr/>
        </p:nvSpPr>
        <p:spPr>
          <a:xfrm>
            <a:off x="7261487" y="3117954"/>
            <a:ext cx="3267855" cy="622092"/>
          </a:xfrm>
          <a:prstGeom prst="rect">
            <a:avLst/>
          </a:prstGeom>
          <a:solidFill>
            <a:srgbClr val="BCB859"/>
          </a:solidFill>
          <a:ln>
            <a:solidFill>
              <a:srgbClr val="BCB8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244E9-74EA-E9D1-459A-8C162FA5D949}"/>
              </a:ext>
            </a:extLst>
          </p:cNvPr>
          <p:cNvSpPr txBox="1"/>
          <p:nvPr/>
        </p:nvSpPr>
        <p:spPr>
          <a:xfrm>
            <a:off x="6790544" y="3177915"/>
            <a:ext cx="464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Орындаған: Сұлтанбекұлы Дәуіржан</a:t>
            </a:r>
            <a:endParaRPr lang="ru-K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4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22"/>
            <a:ext cx="12192000" cy="68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3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057"/>
          <a:stretch/>
        </p:blipFill>
        <p:spPr>
          <a:xfrm>
            <a:off x="0" y="24122"/>
            <a:ext cx="12191999" cy="68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73"/>
            <a:ext cx="12192000" cy="68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4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66" y="0"/>
            <a:ext cx="12205566" cy="68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"/>
            <a:ext cx="12196121" cy="68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"/>
            <a:ext cx="12196121" cy="68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" y="0"/>
            <a:ext cx="12187267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-42334" y="0"/>
            <a:ext cx="1223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4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Дауиржан Султанбекулы</cp:lastModifiedBy>
  <cp:revision>3</cp:revision>
  <dcterms:created xsi:type="dcterms:W3CDTF">2023-09-23T04:41:03Z</dcterms:created>
  <dcterms:modified xsi:type="dcterms:W3CDTF">2023-10-19T09:33:32Z</dcterms:modified>
</cp:coreProperties>
</file>