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Abylkassymova</a:t>
            </a:r>
            <a:r>
              <a:rPr lang="en-US" dirty="0" smtClean="0"/>
              <a:t> A.B.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57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give ranges of values—for example, [a-j] for the letters a through j. Here are some further examples of ranges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7440463" cy="230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442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any character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a dot to match (almost) any </a:t>
            </a:r>
            <a:r>
              <a:rPr lang="en-US" dirty="0" smtClean="0"/>
              <a:t>character.</a:t>
            </a:r>
          </a:p>
          <a:p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50" y="2662943"/>
            <a:ext cx="7419955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2915816" y="2502188"/>
            <a:ext cx="288032" cy="27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73599" y="2132856"/>
            <a:ext cx="637065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A followed by almost any single character followed by a B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2483768" y="3058987"/>
            <a:ext cx="2376264" cy="1594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967" y="4725144"/>
            <a:ext cx="4417241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Прямая со стрелкой 14"/>
          <p:cNvCxnSpPr/>
          <p:nvPr/>
        </p:nvCxnSpPr>
        <p:spPr>
          <a:xfrm flipH="1">
            <a:off x="3275856" y="3140968"/>
            <a:ext cx="2376264" cy="1594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4067944" y="3211387"/>
            <a:ext cx="2376264" cy="1594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4860032" y="3140968"/>
            <a:ext cx="2376264" cy="1594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51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multiple copies of </a:t>
            </a:r>
            <a:r>
              <a:rPr lang="en-US" dirty="0" err="1" smtClean="0"/>
              <a:t>smth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40868"/>
            <a:ext cx="694986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555776" y="1556792"/>
            <a:ext cx="34291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 to match one or more B’s here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2987824" y="1926124"/>
            <a:ext cx="432048" cy="314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467544" y="3897053"/>
            <a:ext cx="79208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For instance, using * in place of + will </a:t>
            </a:r>
            <a:r>
              <a:rPr lang="en-US" dirty="0" smtClean="0"/>
              <a:t>match zero or </a:t>
            </a:r>
            <a:r>
              <a:rPr lang="en-US" dirty="0" err="1" smtClean="0"/>
              <a:t>moreB’s</a:t>
            </a:r>
            <a:r>
              <a:rPr lang="en-US" dirty="0"/>
              <a:t>. 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4139952" y="3717032"/>
            <a:ext cx="0" cy="180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47" y="4267062"/>
            <a:ext cx="6774873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032111"/>
            <a:ext cx="3278659" cy="813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Прямая со стрелкой 10"/>
          <p:cNvCxnSpPr/>
          <p:nvPr/>
        </p:nvCxnSpPr>
        <p:spPr>
          <a:xfrm flipH="1">
            <a:off x="4283968" y="2636912"/>
            <a:ext cx="701533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5094603" y="2636912"/>
            <a:ext cx="701533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6390747" y="2636912"/>
            <a:ext cx="701533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19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or not pattern?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029137"/>
            <a:ext cx="8280921" cy="41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6638"/>
            <a:ext cx="8424936" cy="40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891" y="2708920"/>
            <a:ext cx="320915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346" y="4293096"/>
            <a:ext cx="5038237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4808891" y="2348880"/>
            <a:ext cx="339173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5528971" y="2501280"/>
            <a:ext cx="339173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6033027" y="2501280"/>
            <a:ext cx="339173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6825115" y="2420888"/>
            <a:ext cx="339173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4211960" y="3996680"/>
            <a:ext cx="43204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4808892" y="3996680"/>
            <a:ext cx="555196" cy="440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5528971" y="3996680"/>
            <a:ext cx="504056" cy="440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6732239" y="3861048"/>
            <a:ext cx="576065" cy="452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5" name="Полилиния 13324"/>
          <p:cNvSpPr/>
          <p:nvPr/>
        </p:nvSpPr>
        <p:spPr>
          <a:xfrm>
            <a:off x="6683813" y="2623457"/>
            <a:ext cx="1132130" cy="740229"/>
          </a:xfrm>
          <a:custGeom>
            <a:avLst/>
            <a:gdLst>
              <a:gd name="connsiteX0" fmla="*/ 816444 w 1132130"/>
              <a:gd name="connsiteY0" fmla="*/ 32657 h 740229"/>
              <a:gd name="connsiteX1" fmla="*/ 576958 w 1132130"/>
              <a:gd name="connsiteY1" fmla="*/ 43543 h 740229"/>
              <a:gd name="connsiteX2" fmla="*/ 511644 w 1132130"/>
              <a:gd name="connsiteY2" fmla="*/ 65314 h 740229"/>
              <a:gd name="connsiteX3" fmla="*/ 272158 w 1132130"/>
              <a:gd name="connsiteY3" fmla="*/ 87086 h 740229"/>
              <a:gd name="connsiteX4" fmla="*/ 174187 w 1132130"/>
              <a:gd name="connsiteY4" fmla="*/ 108857 h 740229"/>
              <a:gd name="connsiteX5" fmla="*/ 130644 w 1132130"/>
              <a:gd name="connsiteY5" fmla="*/ 119743 h 740229"/>
              <a:gd name="connsiteX6" fmla="*/ 87101 w 1132130"/>
              <a:gd name="connsiteY6" fmla="*/ 141514 h 740229"/>
              <a:gd name="connsiteX7" fmla="*/ 21787 w 1132130"/>
              <a:gd name="connsiteY7" fmla="*/ 163286 h 740229"/>
              <a:gd name="connsiteX8" fmla="*/ 10901 w 1132130"/>
              <a:gd name="connsiteY8" fmla="*/ 250372 h 740229"/>
              <a:gd name="connsiteX9" fmla="*/ 16 w 1132130"/>
              <a:gd name="connsiteY9" fmla="*/ 293914 h 740229"/>
              <a:gd name="connsiteX10" fmla="*/ 21787 w 1132130"/>
              <a:gd name="connsiteY10" fmla="*/ 609600 h 740229"/>
              <a:gd name="connsiteX11" fmla="*/ 87101 w 1132130"/>
              <a:gd name="connsiteY11" fmla="*/ 674914 h 740229"/>
              <a:gd name="connsiteX12" fmla="*/ 141530 w 1132130"/>
              <a:gd name="connsiteY12" fmla="*/ 718457 h 740229"/>
              <a:gd name="connsiteX13" fmla="*/ 239501 w 1132130"/>
              <a:gd name="connsiteY13" fmla="*/ 740229 h 740229"/>
              <a:gd name="connsiteX14" fmla="*/ 838216 w 1132130"/>
              <a:gd name="connsiteY14" fmla="*/ 729343 h 740229"/>
              <a:gd name="connsiteX15" fmla="*/ 925301 w 1132130"/>
              <a:gd name="connsiteY15" fmla="*/ 707572 h 740229"/>
              <a:gd name="connsiteX16" fmla="*/ 979730 w 1132130"/>
              <a:gd name="connsiteY16" fmla="*/ 696686 h 740229"/>
              <a:gd name="connsiteX17" fmla="*/ 1034158 w 1132130"/>
              <a:gd name="connsiteY17" fmla="*/ 653143 h 740229"/>
              <a:gd name="connsiteX18" fmla="*/ 1077701 w 1132130"/>
              <a:gd name="connsiteY18" fmla="*/ 609600 h 740229"/>
              <a:gd name="connsiteX19" fmla="*/ 1099473 w 1132130"/>
              <a:gd name="connsiteY19" fmla="*/ 587829 h 740229"/>
              <a:gd name="connsiteX20" fmla="*/ 1121244 w 1132130"/>
              <a:gd name="connsiteY20" fmla="*/ 522514 h 740229"/>
              <a:gd name="connsiteX21" fmla="*/ 1132130 w 1132130"/>
              <a:gd name="connsiteY21" fmla="*/ 489857 h 740229"/>
              <a:gd name="connsiteX22" fmla="*/ 1099473 w 1132130"/>
              <a:gd name="connsiteY22" fmla="*/ 315686 h 740229"/>
              <a:gd name="connsiteX23" fmla="*/ 1066816 w 1132130"/>
              <a:gd name="connsiteY23" fmla="*/ 283029 h 740229"/>
              <a:gd name="connsiteX24" fmla="*/ 1045044 w 1132130"/>
              <a:gd name="connsiteY24" fmla="*/ 250372 h 740229"/>
              <a:gd name="connsiteX25" fmla="*/ 1001501 w 1132130"/>
              <a:gd name="connsiteY25" fmla="*/ 206829 h 740229"/>
              <a:gd name="connsiteX26" fmla="*/ 947073 w 1132130"/>
              <a:gd name="connsiteY26" fmla="*/ 119743 h 740229"/>
              <a:gd name="connsiteX27" fmla="*/ 881758 w 1132130"/>
              <a:gd name="connsiteY27" fmla="*/ 97972 h 740229"/>
              <a:gd name="connsiteX28" fmla="*/ 816444 w 1132130"/>
              <a:gd name="connsiteY28" fmla="*/ 65314 h 740229"/>
              <a:gd name="connsiteX29" fmla="*/ 751130 w 1132130"/>
              <a:gd name="connsiteY29" fmla="*/ 43543 h 740229"/>
              <a:gd name="connsiteX30" fmla="*/ 707587 w 1132130"/>
              <a:gd name="connsiteY30" fmla="*/ 0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132130" h="740229">
                <a:moveTo>
                  <a:pt x="816444" y="32657"/>
                </a:moveTo>
                <a:cubicBezTo>
                  <a:pt x="736615" y="36286"/>
                  <a:pt x="656414" y="35030"/>
                  <a:pt x="576958" y="43543"/>
                </a:cubicBezTo>
                <a:cubicBezTo>
                  <a:pt x="554140" y="45988"/>
                  <a:pt x="534281" y="61541"/>
                  <a:pt x="511644" y="65314"/>
                </a:cubicBezTo>
                <a:cubicBezTo>
                  <a:pt x="388951" y="85763"/>
                  <a:pt x="468359" y="74823"/>
                  <a:pt x="272158" y="87086"/>
                </a:cubicBezTo>
                <a:cubicBezTo>
                  <a:pt x="165977" y="113632"/>
                  <a:pt x="298554" y="81221"/>
                  <a:pt x="174187" y="108857"/>
                </a:cubicBezTo>
                <a:cubicBezTo>
                  <a:pt x="159582" y="112102"/>
                  <a:pt x="144652" y="114490"/>
                  <a:pt x="130644" y="119743"/>
                </a:cubicBezTo>
                <a:cubicBezTo>
                  <a:pt x="115450" y="125441"/>
                  <a:pt x="102168" y="135487"/>
                  <a:pt x="87101" y="141514"/>
                </a:cubicBezTo>
                <a:cubicBezTo>
                  <a:pt x="65793" y="150037"/>
                  <a:pt x="21787" y="163286"/>
                  <a:pt x="21787" y="163286"/>
                </a:cubicBezTo>
                <a:cubicBezTo>
                  <a:pt x="18158" y="192315"/>
                  <a:pt x="15710" y="221515"/>
                  <a:pt x="10901" y="250372"/>
                </a:cubicBezTo>
                <a:cubicBezTo>
                  <a:pt x="8442" y="265129"/>
                  <a:pt x="-437" y="278960"/>
                  <a:pt x="16" y="293914"/>
                </a:cubicBezTo>
                <a:cubicBezTo>
                  <a:pt x="3211" y="399344"/>
                  <a:pt x="-1716" y="506773"/>
                  <a:pt x="21787" y="609600"/>
                </a:cubicBezTo>
                <a:cubicBezTo>
                  <a:pt x="28648" y="639615"/>
                  <a:pt x="65330" y="653143"/>
                  <a:pt x="87101" y="674914"/>
                </a:cubicBezTo>
                <a:cubicBezTo>
                  <a:pt x="104658" y="692471"/>
                  <a:pt x="117498" y="708158"/>
                  <a:pt x="141530" y="718457"/>
                </a:cubicBezTo>
                <a:cubicBezTo>
                  <a:pt x="154982" y="724222"/>
                  <a:pt x="229814" y="738291"/>
                  <a:pt x="239501" y="740229"/>
                </a:cubicBezTo>
                <a:lnTo>
                  <a:pt x="838216" y="729343"/>
                </a:lnTo>
                <a:cubicBezTo>
                  <a:pt x="884504" y="727800"/>
                  <a:pt x="887118" y="717118"/>
                  <a:pt x="925301" y="707572"/>
                </a:cubicBezTo>
                <a:cubicBezTo>
                  <a:pt x="943251" y="703085"/>
                  <a:pt x="961587" y="700315"/>
                  <a:pt x="979730" y="696686"/>
                </a:cubicBezTo>
                <a:cubicBezTo>
                  <a:pt x="1032779" y="617111"/>
                  <a:pt x="967239" y="700943"/>
                  <a:pt x="1034158" y="653143"/>
                </a:cubicBezTo>
                <a:cubicBezTo>
                  <a:pt x="1050861" y="641212"/>
                  <a:pt x="1063187" y="624114"/>
                  <a:pt x="1077701" y="609600"/>
                </a:cubicBezTo>
                <a:lnTo>
                  <a:pt x="1099473" y="587829"/>
                </a:lnTo>
                <a:lnTo>
                  <a:pt x="1121244" y="522514"/>
                </a:lnTo>
                <a:lnTo>
                  <a:pt x="1132130" y="489857"/>
                </a:lnTo>
                <a:cubicBezTo>
                  <a:pt x="1126193" y="418616"/>
                  <a:pt x="1138445" y="370248"/>
                  <a:pt x="1099473" y="315686"/>
                </a:cubicBezTo>
                <a:cubicBezTo>
                  <a:pt x="1090525" y="303159"/>
                  <a:pt x="1076671" y="294855"/>
                  <a:pt x="1066816" y="283029"/>
                </a:cubicBezTo>
                <a:cubicBezTo>
                  <a:pt x="1058440" y="272978"/>
                  <a:pt x="1053558" y="260305"/>
                  <a:pt x="1045044" y="250372"/>
                </a:cubicBezTo>
                <a:cubicBezTo>
                  <a:pt x="1031686" y="234787"/>
                  <a:pt x="1001501" y="206829"/>
                  <a:pt x="1001501" y="206829"/>
                </a:cubicBezTo>
                <a:cubicBezTo>
                  <a:pt x="983487" y="152784"/>
                  <a:pt x="994325" y="140743"/>
                  <a:pt x="947073" y="119743"/>
                </a:cubicBezTo>
                <a:cubicBezTo>
                  <a:pt x="926102" y="110423"/>
                  <a:pt x="881758" y="97972"/>
                  <a:pt x="881758" y="97972"/>
                </a:cubicBezTo>
                <a:cubicBezTo>
                  <a:pt x="846787" y="63000"/>
                  <a:pt x="873764" y="82510"/>
                  <a:pt x="816444" y="65314"/>
                </a:cubicBezTo>
                <a:cubicBezTo>
                  <a:pt x="794463" y="58720"/>
                  <a:pt x="751130" y="43543"/>
                  <a:pt x="751130" y="43543"/>
                </a:cubicBezTo>
                <a:lnTo>
                  <a:pt x="707587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олилиния 45"/>
          <p:cNvSpPr/>
          <p:nvPr/>
        </p:nvSpPr>
        <p:spPr>
          <a:xfrm>
            <a:off x="6033027" y="4272947"/>
            <a:ext cx="1635317" cy="668221"/>
          </a:xfrm>
          <a:custGeom>
            <a:avLst/>
            <a:gdLst>
              <a:gd name="connsiteX0" fmla="*/ 816444 w 1132130"/>
              <a:gd name="connsiteY0" fmla="*/ 32657 h 740229"/>
              <a:gd name="connsiteX1" fmla="*/ 576958 w 1132130"/>
              <a:gd name="connsiteY1" fmla="*/ 43543 h 740229"/>
              <a:gd name="connsiteX2" fmla="*/ 511644 w 1132130"/>
              <a:gd name="connsiteY2" fmla="*/ 65314 h 740229"/>
              <a:gd name="connsiteX3" fmla="*/ 272158 w 1132130"/>
              <a:gd name="connsiteY3" fmla="*/ 87086 h 740229"/>
              <a:gd name="connsiteX4" fmla="*/ 174187 w 1132130"/>
              <a:gd name="connsiteY4" fmla="*/ 108857 h 740229"/>
              <a:gd name="connsiteX5" fmla="*/ 130644 w 1132130"/>
              <a:gd name="connsiteY5" fmla="*/ 119743 h 740229"/>
              <a:gd name="connsiteX6" fmla="*/ 87101 w 1132130"/>
              <a:gd name="connsiteY6" fmla="*/ 141514 h 740229"/>
              <a:gd name="connsiteX7" fmla="*/ 21787 w 1132130"/>
              <a:gd name="connsiteY7" fmla="*/ 163286 h 740229"/>
              <a:gd name="connsiteX8" fmla="*/ 10901 w 1132130"/>
              <a:gd name="connsiteY8" fmla="*/ 250372 h 740229"/>
              <a:gd name="connsiteX9" fmla="*/ 16 w 1132130"/>
              <a:gd name="connsiteY9" fmla="*/ 293914 h 740229"/>
              <a:gd name="connsiteX10" fmla="*/ 21787 w 1132130"/>
              <a:gd name="connsiteY10" fmla="*/ 609600 h 740229"/>
              <a:gd name="connsiteX11" fmla="*/ 87101 w 1132130"/>
              <a:gd name="connsiteY11" fmla="*/ 674914 h 740229"/>
              <a:gd name="connsiteX12" fmla="*/ 141530 w 1132130"/>
              <a:gd name="connsiteY12" fmla="*/ 718457 h 740229"/>
              <a:gd name="connsiteX13" fmla="*/ 239501 w 1132130"/>
              <a:gd name="connsiteY13" fmla="*/ 740229 h 740229"/>
              <a:gd name="connsiteX14" fmla="*/ 838216 w 1132130"/>
              <a:gd name="connsiteY14" fmla="*/ 729343 h 740229"/>
              <a:gd name="connsiteX15" fmla="*/ 925301 w 1132130"/>
              <a:gd name="connsiteY15" fmla="*/ 707572 h 740229"/>
              <a:gd name="connsiteX16" fmla="*/ 979730 w 1132130"/>
              <a:gd name="connsiteY16" fmla="*/ 696686 h 740229"/>
              <a:gd name="connsiteX17" fmla="*/ 1034158 w 1132130"/>
              <a:gd name="connsiteY17" fmla="*/ 653143 h 740229"/>
              <a:gd name="connsiteX18" fmla="*/ 1077701 w 1132130"/>
              <a:gd name="connsiteY18" fmla="*/ 609600 h 740229"/>
              <a:gd name="connsiteX19" fmla="*/ 1099473 w 1132130"/>
              <a:gd name="connsiteY19" fmla="*/ 587829 h 740229"/>
              <a:gd name="connsiteX20" fmla="*/ 1121244 w 1132130"/>
              <a:gd name="connsiteY20" fmla="*/ 522514 h 740229"/>
              <a:gd name="connsiteX21" fmla="*/ 1132130 w 1132130"/>
              <a:gd name="connsiteY21" fmla="*/ 489857 h 740229"/>
              <a:gd name="connsiteX22" fmla="*/ 1099473 w 1132130"/>
              <a:gd name="connsiteY22" fmla="*/ 315686 h 740229"/>
              <a:gd name="connsiteX23" fmla="*/ 1066816 w 1132130"/>
              <a:gd name="connsiteY23" fmla="*/ 283029 h 740229"/>
              <a:gd name="connsiteX24" fmla="*/ 1045044 w 1132130"/>
              <a:gd name="connsiteY24" fmla="*/ 250372 h 740229"/>
              <a:gd name="connsiteX25" fmla="*/ 1001501 w 1132130"/>
              <a:gd name="connsiteY25" fmla="*/ 206829 h 740229"/>
              <a:gd name="connsiteX26" fmla="*/ 947073 w 1132130"/>
              <a:gd name="connsiteY26" fmla="*/ 119743 h 740229"/>
              <a:gd name="connsiteX27" fmla="*/ 881758 w 1132130"/>
              <a:gd name="connsiteY27" fmla="*/ 97972 h 740229"/>
              <a:gd name="connsiteX28" fmla="*/ 816444 w 1132130"/>
              <a:gd name="connsiteY28" fmla="*/ 65314 h 740229"/>
              <a:gd name="connsiteX29" fmla="*/ 751130 w 1132130"/>
              <a:gd name="connsiteY29" fmla="*/ 43543 h 740229"/>
              <a:gd name="connsiteX30" fmla="*/ 707587 w 1132130"/>
              <a:gd name="connsiteY30" fmla="*/ 0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132130" h="740229">
                <a:moveTo>
                  <a:pt x="816444" y="32657"/>
                </a:moveTo>
                <a:cubicBezTo>
                  <a:pt x="736615" y="36286"/>
                  <a:pt x="656414" y="35030"/>
                  <a:pt x="576958" y="43543"/>
                </a:cubicBezTo>
                <a:cubicBezTo>
                  <a:pt x="554140" y="45988"/>
                  <a:pt x="534281" y="61541"/>
                  <a:pt x="511644" y="65314"/>
                </a:cubicBezTo>
                <a:cubicBezTo>
                  <a:pt x="388951" y="85763"/>
                  <a:pt x="468359" y="74823"/>
                  <a:pt x="272158" y="87086"/>
                </a:cubicBezTo>
                <a:cubicBezTo>
                  <a:pt x="165977" y="113632"/>
                  <a:pt x="298554" y="81221"/>
                  <a:pt x="174187" y="108857"/>
                </a:cubicBezTo>
                <a:cubicBezTo>
                  <a:pt x="159582" y="112102"/>
                  <a:pt x="144652" y="114490"/>
                  <a:pt x="130644" y="119743"/>
                </a:cubicBezTo>
                <a:cubicBezTo>
                  <a:pt x="115450" y="125441"/>
                  <a:pt x="102168" y="135487"/>
                  <a:pt x="87101" y="141514"/>
                </a:cubicBezTo>
                <a:cubicBezTo>
                  <a:pt x="65793" y="150037"/>
                  <a:pt x="21787" y="163286"/>
                  <a:pt x="21787" y="163286"/>
                </a:cubicBezTo>
                <a:cubicBezTo>
                  <a:pt x="18158" y="192315"/>
                  <a:pt x="15710" y="221515"/>
                  <a:pt x="10901" y="250372"/>
                </a:cubicBezTo>
                <a:cubicBezTo>
                  <a:pt x="8442" y="265129"/>
                  <a:pt x="-437" y="278960"/>
                  <a:pt x="16" y="293914"/>
                </a:cubicBezTo>
                <a:cubicBezTo>
                  <a:pt x="3211" y="399344"/>
                  <a:pt x="-1716" y="506773"/>
                  <a:pt x="21787" y="609600"/>
                </a:cubicBezTo>
                <a:cubicBezTo>
                  <a:pt x="28648" y="639615"/>
                  <a:pt x="65330" y="653143"/>
                  <a:pt x="87101" y="674914"/>
                </a:cubicBezTo>
                <a:cubicBezTo>
                  <a:pt x="104658" y="692471"/>
                  <a:pt x="117498" y="708158"/>
                  <a:pt x="141530" y="718457"/>
                </a:cubicBezTo>
                <a:cubicBezTo>
                  <a:pt x="154982" y="724222"/>
                  <a:pt x="229814" y="738291"/>
                  <a:pt x="239501" y="740229"/>
                </a:cubicBezTo>
                <a:lnTo>
                  <a:pt x="838216" y="729343"/>
                </a:lnTo>
                <a:cubicBezTo>
                  <a:pt x="884504" y="727800"/>
                  <a:pt x="887118" y="717118"/>
                  <a:pt x="925301" y="707572"/>
                </a:cubicBezTo>
                <a:cubicBezTo>
                  <a:pt x="943251" y="703085"/>
                  <a:pt x="961587" y="700315"/>
                  <a:pt x="979730" y="696686"/>
                </a:cubicBezTo>
                <a:cubicBezTo>
                  <a:pt x="1032779" y="617111"/>
                  <a:pt x="967239" y="700943"/>
                  <a:pt x="1034158" y="653143"/>
                </a:cubicBezTo>
                <a:cubicBezTo>
                  <a:pt x="1050861" y="641212"/>
                  <a:pt x="1063187" y="624114"/>
                  <a:pt x="1077701" y="609600"/>
                </a:cubicBezTo>
                <a:lnTo>
                  <a:pt x="1099473" y="587829"/>
                </a:lnTo>
                <a:lnTo>
                  <a:pt x="1121244" y="522514"/>
                </a:lnTo>
                <a:lnTo>
                  <a:pt x="1132130" y="489857"/>
                </a:lnTo>
                <a:cubicBezTo>
                  <a:pt x="1126193" y="418616"/>
                  <a:pt x="1138445" y="370248"/>
                  <a:pt x="1099473" y="315686"/>
                </a:cubicBezTo>
                <a:cubicBezTo>
                  <a:pt x="1090525" y="303159"/>
                  <a:pt x="1076671" y="294855"/>
                  <a:pt x="1066816" y="283029"/>
                </a:cubicBezTo>
                <a:cubicBezTo>
                  <a:pt x="1058440" y="272978"/>
                  <a:pt x="1053558" y="260305"/>
                  <a:pt x="1045044" y="250372"/>
                </a:cubicBezTo>
                <a:cubicBezTo>
                  <a:pt x="1031686" y="234787"/>
                  <a:pt x="1001501" y="206829"/>
                  <a:pt x="1001501" y="206829"/>
                </a:cubicBezTo>
                <a:cubicBezTo>
                  <a:pt x="983487" y="152784"/>
                  <a:pt x="994325" y="140743"/>
                  <a:pt x="947073" y="119743"/>
                </a:cubicBezTo>
                <a:cubicBezTo>
                  <a:pt x="926102" y="110423"/>
                  <a:pt x="881758" y="97972"/>
                  <a:pt x="881758" y="97972"/>
                </a:cubicBezTo>
                <a:cubicBezTo>
                  <a:pt x="846787" y="63000"/>
                  <a:pt x="873764" y="82510"/>
                  <a:pt x="816444" y="65314"/>
                </a:cubicBezTo>
                <a:cubicBezTo>
                  <a:pt x="794463" y="58720"/>
                  <a:pt x="751130" y="43543"/>
                  <a:pt x="751130" y="43543"/>
                </a:cubicBezTo>
                <a:lnTo>
                  <a:pt x="707587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26" name="TextBox 13325"/>
          <p:cNvSpPr txBox="1"/>
          <p:nvPr/>
        </p:nvSpPr>
        <p:spPr>
          <a:xfrm>
            <a:off x="1619672" y="2894368"/>
            <a:ext cx="24577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Greedy – ate all 6 B’s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269523" y="4869160"/>
            <a:ext cx="322235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NOT Greedy – ate only 3 B’s</a:t>
            </a:r>
            <a:endParaRPr lang="ru-RU" dirty="0"/>
          </a:p>
        </p:txBody>
      </p:sp>
      <p:cxnSp>
        <p:nvCxnSpPr>
          <p:cNvPr id="13328" name="Прямая со стрелкой 13327"/>
          <p:cNvCxnSpPr/>
          <p:nvPr/>
        </p:nvCxnSpPr>
        <p:spPr>
          <a:xfrm flipV="1">
            <a:off x="2555776" y="2441189"/>
            <a:ext cx="292758" cy="453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2339752" y="3984721"/>
            <a:ext cx="508782" cy="812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8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5" grpId="0" animBg="1"/>
      <p:bldP spid="46" grpId="0" animBg="1"/>
      <p:bldP spid="13326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| character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| </a:t>
            </a:r>
            <a:r>
              <a:rPr lang="en-US" dirty="0" smtClean="0"/>
              <a:t>character </a:t>
            </a:r>
            <a:r>
              <a:rPr lang="en-US" dirty="0"/>
              <a:t>acts as an “or</a:t>
            </a:r>
            <a:r>
              <a:rPr lang="en-US" dirty="0" smtClean="0"/>
              <a:t>.”</a:t>
            </a:r>
          </a:p>
          <a:p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8208912" cy="520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996952"/>
            <a:ext cx="3917140" cy="882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30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only at the start or end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To match just the ﬁrst occurrence of something, </a:t>
            </a:r>
            <a:r>
              <a:rPr lang="en-US" dirty="0" smtClean="0"/>
              <a:t>start the pattern off with the </a:t>
            </a:r>
            <a:r>
              <a:rPr lang="en-US" dirty="0"/>
              <a:t>^ character. </a:t>
            </a:r>
            <a:endParaRPr lang="en-US" dirty="0" smtClean="0"/>
          </a:p>
          <a:p>
            <a:r>
              <a:rPr lang="en-US" dirty="0" smtClean="0"/>
              <a:t>To match just the last occurrence, end the pattern with the </a:t>
            </a:r>
            <a:r>
              <a:rPr lang="en-US" dirty="0"/>
              <a:t>$ character. </a:t>
            </a:r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6747105" cy="83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522478"/>
            <a:ext cx="2736304" cy="125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39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special characters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We have seen that + and * have special meanings. What if we need to match a plus sign? To do so, use the backslash to escape it, like \+. </a:t>
            </a:r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996952"/>
            <a:ext cx="8136904" cy="818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005064"/>
            <a:ext cx="1726480" cy="1227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63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Backslash </a:t>
            </a:r>
            <a:r>
              <a:rPr lang="en-US" dirty="0" smtClean="0"/>
              <a:t>sequences</a:t>
            </a:r>
            <a:endParaRPr lang="ru-RU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56297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3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Backslash </a:t>
            </a:r>
            <a:r>
              <a:rPr lang="en-US" dirty="0" smtClean="0"/>
              <a:t>sequences (CONTINUE)</a:t>
            </a:r>
            <a:endParaRPr lang="ru-R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77466"/>
            <a:ext cx="8580377" cy="602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79598"/>
            <a:ext cx="7421960" cy="182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19804" y="463805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…………………….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77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7457256" cy="490066"/>
          </a:xfrm>
        </p:spPr>
        <p:txBody>
          <a:bodyPr>
            <a:normAutofit fontScale="90000"/>
          </a:bodyPr>
          <a:lstStyle/>
          <a:p>
            <a:r>
              <a:rPr lang="en-US" dirty="0"/>
              <a:t>Preceding and following matches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95536" y="836712"/>
            <a:ext cx="7529264" cy="5637240"/>
          </a:xfrm>
        </p:spPr>
        <p:txBody>
          <a:bodyPr/>
          <a:lstStyle/>
          <a:p>
            <a:r>
              <a:rPr lang="en-US" dirty="0"/>
              <a:t> Sometimes you want to match things if they are preceded or followed by something.</a:t>
            </a:r>
          </a:p>
          <a:p>
            <a:endParaRPr lang="ru-R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634428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93096"/>
            <a:ext cx="852946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259632" y="4725888"/>
            <a:ext cx="54726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 matched the word the only if it is followed by cat</a:t>
            </a:r>
            <a:endParaRPr lang="ru-RU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517232"/>
            <a:ext cx="7560840" cy="38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623462" y="5916814"/>
            <a:ext cx="51845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 the word the only if it is preceded by a space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41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 Why do we need?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a lot of built-in methods for strings in python (</a:t>
            </a:r>
            <a:r>
              <a:rPr lang="en-US" i="1" dirty="0"/>
              <a:t>replace</a:t>
            </a:r>
            <a:r>
              <a:rPr lang="en-US" dirty="0"/>
              <a:t> </a:t>
            </a:r>
            <a:r>
              <a:rPr lang="en-US" dirty="0" smtClean="0"/>
              <a:t> - </a:t>
            </a:r>
            <a:r>
              <a:rPr lang="en-US" dirty="0"/>
              <a:t>to replace all occurrences of one string with </a:t>
            </a:r>
            <a:r>
              <a:rPr lang="en-US" dirty="0" smtClean="0"/>
              <a:t>another; </a:t>
            </a:r>
            <a:r>
              <a:rPr lang="en-US" i="1" dirty="0" smtClean="0"/>
              <a:t>index </a:t>
            </a:r>
            <a:r>
              <a:rPr lang="en-US" dirty="0" smtClean="0"/>
              <a:t>– to ﬁnd the ﬁrst occurrence of a substring in a string;……….).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you may need to ﬁnd all of the occurrences of a string instead of just the ﬁrst one. 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/>
              <a:t>maybe you want to ﬁnd all occurrences of two letters followed by a number. 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/>
              <a:t>perhaps you need to replace every '</a:t>
            </a:r>
            <a:r>
              <a:rPr lang="en-US" dirty="0" err="1"/>
              <a:t>qu</a:t>
            </a:r>
            <a:r>
              <a:rPr lang="en-US" dirty="0"/>
              <a:t>' that is at the start of a word with '</a:t>
            </a:r>
            <a:r>
              <a:rPr lang="en-US" dirty="0" err="1"/>
              <a:t>Qu</a:t>
            </a:r>
            <a:r>
              <a:rPr lang="en-US" dirty="0"/>
              <a:t>'.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what regular expressions are for.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36912"/>
            <a:ext cx="93610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Картинки по запросу found decision эмодз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788" y="5589240"/>
            <a:ext cx="1098946" cy="1098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4195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example</a:t>
            </a:r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7188"/>
            <a:ext cx="8424936" cy="109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7704" y="1577856"/>
            <a:ext cx="52453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Neither preceded by and nor followed by </a:t>
            </a:r>
            <a:r>
              <a:rPr lang="en-US" dirty="0"/>
              <a:t>letters</a:t>
            </a:r>
            <a:endParaRPr lang="ru-RU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45024"/>
            <a:ext cx="7813841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Прямая со стрелкой 5"/>
          <p:cNvCxnSpPr>
            <a:endCxn id="20483" idx="0"/>
          </p:cNvCxnSpPr>
          <p:nvPr/>
        </p:nvCxnSpPr>
        <p:spPr>
          <a:xfrm>
            <a:off x="4374464" y="2924944"/>
            <a:ext cx="1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38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7457256" cy="706090"/>
          </a:xfrm>
        </p:spPr>
        <p:txBody>
          <a:bodyPr/>
          <a:lstStyle/>
          <a:p>
            <a:r>
              <a:rPr lang="en-US" dirty="0"/>
              <a:t>Flags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95536" y="980728"/>
            <a:ext cx="7529264" cy="5493224"/>
          </a:xfrm>
        </p:spPr>
        <p:txBody>
          <a:bodyPr/>
          <a:lstStyle/>
          <a:p>
            <a:r>
              <a:rPr lang="en-US" sz="1800" dirty="0"/>
              <a:t>There are a few ﬂags that you can use to affect the behavior of a regular </a:t>
            </a:r>
            <a:r>
              <a:rPr lang="en-US" sz="1800" dirty="0" smtClean="0"/>
              <a:t>expression:</a:t>
            </a:r>
            <a:endParaRPr lang="ru-RU" sz="18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862663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70" y="4005064"/>
            <a:ext cx="806767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4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(1)</a:t>
            </a:r>
            <a:endParaRPr lang="ru-RU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85" y="1484784"/>
            <a:ext cx="72771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1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(2)</a:t>
            </a:r>
            <a:endParaRPr lang="ru-RU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286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8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562074"/>
          </a:xfrm>
        </p:spPr>
        <p:txBody>
          <a:bodyPr/>
          <a:lstStyle/>
          <a:p>
            <a:r>
              <a:rPr lang="en-US" dirty="0" smtClean="0"/>
              <a:t>Some examples in a table view (1)</a:t>
            </a:r>
            <a:endParaRPr lang="ru-RU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7324725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2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562074"/>
          </a:xfrm>
        </p:spPr>
        <p:txBody>
          <a:bodyPr/>
          <a:lstStyle/>
          <a:p>
            <a:r>
              <a:rPr lang="en-US" dirty="0" smtClean="0"/>
              <a:t>Some examples in a table view (2)</a:t>
            </a:r>
            <a:endParaRPr lang="ru-RU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819438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9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7467600" cy="1143000"/>
          </a:xfrm>
        </p:spPr>
        <p:txBody>
          <a:bodyPr/>
          <a:lstStyle/>
          <a:p>
            <a:r>
              <a:rPr lang="en-US" dirty="0"/>
              <a:t>Groups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154162"/>
            <a:ext cx="7467600" cy="4873752"/>
          </a:xfrm>
        </p:spPr>
        <p:txBody>
          <a:bodyPr/>
          <a:lstStyle/>
          <a:p>
            <a:r>
              <a:rPr lang="en-US" dirty="0" smtClean="0"/>
              <a:t>Using parentheses around part of an expression creates a group that contains the text that matches a </a:t>
            </a:r>
            <a:r>
              <a:rPr lang="en-US" dirty="0"/>
              <a:t>pattern. </a:t>
            </a:r>
            <a:endParaRPr lang="ru-RU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29295"/>
            <a:ext cx="8424936" cy="1249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11560" y="4495130"/>
            <a:ext cx="756084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1 - The </a:t>
            </a:r>
            <a:r>
              <a:rPr lang="en-US" dirty="0"/>
              <a:t>modify function ends up getting called three times, one for each time a match occurs. </a:t>
            </a:r>
            <a:endParaRPr lang="en-US" dirty="0" smtClean="0"/>
          </a:p>
          <a:p>
            <a:r>
              <a:rPr lang="en-US" dirty="0" smtClean="0"/>
              <a:t>2 - The </a:t>
            </a:r>
            <a:r>
              <a:rPr lang="en-US" dirty="0" err="1"/>
              <a:t>re.sub</a:t>
            </a:r>
            <a:r>
              <a:rPr lang="en-US" dirty="0"/>
              <a:t> function automatically sends to the modify function a Match object, which we name match. </a:t>
            </a:r>
            <a:endParaRPr lang="en-US" dirty="0" smtClean="0"/>
          </a:p>
          <a:p>
            <a:r>
              <a:rPr lang="en-US" dirty="0" smtClean="0"/>
              <a:t>3 - This </a:t>
            </a:r>
            <a:r>
              <a:rPr lang="en-US" dirty="0"/>
              <a:t>object contains information about the matching text. </a:t>
            </a:r>
            <a:endParaRPr lang="en-US" dirty="0" smtClean="0"/>
          </a:p>
          <a:p>
            <a:r>
              <a:rPr lang="en-US" dirty="0" smtClean="0"/>
              <a:t>4 - The </a:t>
            </a:r>
            <a:r>
              <a:rPr lang="en-US" dirty="0"/>
              <a:t>object’s group method returns the matching text itself.</a:t>
            </a:r>
            <a:endParaRPr lang="ru-RU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779286"/>
            <a:ext cx="5040560" cy="687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8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Other </a:t>
            </a:r>
            <a:r>
              <a:rPr lang="en-US" dirty="0" smtClean="0"/>
              <a:t>functions (1)</a:t>
            </a:r>
            <a:endParaRPr lang="ru-RU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8712968" cy="1679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3016"/>
            <a:ext cx="824865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0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Other functions </a:t>
            </a:r>
            <a:r>
              <a:rPr lang="en-US" dirty="0" smtClean="0"/>
              <a:t>(2)</a:t>
            </a:r>
            <a:endParaRPr lang="ru-RU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71254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45024"/>
            <a:ext cx="8543154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1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Other functions </a:t>
            </a:r>
            <a:r>
              <a:rPr lang="en-US" dirty="0" smtClean="0"/>
              <a:t>(3)</a:t>
            </a:r>
            <a:endParaRPr lang="ru-RU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6273"/>
            <a:ext cx="81248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7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57607" tIns="28804" rIns="57607" bIns="28804"/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  <a:sym typeface="Gill Sans" charset="0"/>
              </a:rPr>
              <a:t>Regular Expressions</a:t>
            </a:r>
          </a:p>
        </p:txBody>
      </p:sp>
      <p:sp>
        <p:nvSpPr>
          <p:cNvPr id="21508" name="Rectangle 3"/>
          <p:cNvSpPr>
            <a:spLocks/>
          </p:cNvSpPr>
          <p:nvPr/>
        </p:nvSpPr>
        <p:spPr bwMode="auto">
          <a:xfrm>
            <a:off x="1578769" y="2209800"/>
            <a:ext cx="59864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400" dirty="0">
                <a:ea typeface="MS PGothic" pitchFamily="34" charset="-128"/>
              </a:rPr>
              <a:t>In computing, a regular expression, also referred to as "</a:t>
            </a:r>
            <a:r>
              <a:rPr lang="en-US" sz="2400" b="1" dirty="0">
                <a:ea typeface="MS PGothic" pitchFamily="34" charset="-128"/>
              </a:rPr>
              <a:t>regex</a:t>
            </a:r>
            <a:r>
              <a:rPr lang="en-US" sz="2400" dirty="0">
                <a:ea typeface="MS PGothic" pitchFamily="34" charset="-128"/>
              </a:rPr>
              <a:t>" or "</a:t>
            </a:r>
            <a:r>
              <a:rPr lang="en-US" sz="2400" b="1" dirty="0" err="1">
                <a:ea typeface="MS PGothic" pitchFamily="34" charset="-128"/>
              </a:rPr>
              <a:t>regexp</a:t>
            </a:r>
            <a:r>
              <a:rPr lang="en-US" sz="2400" dirty="0">
                <a:ea typeface="MS PGothic" pitchFamily="34" charset="-128"/>
              </a:rPr>
              <a:t>", provides a concise and flexible means for matching strings of </a:t>
            </a:r>
            <a:r>
              <a:rPr lang="en-US" sz="2400" dirty="0" smtClean="0">
                <a:ea typeface="MS PGothic" pitchFamily="34" charset="-128"/>
              </a:rPr>
              <a:t>text, </a:t>
            </a:r>
            <a:r>
              <a:rPr lang="en-US" sz="2400" dirty="0">
                <a:ea typeface="MS PGothic" pitchFamily="34" charset="-128"/>
              </a:rPr>
              <a:t>such as particular characters, words, or patterns of characters. A regular expression is written in a formal language that can be interpreted by a regular expression processor.</a:t>
            </a:r>
          </a:p>
        </p:txBody>
      </p:sp>
    </p:spTree>
    <p:extLst>
      <p:ext uri="{BB962C8B-B14F-4D97-AF65-F5344CB8AC3E}">
        <p14:creationId xmlns:p14="http://schemas.microsoft.com/office/powerpoint/2010/main" val="2452636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Regex101.com</a:t>
            </a:r>
            <a:endParaRPr lang="ru-RU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8568952" cy="3659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олилиния 3"/>
          <p:cNvSpPr/>
          <p:nvPr/>
        </p:nvSpPr>
        <p:spPr>
          <a:xfrm>
            <a:off x="217714" y="2928257"/>
            <a:ext cx="1556657" cy="435429"/>
          </a:xfrm>
          <a:custGeom>
            <a:avLst/>
            <a:gdLst>
              <a:gd name="connsiteX0" fmla="*/ 304800 w 1556657"/>
              <a:gd name="connsiteY0" fmla="*/ 76200 h 435429"/>
              <a:gd name="connsiteX1" fmla="*/ 10886 w 1556657"/>
              <a:gd name="connsiteY1" fmla="*/ 119743 h 435429"/>
              <a:gd name="connsiteX2" fmla="*/ 0 w 1556657"/>
              <a:gd name="connsiteY2" fmla="*/ 152400 h 435429"/>
              <a:gd name="connsiteX3" fmla="*/ 10886 w 1556657"/>
              <a:gd name="connsiteY3" fmla="*/ 250372 h 435429"/>
              <a:gd name="connsiteX4" fmla="*/ 32657 w 1556657"/>
              <a:gd name="connsiteY4" fmla="*/ 283029 h 435429"/>
              <a:gd name="connsiteX5" fmla="*/ 76200 w 1556657"/>
              <a:gd name="connsiteY5" fmla="*/ 326572 h 435429"/>
              <a:gd name="connsiteX6" fmla="*/ 97972 w 1556657"/>
              <a:gd name="connsiteY6" fmla="*/ 348343 h 435429"/>
              <a:gd name="connsiteX7" fmla="*/ 174172 w 1556657"/>
              <a:gd name="connsiteY7" fmla="*/ 391886 h 435429"/>
              <a:gd name="connsiteX8" fmla="*/ 228600 w 1556657"/>
              <a:gd name="connsiteY8" fmla="*/ 402772 h 435429"/>
              <a:gd name="connsiteX9" fmla="*/ 272143 w 1556657"/>
              <a:gd name="connsiteY9" fmla="*/ 413657 h 435429"/>
              <a:gd name="connsiteX10" fmla="*/ 337457 w 1556657"/>
              <a:gd name="connsiteY10" fmla="*/ 435429 h 435429"/>
              <a:gd name="connsiteX11" fmla="*/ 957943 w 1556657"/>
              <a:gd name="connsiteY11" fmla="*/ 424543 h 435429"/>
              <a:gd name="connsiteX12" fmla="*/ 1143000 w 1556657"/>
              <a:gd name="connsiteY12" fmla="*/ 402772 h 435429"/>
              <a:gd name="connsiteX13" fmla="*/ 1306286 w 1556657"/>
              <a:gd name="connsiteY13" fmla="*/ 391886 h 435429"/>
              <a:gd name="connsiteX14" fmla="*/ 1404257 w 1556657"/>
              <a:gd name="connsiteY14" fmla="*/ 370114 h 435429"/>
              <a:gd name="connsiteX15" fmla="*/ 1436915 w 1556657"/>
              <a:gd name="connsiteY15" fmla="*/ 359229 h 435429"/>
              <a:gd name="connsiteX16" fmla="*/ 1556657 w 1556657"/>
              <a:gd name="connsiteY16" fmla="*/ 337457 h 435429"/>
              <a:gd name="connsiteX17" fmla="*/ 1534886 w 1556657"/>
              <a:gd name="connsiteY17" fmla="*/ 217714 h 435429"/>
              <a:gd name="connsiteX18" fmla="*/ 1502229 w 1556657"/>
              <a:gd name="connsiteY18" fmla="*/ 185057 h 435429"/>
              <a:gd name="connsiteX19" fmla="*/ 1480457 w 1556657"/>
              <a:gd name="connsiteY19" fmla="*/ 152400 h 435429"/>
              <a:gd name="connsiteX20" fmla="*/ 1371600 w 1556657"/>
              <a:gd name="connsiteY20" fmla="*/ 108857 h 435429"/>
              <a:gd name="connsiteX21" fmla="*/ 1306286 w 1556657"/>
              <a:gd name="connsiteY21" fmla="*/ 87086 h 435429"/>
              <a:gd name="connsiteX22" fmla="*/ 1273629 w 1556657"/>
              <a:gd name="connsiteY22" fmla="*/ 76200 h 435429"/>
              <a:gd name="connsiteX23" fmla="*/ 1197429 w 1556657"/>
              <a:gd name="connsiteY23" fmla="*/ 65314 h 435429"/>
              <a:gd name="connsiteX24" fmla="*/ 1164772 w 1556657"/>
              <a:gd name="connsiteY24" fmla="*/ 54429 h 435429"/>
              <a:gd name="connsiteX25" fmla="*/ 1012372 w 1556657"/>
              <a:gd name="connsiteY25" fmla="*/ 32657 h 435429"/>
              <a:gd name="connsiteX26" fmla="*/ 892629 w 1556657"/>
              <a:gd name="connsiteY26" fmla="*/ 10886 h 435429"/>
              <a:gd name="connsiteX27" fmla="*/ 849086 w 1556657"/>
              <a:gd name="connsiteY27" fmla="*/ 0 h 435429"/>
              <a:gd name="connsiteX28" fmla="*/ 522515 w 1556657"/>
              <a:gd name="connsiteY28" fmla="*/ 10886 h 435429"/>
              <a:gd name="connsiteX29" fmla="*/ 468086 w 1556657"/>
              <a:gd name="connsiteY29" fmla="*/ 21772 h 435429"/>
              <a:gd name="connsiteX30" fmla="*/ 402772 w 1556657"/>
              <a:gd name="connsiteY30" fmla="*/ 43543 h 435429"/>
              <a:gd name="connsiteX31" fmla="*/ 348343 w 1556657"/>
              <a:gd name="connsiteY31" fmla="*/ 76200 h 435429"/>
              <a:gd name="connsiteX32" fmla="*/ 326572 w 1556657"/>
              <a:gd name="connsiteY32" fmla="*/ 97972 h 435429"/>
              <a:gd name="connsiteX33" fmla="*/ 228600 w 1556657"/>
              <a:gd name="connsiteY33" fmla="*/ 108857 h 43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556657" h="435429">
                <a:moveTo>
                  <a:pt x="304800" y="76200"/>
                </a:moveTo>
                <a:cubicBezTo>
                  <a:pt x="211192" y="80100"/>
                  <a:pt x="72848" y="26801"/>
                  <a:pt x="10886" y="119743"/>
                </a:cubicBezTo>
                <a:cubicBezTo>
                  <a:pt x="4521" y="129290"/>
                  <a:pt x="3629" y="141514"/>
                  <a:pt x="0" y="152400"/>
                </a:cubicBezTo>
                <a:cubicBezTo>
                  <a:pt x="3629" y="185057"/>
                  <a:pt x="2917" y="218495"/>
                  <a:pt x="10886" y="250372"/>
                </a:cubicBezTo>
                <a:cubicBezTo>
                  <a:pt x="14059" y="263064"/>
                  <a:pt x="24143" y="273096"/>
                  <a:pt x="32657" y="283029"/>
                </a:cubicBezTo>
                <a:cubicBezTo>
                  <a:pt x="46015" y="298614"/>
                  <a:pt x="61686" y="312058"/>
                  <a:pt x="76200" y="326572"/>
                </a:cubicBezTo>
                <a:cubicBezTo>
                  <a:pt x="83457" y="333829"/>
                  <a:pt x="89432" y="342650"/>
                  <a:pt x="97972" y="348343"/>
                </a:cubicBezTo>
                <a:cubicBezTo>
                  <a:pt x="121860" y="364268"/>
                  <a:pt x="146552" y="382679"/>
                  <a:pt x="174172" y="391886"/>
                </a:cubicBezTo>
                <a:cubicBezTo>
                  <a:pt x="191724" y="397737"/>
                  <a:pt x="210539" y="398758"/>
                  <a:pt x="228600" y="402772"/>
                </a:cubicBezTo>
                <a:cubicBezTo>
                  <a:pt x="243205" y="406017"/>
                  <a:pt x="257813" y="409358"/>
                  <a:pt x="272143" y="413657"/>
                </a:cubicBezTo>
                <a:cubicBezTo>
                  <a:pt x="294124" y="420251"/>
                  <a:pt x="337457" y="435429"/>
                  <a:pt x="337457" y="435429"/>
                </a:cubicBezTo>
                <a:lnTo>
                  <a:pt x="957943" y="424543"/>
                </a:lnTo>
                <a:cubicBezTo>
                  <a:pt x="1173831" y="418193"/>
                  <a:pt x="997310" y="416647"/>
                  <a:pt x="1143000" y="402772"/>
                </a:cubicBezTo>
                <a:cubicBezTo>
                  <a:pt x="1197304" y="397600"/>
                  <a:pt x="1251857" y="395515"/>
                  <a:pt x="1306286" y="391886"/>
                </a:cubicBezTo>
                <a:cubicBezTo>
                  <a:pt x="1379795" y="367382"/>
                  <a:pt x="1289321" y="395655"/>
                  <a:pt x="1404257" y="370114"/>
                </a:cubicBezTo>
                <a:cubicBezTo>
                  <a:pt x="1415459" y="367625"/>
                  <a:pt x="1425783" y="362012"/>
                  <a:pt x="1436915" y="359229"/>
                </a:cubicBezTo>
                <a:cubicBezTo>
                  <a:pt x="1467349" y="351621"/>
                  <a:pt x="1527534" y="342311"/>
                  <a:pt x="1556657" y="337457"/>
                </a:cubicBezTo>
                <a:cubicBezTo>
                  <a:pt x="1556195" y="333761"/>
                  <a:pt x="1550376" y="240950"/>
                  <a:pt x="1534886" y="217714"/>
                </a:cubicBezTo>
                <a:cubicBezTo>
                  <a:pt x="1526347" y="204905"/>
                  <a:pt x="1512084" y="196883"/>
                  <a:pt x="1502229" y="185057"/>
                </a:cubicBezTo>
                <a:cubicBezTo>
                  <a:pt x="1493853" y="175006"/>
                  <a:pt x="1489708" y="161651"/>
                  <a:pt x="1480457" y="152400"/>
                </a:cubicBezTo>
                <a:cubicBezTo>
                  <a:pt x="1451003" y="122946"/>
                  <a:pt x="1409034" y="120087"/>
                  <a:pt x="1371600" y="108857"/>
                </a:cubicBezTo>
                <a:cubicBezTo>
                  <a:pt x="1349619" y="102263"/>
                  <a:pt x="1328057" y="94343"/>
                  <a:pt x="1306286" y="87086"/>
                </a:cubicBezTo>
                <a:cubicBezTo>
                  <a:pt x="1295400" y="83457"/>
                  <a:pt x="1284988" y="77823"/>
                  <a:pt x="1273629" y="76200"/>
                </a:cubicBezTo>
                <a:lnTo>
                  <a:pt x="1197429" y="65314"/>
                </a:lnTo>
                <a:cubicBezTo>
                  <a:pt x="1186543" y="61686"/>
                  <a:pt x="1175904" y="57212"/>
                  <a:pt x="1164772" y="54429"/>
                </a:cubicBezTo>
                <a:cubicBezTo>
                  <a:pt x="1109313" y="40565"/>
                  <a:pt x="1073343" y="39432"/>
                  <a:pt x="1012372" y="32657"/>
                </a:cubicBezTo>
                <a:cubicBezTo>
                  <a:pt x="942304" y="9302"/>
                  <a:pt x="1015723" y="31402"/>
                  <a:pt x="892629" y="10886"/>
                </a:cubicBezTo>
                <a:cubicBezTo>
                  <a:pt x="877872" y="8426"/>
                  <a:pt x="863600" y="3629"/>
                  <a:pt x="849086" y="0"/>
                </a:cubicBezTo>
                <a:cubicBezTo>
                  <a:pt x="740229" y="3629"/>
                  <a:pt x="631255" y="4672"/>
                  <a:pt x="522515" y="10886"/>
                </a:cubicBezTo>
                <a:cubicBezTo>
                  <a:pt x="504043" y="11942"/>
                  <a:pt x="485936" y="16904"/>
                  <a:pt x="468086" y="21772"/>
                </a:cubicBezTo>
                <a:cubicBezTo>
                  <a:pt x="445946" y="27810"/>
                  <a:pt x="402772" y="43543"/>
                  <a:pt x="402772" y="43543"/>
                </a:cubicBezTo>
                <a:cubicBezTo>
                  <a:pt x="347602" y="98710"/>
                  <a:pt x="419005" y="33801"/>
                  <a:pt x="348343" y="76200"/>
                </a:cubicBezTo>
                <a:cubicBezTo>
                  <a:pt x="339542" y="81481"/>
                  <a:pt x="335752" y="93382"/>
                  <a:pt x="326572" y="97972"/>
                </a:cubicBezTo>
                <a:cubicBezTo>
                  <a:pt x="296002" y="113257"/>
                  <a:pt x="260913" y="108857"/>
                  <a:pt x="228600" y="10885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1643692" y="1611086"/>
            <a:ext cx="1426079" cy="859971"/>
          </a:xfrm>
          <a:custGeom>
            <a:avLst/>
            <a:gdLst>
              <a:gd name="connsiteX0" fmla="*/ 76251 w 1426079"/>
              <a:gd name="connsiteY0" fmla="*/ 261257 h 859971"/>
              <a:gd name="connsiteX1" fmla="*/ 51 w 1426079"/>
              <a:gd name="connsiteY1" fmla="*/ 424543 h 859971"/>
              <a:gd name="connsiteX2" fmla="*/ 32708 w 1426079"/>
              <a:gd name="connsiteY2" fmla="*/ 620485 h 859971"/>
              <a:gd name="connsiteX3" fmla="*/ 54479 w 1426079"/>
              <a:gd name="connsiteY3" fmla="*/ 642257 h 859971"/>
              <a:gd name="connsiteX4" fmla="*/ 76251 w 1426079"/>
              <a:gd name="connsiteY4" fmla="*/ 685800 h 859971"/>
              <a:gd name="connsiteX5" fmla="*/ 174222 w 1426079"/>
              <a:gd name="connsiteY5" fmla="*/ 772885 h 859971"/>
              <a:gd name="connsiteX6" fmla="*/ 228651 w 1426079"/>
              <a:gd name="connsiteY6" fmla="*/ 816428 h 859971"/>
              <a:gd name="connsiteX7" fmla="*/ 293965 w 1426079"/>
              <a:gd name="connsiteY7" fmla="*/ 838200 h 859971"/>
              <a:gd name="connsiteX8" fmla="*/ 370165 w 1426079"/>
              <a:gd name="connsiteY8" fmla="*/ 859971 h 859971"/>
              <a:gd name="connsiteX9" fmla="*/ 783822 w 1426079"/>
              <a:gd name="connsiteY9" fmla="*/ 849085 h 859971"/>
              <a:gd name="connsiteX10" fmla="*/ 870908 w 1426079"/>
              <a:gd name="connsiteY10" fmla="*/ 827314 h 859971"/>
              <a:gd name="connsiteX11" fmla="*/ 914451 w 1426079"/>
              <a:gd name="connsiteY11" fmla="*/ 816428 h 859971"/>
              <a:gd name="connsiteX12" fmla="*/ 947108 w 1426079"/>
              <a:gd name="connsiteY12" fmla="*/ 805543 h 859971"/>
              <a:gd name="connsiteX13" fmla="*/ 1001537 w 1426079"/>
              <a:gd name="connsiteY13" fmla="*/ 794657 h 859971"/>
              <a:gd name="connsiteX14" fmla="*/ 1088622 w 1426079"/>
              <a:gd name="connsiteY14" fmla="*/ 772885 h 859971"/>
              <a:gd name="connsiteX15" fmla="*/ 1121279 w 1426079"/>
              <a:gd name="connsiteY15" fmla="*/ 751114 h 859971"/>
              <a:gd name="connsiteX16" fmla="*/ 1186594 w 1426079"/>
              <a:gd name="connsiteY16" fmla="*/ 729343 h 859971"/>
              <a:gd name="connsiteX17" fmla="*/ 1208365 w 1426079"/>
              <a:gd name="connsiteY17" fmla="*/ 707571 h 859971"/>
              <a:gd name="connsiteX18" fmla="*/ 1273679 w 1426079"/>
              <a:gd name="connsiteY18" fmla="*/ 664028 h 859971"/>
              <a:gd name="connsiteX19" fmla="*/ 1306337 w 1426079"/>
              <a:gd name="connsiteY19" fmla="*/ 631371 h 859971"/>
              <a:gd name="connsiteX20" fmla="*/ 1349879 w 1426079"/>
              <a:gd name="connsiteY20" fmla="*/ 598714 h 859971"/>
              <a:gd name="connsiteX21" fmla="*/ 1393422 w 1426079"/>
              <a:gd name="connsiteY21" fmla="*/ 555171 h 859971"/>
              <a:gd name="connsiteX22" fmla="*/ 1404308 w 1426079"/>
              <a:gd name="connsiteY22" fmla="*/ 522514 h 859971"/>
              <a:gd name="connsiteX23" fmla="*/ 1426079 w 1426079"/>
              <a:gd name="connsiteY23" fmla="*/ 435428 h 859971"/>
              <a:gd name="connsiteX24" fmla="*/ 1415194 w 1426079"/>
              <a:gd name="connsiteY24" fmla="*/ 217714 h 859971"/>
              <a:gd name="connsiteX25" fmla="*/ 1382537 w 1426079"/>
              <a:gd name="connsiteY25" fmla="*/ 185057 h 859971"/>
              <a:gd name="connsiteX26" fmla="*/ 1295451 w 1426079"/>
              <a:gd name="connsiteY26" fmla="*/ 130628 h 859971"/>
              <a:gd name="connsiteX27" fmla="*/ 1230137 w 1426079"/>
              <a:gd name="connsiteY27" fmla="*/ 87085 h 859971"/>
              <a:gd name="connsiteX28" fmla="*/ 1175708 w 1426079"/>
              <a:gd name="connsiteY28" fmla="*/ 65314 h 859971"/>
              <a:gd name="connsiteX29" fmla="*/ 1132165 w 1426079"/>
              <a:gd name="connsiteY29" fmla="*/ 43543 h 859971"/>
              <a:gd name="connsiteX30" fmla="*/ 1066851 w 1426079"/>
              <a:gd name="connsiteY30" fmla="*/ 21771 h 859971"/>
              <a:gd name="connsiteX31" fmla="*/ 1034194 w 1426079"/>
              <a:gd name="connsiteY31" fmla="*/ 10885 h 859971"/>
              <a:gd name="connsiteX32" fmla="*/ 1001537 w 1426079"/>
              <a:gd name="connsiteY32" fmla="*/ 0 h 859971"/>
              <a:gd name="connsiteX33" fmla="*/ 544337 w 1426079"/>
              <a:gd name="connsiteY33" fmla="*/ 10885 h 859971"/>
              <a:gd name="connsiteX34" fmla="*/ 500794 w 1426079"/>
              <a:gd name="connsiteY34" fmla="*/ 65314 h 859971"/>
              <a:gd name="connsiteX35" fmla="*/ 468137 w 1426079"/>
              <a:gd name="connsiteY35" fmla="*/ 87085 h 859971"/>
              <a:gd name="connsiteX36" fmla="*/ 435479 w 1426079"/>
              <a:gd name="connsiteY36" fmla="*/ 119743 h 859971"/>
              <a:gd name="connsiteX37" fmla="*/ 402822 w 1426079"/>
              <a:gd name="connsiteY37" fmla="*/ 141514 h 859971"/>
              <a:gd name="connsiteX38" fmla="*/ 370165 w 1426079"/>
              <a:gd name="connsiteY38" fmla="*/ 174171 h 859971"/>
              <a:gd name="connsiteX39" fmla="*/ 304851 w 1426079"/>
              <a:gd name="connsiteY39" fmla="*/ 217714 h 859971"/>
              <a:gd name="connsiteX40" fmla="*/ 283079 w 1426079"/>
              <a:gd name="connsiteY40" fmla="*/ 239485 h 859971"/>
              <a:gd name="connsiteX41" fmla="*/ 217765 w 1426079"/>
              <a:gd name="connsiteY41" fmla="*/ 261257 h 859971"/>
              <a:gd name="connsiteX42" fmla="*/ 152451 w 1426079"/>
              <a:gd name="connsiteY42" fmla="*/ 283028 h 859971"/>
              <a:gd name="connsiteX43" fmla="*/ 108908 w 1426079"/>
              <a:gd name="connsiteY43" fmla="*/ 293914 h 859971"/>
              <a:gd name="connsiteX44" fmla="*/ 51 w 1426079"/>
              <a:gd name="connsiteY44" fmla="*/ 293914 h 85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426079" h="859971">
                <a:moveTo>
                  <a:pt x="76251" y="261257"/>
                </a:moveTo>
                <a:cubicBezTo>
                  <a:pt x="47222" y="309639"/>
                  <a:pt x="7610" y="369110"/>
                  <a:pt x="51" y="424543"/>
                </a:cubicBezTo>
                <a:cubicBezTo>
                  <a:pt x="-572" y="429110"/>
                  <a:pt x="4166" y="591941"/>
                  <a:pt x="32708" y="620485"/>
                </a:cubicBezTo>
                <a:cubicBezTo>
                  <a:pt x="39965" y="627742"/>
                  <a:pt x="48786" y="633717"/>
                  <a:pt x="54479" y="642257"/>
                </a:cubicBezTo>
                <a:cubicBezTo>
                  <a:pt x="63480" y="655759"/>
                  <a:pt x="66114" y="673128"/>
                  <a:pt x="76251" y="685800"/>
                </a:cubicBezTo>
                <a:cubicBezTo>
                  <a:pt x="150030" y="778023"/>
                  <a:pt x="116281" y="726532"/>
                  <a:pt x="174222" y="772885"/>
                </a:cubicBezTo>
                <a:cubicBezTo>
                  <a:pt x="202498" y="795506"/>
                  <a:pt x="190956" y="799675"/>
                  <a:pt x="228651" y="816428"/>
                </a:cubicBezTo>
                <a:cubicBezTo>
                  <a:pt x="249622" y="825749"/>
                  <a:pt x="272194" y="830943"/>
                  <a:pt x="293965" y="838200"/>
                </a:cubicBezTo>
                <a:cubicBezTo>
                  <a:pt x="340804" y="853813"/>
                  <a:pt x="315505" y="846306"/>
                  <a:pt x="370165" y="859971"/>
                </a:cubicBezTo>
                <a:cubicBezTo>
                  <a:pt x="508051" y="856342"/>
                  <a:pt x="646038" y="855493"/>
                  <a:pt x="783822" y="849085"/>
                </a:cubicBezTo>
                <a:cubicBezTo>
                  <a:pt x="823480" y="847240"/>
                  <a:pt x="836836" y="837049"/>
                  <a:pt x="870908" y="827314"/>
                </a:cubicBezTo>
                <a:cubicBezTo>
                  <a:pt x="885293" y="823204"/>
                  <a:pt x="900066" y="820538"/>
                  <a:pt x="914451" y="816428"/>
                </a:cubicBezTo>
                <a:cubicBezTo>
                  <a:pt x="925484" y="813276"/>
                  <a:pt x="935976" y="808326"/>
                  <a:pt x="947108" y="805543"/>
                </a:cubicBezTo>
                <a:cubicBezTo>
                  <a:pt x="965058" y="801056"/>
                  <a:pt x="983587" y="799145"/>
                  <a:pt x="1001537" y="794657"/>
                </a:cubicBezTo>
                <a:cubicBezTo>
                  <a:pt x="1135436" y="761181"/>
                  <a:pt x="887998" y="813011"/>
                  <a:pt x="1088622" y="772885"/>
                </a:cubicBezTo>
                <a:cubicBezTo>
                  <a:pt x="1099508" y="765628"/>
                  <a:pt x="1109324" y="756427"/>
                  <a:pt x="1121279" y="751114"/>
                </a:cubicBezTo>
                <a:cubicBezTo>
                  <a:pt x="1142250" y="741794"/>
                  <a:pt x="1186594" y="729343"/>
                  <a:pt x="1186594" y="729343"/>
                </a:cubicBezTo>
                <a:cubicBezTo>
                  <a:pt x="1193851" y="722086"/>
                  <a:pt x="1200155" y="713729"/>
                  <a:pt x="1208365" y="707571"/>
                </a:cubicBezTo>
                <a:cubicBezTo>
                  <a:pt x="1229298" y="691871"/>
                  <a:pt x="1255177" y="682530"/>
                  <a:pt x="1273679" y="664028"/>
                </a:cubicBezTo>
                <a:cubicBezTo>
                  <a:pt x="1284565" y="653142"/>
                  <a:pt x="1294648" y="641390"/>
                  <a:pt x="1306337" y="631371"/>
                </a:cubicBezTo>
                <a:cubicBezTo>
                  <a:pt x="1320112" y="619564"/>
                  <a:pt x="1336225" y="610661"/>
                  <a:pt x="1349879" y="598714"/>
                </a:cubicBezTo>
                <a:cubicBezTo>
                  <a:pt x="1365327" y="585197"/>
                  <a:pt x="1393422" y="555171"/>
                  <a:pt x="1393422" y="555171"/>
                </a:cubicBezTo>
                <a:cubicBezTo>
                  <a:pt x="1397051" y="544285"/>
                  <a:pt x="1401289" y="533584"/>
                  <a:pt x="1404308" y="522514"/>
                </a:cubicBezTo>
                <a:cubicBezTo>
                  <a:pt x="1412181" y="493646"/>
                  <a:pt x="1426079" y="435428"/>
                  <a:pt x="1426079" y="435428"/>
                </a:cubicBezTo>
                <a:cubicBezTo>
                  <a:pt x="1422451" y="362857"/>
                  <a:pt x="1427644" y="289301"/>
                  <a:pt x="1415194" y="217714"/>
                </a:cubicBezTo>
                <a:cubicBezTo>
                  <a:pt x="1412556" y="202547"/>
                  <a:pt x="1394987" y="194112"/>
                  <a:pt x="1382537" y="185057"/>
                </a:cubicBezTo>
                <a:cubicBezTo>
                  <a:pt x="1354852" y="164923"/>
                  <a:pt x="1323934" y="149617"/>
                  <a:pt x="1295451" y="130628"/>
                </a:cubicBezTo>
                <a:cubicBezTo>
                  <a:pt x="1273680" y="116114"/>
                  <a:pt x="1254432" y="96803"/>
                  <a:pt x="1230137" y="87085"/>
                </a:cubicBezTo>
                <a:cubicBezTo>
                  <a:pt x="1211994" y="79828"/>
                  <a:pt x="1193564" y="73250"/>
                  <a:pt x="1175708" y="65314"/>
                </a:cubicBezTo>
                <a:cubicBezTo>
                  <a:pt x="1160879" y="58724"/>
                  <a:pt x="1147232" y="49570"/>
                  <a:pt x="1132165" y="43543"/>
                </a:cubicBezTo>
                <a:cubicBezTo>
                  <a:pt x="1110857" y="35020"/>
                  <a:pt x="1088622" y="29028"/>
                  <a:pt x="1066851" y="21771"/>
                </a:cubicBezTo>
                <a:lnTo>
                  <a:pt x="1034194" y="10885"/>
                </a:lnTo>
                <a:lnTo>
                  <a:pt x="1001537" y="0"/>
                </a:lnTo>
                <a:cubicBezTo>
                  <a:pt x="849137" y="3628"/>
                  <a:pt x="696427" y="515"/>
                  <a:pt x="544337" y="10885"/>
                </a:cubicBezTo>
                <a:cubicBezTo>
                  <a:pt x="532776" y="11673"/>
                  <a:pt x="503450" y="62658"/>
                  <a:pt x="500794" y="65314"/>
                </a:cubicBezTo>
                <a:cubicBezTo>
                  <a:pt x="491543" y="74565"/>
                  <a:pt x="478188" y="78710"/>
                  <a:pt x="468137" y="87085"/>
                </a:cubicBezTo>
                <a:cubicBezTo>
                  <a:pt x="456310" y="96941"/>
                  <a:pt x="447306" y="109887"/>
                  <a:pt x="435479" y="119743"/>
                </a:cubicBezTo>
                <a:cubicBezTo>
                  <a:pt x="425428" y="128118"/>
                  <a:pt x="412873" y="133139"/>
                  <a:pt x="402822" y="141514"/>
                </a:cubicBezTo>
                <a:cubicBezTo>
                  <a:pt x="390995" y="151369"/>
                  <a:pt x="382317" y="164720"/>
                  <a:pt x="370165" y="174171"/>
                </a:cubicBezTo>
                <a:cubicBezTo>
                  <a:pt x="349511" y="190235"/>
                  <a:pt x="323354" y="199212"/>
                  <a:pt x="304851" y="217714"/>
                </a:cubicBezTo>
                <a:cubicBezTo>
                  <a:pt x="297594" y="224971"/>
                  <a:pt x="292259" y="234895"/>
                  <a:pt x="283079" y="239485"/>
                </a:cubicBezTo>
                <a:cubicBezTo>
                  <a:pt x="262553" y="249748"/>
                  <a:pt x="239536" y="254000"/>
                  <a:pt x="217765" y="261257"/>
                </a:cubicBezTo>
                <a:lnTo>
                  <a:pt x="152451" y="283028"/>
                </a:lnTo>
                <a:cubicBezTo>
                  <a:pt x="137937" y="286657"/>
                  <a:pt x="123831" y="292848"/>
                  <a:pt x="108908" y="293914"/>
                </a:cubicBezTo>
                <a:cubicBezTo>
                  <a:pt x="72715" y="296499"/>
                  <a:pt x="36337" y="293914"/>
                  <a:pt x="51" y="29391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 7"/>
          <p:cNvSpPr/>
          <p:nvPr/>
        </p:nvSpPr>
        <p:spPr>
          <a:xfrm>
            <a:off x="1752600" y="2481943"/>
            <a:ext cx="1698801" cy="546158"/>
          </a:xfrm>
          <a:custGeom>
            <a:avLst/>
            <a:gdLst>
              <a:gd name="connsiteX0" fmla="*/ 32657 w 1698801"/>
              <a:gd name="connsiteY0" fmla="*/ 435428 h 546158"/>
              <a:gd name="connsiteX1" fmla="*/ 337457 w 1698801"/>
              <a:gd name="connsiteY1" fmla="*/ 511628 h 546158"/>
              <a:gd name="connsiteX2" fmla="*/ 413657 w 1698801"/>
              <a:gd name="connsiteY2" fmla="*/ 522514 h 546158"/>
              <a:gd name="connsiteX3" fmla="*/ 446314 w 1698801"/>
              <a:gd name="connsiteY3" fmla="*/ 533400 h 546158"/>
              <a:gd name="connsiteX4" fmla="*/ 957943 w 1698801"/>
              <a:gd name="connsiteY4" fmla="*/ 533400 h 546158"/>
              <a:gd name="connsiteX5" fmla="*/ 1088571 w 1698801"/>
              <a:gd name="connsiteY5" fmla="*/ 511628 h 546158"/>
              <a:gd name="connsiteX6" fmla="*/ 1175657 w 1698801"/>
              <a:gd name="connsiteY6" fmla="*/ 489857 h 546158"/>
              <a:gd name="connsiteX7" fmla="*/ 1219200 w 1698801"/>
              <a:gd name="connsiteY7" fmla="*/ 478971 h 546158"/>
              <a:gd name="connsiteX8" fmla="*/ 1360714 w 1698801"/>
              <a:gd name="connsiteY8" fmla="*/ 457200 h 546158"/>
              <a:gd name="connsiteX9" fmla="*/ 1393371 w 1698801"/>
              <a:gd name="connsiteY9" fmla="*/ 446314 h 546158"/>
              <a:gd name="connsiteX10" fmla="*/ 1436914 w 1698801"/>
              <a:gd name="connsiteY10" fmla="*/ 435428 h 546158"/>
              <a:gd name="connsiteX11" fmla="*/ 1480457 w 1698801"/>
              <a:gd name="connsiteY11" fmla="*/ 413657 h 546158"/>
              <a:gd name="connsiteX12" fmla="*/ 1524000 w 1698801"/>
              <a:gd name="connsiteY12" fmla="*/ 402771 h 546158"/>
              <a:gd name="connsiteX13" fmla="*/ 1567543 w 1698801"/>
              <a:gd name="connsiteY13" fmla="*/ 381000 h 546158"/>
              <a:gd name="connsiteX14" fmla="*/ 1600200 w 1698801"/>
              <a:gd name="connsiteY14" fmla="*/ 370114 h 546158"/>
              <a:gd name="connsiteX15" fmla="*/ 1676400 w 1698801"/>
              <a:gd name="connsiteY15" fmla="*/ 326571 h 546158"/>
              <a:gd name="connsiteX16" fmla="*/ 1698171 w 1698801"/>
              <a:gd name="connsiteY16" fmla="*/ 293914 h 546158"/>
              <a:gd name="connsiteX17" fmla="*/ 1611086 w 1698801"/>
              <a:gd name="connsiteY17" fmla="*/ 163286 h 546158"/>
              <a:gd name="connsiteX18" fmla="*/ 1524000 w 1698801"/>
              <a:gd name="connsiteY18" fmla="*/ 97971 h 546158"/>
              <a:gd name="connsiteX19" fmla="*/ 1458686 w 1698801"/>
              <a:gd name="connsiteY19" fmla="*/ 54428 h 546158"/>
              <a:gd name="connsiteX20" fmla="*/ 1393371 w 1698801"/>
              <a:gd name="connsiteY20" fmla="*/ 10886 h 546158"/>
              <a:gd name="connsiteX21" fmla="*/ 1338943 w 1698801"/>
              <a:gd name="connsiteY21" fmla="*/ 0 h 546158"/>
              <a:gd name="connsiteX22" fmla="*/ 990600 w 1698801"/>
              <a:gd name="connsiteY22" fmla="*/ 10886 h 546158"/>
              <a:gd name="connsiteX23" fmla="*/ 881743 w 1698801"/>
              <a:gd name="connsiteY23" fmla="*/ 21771 h 546158"/>
              <a:gd name="connsiteX24" fmla="*/ 816429 w 1698801"/>
              <a:gd name="connsiteY24" fmla="*/ 43543 h 546158"/>
              <a:gd name="connsiteX25" fmla="*/ 751114 w 1698801"/>
              <a:gd name="connsiteY25" fmla="*/ 65314 h 546158"/>
              <a:gd name="connsiteX26" fmla="*/ 718457 w 1698801"/>
              <a:gd name="connsiteY26" fmla="*/ 76200 h 546158"/>
              <a:gd name="connsiteX27" fmla="*/ 631371 w 1698801"/>
              <a:gd name="connsiteY27" fmla="*/ 97971 h 546158"/>
              <a:gd name="connsiteX28" fmla="*/ 598714 w 1698801"/>
              <a:gd name="connsiteY28" fmla="*/ 108857 h 546158"/>
              <a:gd name="connsiteX29" fmla="*/ 174171 w 1698801"/>
              <a:gd name="connsiteY29" fmla="*/ 130628 h 546158"/>
              <a:gd name="connsiteX30" fmla="*/ 97971 w 1698801"/>
              <a:gd name="connsiteY30" fmla="*/ 185057 h 546158"/>
              <a:gd name="connsiteX31" fmla="*/ 32657 w 1698801"/>
              <a:gd name="connsiteY31" fmla="*/ 217714 h 546158"/>
              <a:gd name="connsiteX32" fmla="*/ 0 w 1698801"/>
              <a:gd name="connsiteY32" fmla="*/ 239486 h 546158"/>
              <a:gd name="connsiteX33" fmla="*/ 21771 w 1698801"/>
              <a:gd name="connsiteY33" fmla="*/ 304800 h 546158"/>
              <a:gd name="connsiteX34" fmla="*/ 65314 w 1698801"/>
              <a:gd name="connsiteY34" fmla="*/ 348343 h 546158"/>
              <a:gd name="connsiteX35" fmla="*/ 97971 w 1698801"/>
              <a:gd name="connsiteY35" fmla="*/ 391886 h 54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698801" h="546158">
                <a:moveTo>
                  <a:pt x="32657" y="435428"/>
                </a:moveTo>
                <a:cubicBezTo>
                  <a:pt x="208777" y="464782"/>
                  <a:pt x="-32744" y="422269"/>
                  <a:pt x="337457" y="511628"/>
                </a:cubicBezTo>
                <a:cubicBezTo>
                  <a:pt x="362399" y="517648"/>
                  <a:pt x="388257" y="518885"/>
                  <a:pt x="413657" y="522514"/>
                </a:cubicBezTo>
                <a:cubicBezTo>
                  <a:pt x="424543" y="526143"/>
                  <a:pt x="434973" y="531655"/>
                  <a:pt x="446314" y="533400"/>
                </a:cubicBezTo>
                <a:cubicBezTo>
                  <a:pt x="616619" y="559602"/>
                  <a:pt x="784599" y="538085"/>
                  <a:pt x="957943" y="533400"/>
                </a:cubicBezTo>
                <a:cubicBezTo>
                  <a:pt x="1001486" y="526143"/>
                  <a:pt x="1045746" y="522334"/>
                  <a:pt x="1088571" y="511628"/>
                </a:cubicBezTo>
                <a:lnTo>
                  <a:pt x="1175657" y="489857"/>
                </a:lnTo>
                <a:cubicBezTo>
                  <a:pt x="1190171" y="486228"/>
                  <a:pt x="1204442" y="481430"/>
                  <a:pt x="1219200" y="478971"/>
                </a:cubicBezTo>
                <a:cubicBezTo>
                  <a:pt x="1309823" y="463868"/>
                  <a:pt x="1262664" y="471207"/>
                  <a:pt x="1360714" y="457200"/>
                </a:cubicBezTo>
                <a:cubicBezTo>
                  <a:pt x="1371600" y="453571"/>
                  <a:pt x="1382338" y="449466"/>
                  <a:pt x="1393371" y="446314"/>
                </a:cubicBezTo>
                <a:cubicBezTo>
                  <a:pt x="1407756" y="442204"/>
                  <a:pt x="1422906" y="440681"/>
                  <a:pt x="1436914" y="435428"/>
                </a:cubicBezTo>
                <a:cubicBezTo>
                  <a:pt x="1452108" y="429730"/>
                  <a:pt x="1465263" y="419355"/>
                  <a:pt x="1480457" y="413657"/>
                </a:cubicBezTo>
                <a:cubicBezTo>
                  <a:pt x="1494465" y="408404"/>
                  <a:pt x="1509992" y="408024"/>
                  <a:pt x="1524000" y="402771"/>
                </a:cubicBezTo>
                <a:cubicBezTo>
                  <a:pt x="1539194" y="397073"/>
                  <a:pt x="1552628" y="387392"/>
                  <a:pt x="1567543" y="381000"/>
                </a:cubicBezTo>
                <a:cubicBezTo>
                  <a:pt x="1578090" y="376480"/>
                  <a:pt x="1589653" y="374634"/>
                  <a:pt x="1600200" y="370114"/>
                </a:cubicBezTo>
                <a:cubicBezTo>
                  <a:pt x="1638875" y="353539"/>
                  <a:pt x="1643600" y="348438"/>
                  <a:pt x="1676400" y="326571"/>
                </a:cubicBezTo>
                <a:cubicBezTo>
                  <a:pt x="1683657" y="315685"/>
                  <a:pt x="1696548" y="306896"/>
                  <a:pt x="1698171" y="293914"/>
                </a:cubicBezTo>
                <a:cubicBezTo>
                  <a:pt x="1705206" y="237636"/>
                  <a:pt x="1651901" y="187776"/>
                  <a:pt x="1611086" y="163286"/>
                </a:cubicBezTo>
                <a:cubicBezTo>
                  <a:pt x="1461646" y="73621"/>
                  <a:pt x="1631143" y="181304"/>
                  <a:pt x="1524000" y="97971"/>
                </a:cubicBezTo>
                <a:cubicBezTo>
                  <a:pt x="1503346" y="81907"/>
                  <a:pt x="1477189" y="72930"/>
                  <a:pt x="1458686" y="54428"/>
                </a:cubicBezTo>
                <a:cubicBezTo>
                  <a:pt x="1433775" y="29519"/>
                  <a:pt x="1432913" y="24067"/>
                  <a:pt x="1393371" y="10886"/>
                </a:cubicBezTo>
                <a:cubicBezTo>
                  <a:pt x="1375818" y="5035"/>
                  <a:pt x="1357086" y="3629"/>
                  <a:pt x="1338943" y="0"/>
                </a:cubicBezTo>
                <a:lnTo>
                  <a:pt x="990600" y="10886"/>
                </a:lnTo>
                <a:cubicBezTo>
                  <a:pt x="954175" y="12621"/>
                  <a:pt x="917585" y="15051"/>
                  <a:pt x="881743" y="21771"/>
                </a:cubicBezTo>
                <a:cubicBezTo>
                  <a:pt x="859187" y="26000"/>
                  <a:pt x="838200" y="36286"/>
                  <a:pt x="816429" y="43543"/>
                </a:cubicBezTo>
                <a:lnTo>
                  <a:pt x="751114" y="65314"/>
                </a:lnTo>
                <a:cubicBezTo>
                  <a:pt x="740228" y="68943"/>
                  <a:pt x="729589" y="73417"/>
                  <a:pt x="718457" y="76200"/>
                </a:cubicBezTo>
                <a:cubicBezTo>
                  <a:pt x="689428" y="83457"/>
                  <a:pt x="659757" y="88509"/>
                  <a:pt x="631371" y="97971"/>
                </a:cubicBezTo>
                <a:cubicBezTo>
                  <a:pt x="620485" y="101600"/>
                  <a:pt x="610088" y="107340"/>
                  <a:pt x="598714" y="108857"/>
                </a:cubicBezTo>
                <a:cubicBezTo>
                  <a:pt x="488936" y="123494"/>
                  <a:pt x="245748" y="127977"/>
                  <a:pt x="174171" y="130628"/>
                </a:cubicBezTo>
                <a:cubicBezTo>
                  <a:pt x="93162" y="157632"/>
                  <a:pt x="201289" y="116179"/>
                  <a:pt x="97971" y="185057"/>
                </a:cubicBezTo>
                <a:cubicBezTo>
                  <a:pt x="4372" y="247456"/>
                  <a:pt x="122802" y="172640"/>
                  <a:pt x="32657" y="217714"/>
                </a:cubicBezTo>
                <a:cubicBezTo>
                  <a:pt x="20955" y="223565"/>
                  <a:pt x="10886" y="232229"/>
                  <a:pt x="0" y="239486"/>
                </a:cubicBezTo>
                <a:cubicBezTo>
                  <a:pt x="7257" y="261257"/>
                  <a:pt x="5544" y="288573"/>
                  <a:pt x="21771" y="304800"/>
                </a:cubicBezTo>
                <a:lnTo>
                  <a:pt x="65314" y="348343"/>
                </a:lnTo>
                <a:cubicBezTo>
                  <a:pt x="78766" y="388697"/>
                  <a:pt x="65937" y="375868"/>
                  <a:pt x="97971" y="39188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 8"/>
          <p:cNvSpPr/>
          <p:nvPr/>
        </p:nvSpPr>
        <p:spPr>
          <a:xfrm>
            <a:off x="5695656" y="1861457"/>
            <a:ext cx="3068287" cy="1632857"/>
          </a:xfrm>
          <a:custGeom>
            <a:avLst/>
            <a:gdLst>
              <a:gd name="connsiteX0" fmla="*/ 574515 w 3068287"/>
              <a:gd name="connsiteY0" fmla="*/ 21772 h 1632857"/>
              <a:gd name="connsiteX1" fmla="*/ 498315 w 3068287"/>
              <a:gd name="connsiteY1" fmla="*/ 43543 h 1632857"/>
              <a:gd name="connsiteX2" fmla="*/ 182630 w 3068287"/>
              <a:gd name="connsiteY2" fmla="*/ 206829 h 1632857"/>
              <a:gd name="connsiteX3" fmla="*/ 128201 w 3068287"/>
              <a:gd name="connsiteY3" fmla="*/ 272143 h 1632857"/>
              <a:gd name="connsiteX4" fmla="*/ 73773 w 3068287"/>
              <a:gd name="connsiteY4" fmla="*/ 359229 h 1632857"/>
              <a:gd name="connsiteX5" fmla="*/ 52001 w 3068287"/>
              <a:gd name="connsiteY5" fmla="*/ 402772 h 1632857"/>
              <a:gd name="connsiteX6" fmla="*/ 41115 w 3068287"/>
              <a:gd name="connsiteY6" fmla="*/ 435429 h 1632857"/>
              <a:gd name="connsiteX7" fmla="*/ 19344 w 3068287"/>
              <a:gd name="connsiteY7" fmla="*/ 468086 h 1632857"/>
              <a:gd name="connsiteX8" fmla="*/ 19344 w 3068287"/>
              <a:gd name="connsiteY8" fmla="*/ 870857 h 1632857"/>
              <a:gd name="connsiteX9" fmla="*/ 41115 w 3068287"/>
              <a:gd name="connsiteY9" fmla="*/ 903514 h 1632857"/>
              <a:gd name="connsiteX10" fmla="*/ 73773 w 3068287"/>
              <a:gd name="connsiteY10" fmla="*/ 947057 h 1632857"/>
              <a:gd name="connsiteX11" fmla="*/ 95544 w 3068287"/>
              <a:gd name="connsiteY11" fmla="*/ 979714 h 1632857"/>
              <a:gd name="connsiteX12" fmla="*/ 160858 w 3068287"/>
              <a:gd name="connsiteY12" fmla="*/ 1045029 h 1632857"/>
              <a:gd name="connsiteX13" fmla="*/ 193515 w 3068287"/>
              <a:gd name="connsiteY13" fmla="*/ 1077686 h 1632857"/>
              <a:gd name="connsiteX14" fmla="*/ 215287 w 3068287"/>
              <a:gd name="connsiteY14" fmla="*/ 1110343 h 1632857"/>
              <a:gd name="connsiteX15" fmla="*/ 291487 w 3068287"/>
              <a:gd name="connsiteY15" fmla="*/ 1164772 h 1632857"/>
              <a:gd name="connsiteX16" fmla="*/ 335030 w 3068287"/>
              <a:gd name="connsiteY16" fmla="*/ 1208314 h 1632857"/>
              <a:gd name="connsiteX17" fmla="*/ 389458 w 3068287"/>
              <a:gd name="connsiteY17" fmla="*/ 1230086 h 1632857"/>
              <a:gd name="connsiteX18" fmla="*/ 433001 w 3068287"/>
              <a:gd name="connsiteY18" fmla="*/ 1251857 h 1632857"/>
              <a:gd name="connsiteX19" fmla="*/ 487430 w 3068287"/>
              <a:gd name="connsiteY19" fmla="*/ 1273629 h 1632857"/>
              <a:gd name="connsiteX20" fmla="*/ 563630 w 3068287"/>
              <a:gd name="connsiteY20" fmla="*/ 1306286 h 1632857"/>
              <a:gd name="connsiteX21" fmla="*/ 596287 w 3068287"/>
              <a:gd name="connsiteY21" fmla="*/ 1328057 h 1632857"/>
              <a:gd name="connsiteX22" fmla="*/ 628944 w 3068287"/>
              <a:gd name="connsiteY22" fmla="*/ 1338943 h 1632857"/>
              <a:gd name="connsiteX23" fmla="*/ 672487 w 3068287"/>
              <a:gd name="connsiteY23" fmla="*/ 1360714 h 1632857"/>
              <a:gd name="connsiteX24" fmla="*/ 705144 w 3068287"/>
              <a:gd name="connsiteY24" fmla="*/ 1382486 h 1632857"/>
              <a:gd name="connsiteX25" fmla="*/ 781344 w 3068287"/>
              <a:gd name="connsiteY25" fmla="*/ 1415143 h 1632857"/>
              <a:gd name="connsiteX26" fmla="*/ 890201 w 3068287"/>
              <a:gd name="connsiteY26" fmla="*/ 1480457 h 1632857"/>
              <a:gd name="connsiteX27" fmla="*/ 944630 w 3068287"/>
              <a:gd name="connsiteY27" fmla="*/ 1513114 h 1632857"/>
              <a:gd name="connsiteX28" fmla="*/ 966401 w 3068287"/>
              <a:gd name="connsiteY28" fmla="*/ 1534886 h 1632857"/>
              <a:gd name="connsiteX29" fmla="*/ 1042601 w 3068287"/>
              <a:gd name="connsiteY29" fmla="*/ 1556657 h 1632857"/>
              <a:gd name="connsiteX30" fmla="*/ 1075258 w 3068287"/>
              <a:gd name="connsiteY30" fmla="*/ 1578429 h 1632857"/>
              <a:gd name="connsiteX31" fmla="*/ 1162344 w 3068287"/>
              <a:gd name="connsiteY31" fmla="*/ 1600200 h 1632857"/>
              <a:gd name="connsiteX32" fmla="*/ 1195001 w 3068287"/>
              <a:gd name="connsiteY32" fmla="*/ 1611086 h 1632857"/>
              <a:gd name="connsiteX33" fmla="*/ 1292973 w 3068287"/>
              <a:gd name="connsiteY33" fmla="*/ 1632857 h 1632857"/>
              <a:gd name="connsiteX34" fmla="*/ 2566601 w 3068287"/>
              <a:gd name="connsiteY34" fmla="*/ 1621972 h 1632857"/>
              <a:gd name="connsiteX35" fmla="*/ 2610144 w 3068287"/>
              <a:gd name="connsiteY35" fmla="*/ 1611086 h 1632857"/>
              <a:gd name="connsiteX36" fmla="*/ 2642801 w 3068287"/>
              <a:gd name="connsiteY36" fmla="*/ 1600200 h 1632857"/>
              <a:gd name="connsiteX37" fmla="*/ 2697230 w 3068287"/>
              <a:gd name="connsiteY37" fmla="*/ 1578429 h 1632857"/>
              <a:gd name="connsiteX38" fmla="*/ 2773430 w 3068287"/>
              <a:gd name="connsiteY38" fmla="*/ 1567543 h 1632857"/>
              <a:gd name="connsiteX39" fmla="*/ 2838744 w 3068287"/>
              <a:gd name="connsiteY39" fmla="*/ 1545772 h 1632857"/>
              <a:gd name="connsiteX40" fmla="*/ 2893173 w 3068287"/>
              <a:gd name="connsiteY40" fmla="*/ 1534886 h 1632857"/>
              <a:gd name="connsiteX41" fmla="*/ 2958487 w 3068287"/>
              <a:gd name="connsiteY41" fmla="*/ 1524000 h 1632857"/>
              <a:gd name="connsiteX42" fmla="*/ 3034687 w 3068287"/>
              <a:gd name="connsiteY42" fmla="*/ 1502229 h 1632857"/>
              <a:gd name="connsiteX43" fmla="*/ 3067344 w 3068287"/>
              <a:gd name="connsiteY43" fmla="*/ 1415143 h 1632857"/>
              <a:gd name="connsiteX44" fmla="*/ 3034687 w 3068287"/>
              <a:gd name="connsiteY44" fmla="*/ 1121229 h 1632857"/>
              <a:gd name="connsiteX45" fmla="*/ 3012915 w 3068287"/>
              <a:gd name="connsiteY45" fmla="*/ 1001486 h 1632857"/>
              <a:gd name="connsiteX46" fmla="*/ 2991144 w 3068287"/>
              <a:gd name="connsiteY46" fmla="*/ 925286 h 1632857"/>
              <a:gd name="connsiteX47" fmla="*/ 2969373 w 3068287"/>
              <a:gd name="connsiteY47" fmla="*/ 859972 h 1632857"/>
              <a:gd name="connsiteX48" fmla="*/ 2936715 w 3068287"/>
              <a:gd name="connsiteY48" fmla="*/ 762000 h 1632857"/>
              <a:gd name="connsiteX49" fmla="*/ 2925830 w 3068287"/>
              <a:gd name="connsiteY49" fmla="*/ 729343 h 1632857"/>
              <a:gd name="connsiteX50" fmla="*/ 2914944 w 3068287"/>
              <a:gd name="connsiteY50" fmla="*/ 664029 h 1632857"/>
              <a:gd name="connsiteX51" fmla="*/ 2893173 w 3068287"/>
              <a:gd name="connsiteY51" fmla="*/ 620486 h 1632857"/>
              <a:gd name="connsiteX52" fmla="*/ 2849630 w 3068287"/>
              <a:gd name="connsiteY52" fmla="*/ 533400 h 1632857"/>
              <a:gd name="connsiteX53" fmla="*/ 2806087 w 3068287"/>
              <a:gd name="connsiteY53" fmla="*/ 500743 h 1632857"/>
              <a:gd name="connsiteX54" fmla="*/ 2773430 w 3068287"/>
              <a:gd name="connsiteY54" fmla="*/ 457200 h 1632857"/>
              <a:gd name="connsiteX55" fmla="*/ 2719001 w 3068287"/>
              <a:gd name="connsiteY55" fmla="*/ 435429 h 1632857"/>
              <a:gd name="connsiteX56" fmla="*/ 2566601 w 3068287"/>
              <a:gd name="connsiteY56" fmla="*/ 370114 h 1632857"/>
              <a:gd name="connsiteX57" fmla="*/ 2457744 w 3068287"/>
              <a:gd name="connsiteY57" fmla="*/ 359229 h 1632857"/>
              <a:gd name="connsiteX58" fmla="*/ 2392430 w 3068287"/>
              <a:gd name="connsiteY58" fmla="*/ 348343 h 1632857"/>
              <a:gd name="connsiteX59" fmla="*/ 2272687 w 3068287"/>
              <a:gd name="connsiteY59" fmla="*/ 315686 h 1632857"/>
              <a:gd name="connsiteX60" fmla="*/ 2196487 w 3068287"/>
              <a:gd name="connsiteY60" fmla="*/ 304800 h 1632857"/>
              <a:gd name="connsiteX61" fmla="*/ 2076744 w 3068287"/>
              <a:gd name="connsiteY61" fmla="*/ 272143 h 1632857"/>
              <a:gd name="connsiteX62" fmla="*/ 2044087 w 3068287"/>
              <a:gd name="connsiteY62" fmla="*/ 261257 h 1632857"/>
              <a:gd name="connsiteX63" fmla="*/ 1989658 w 3068287"/>
              <a:gd name="connsiteY63" fmla="*/ 250372 h 1632857"/>
              <a:gd name="connsiteX64" fmla="*/ 1935230 w 3068287"/>
              <a:gd name="connsiteY64" fmla="*/ 228600 h 1632857"/>
              <a:gd name="connsiteX65" fmla="*/ 1793715 w 3068287"/>
              <a:gd name="connsiteY65" fmla="*/ 206829 h 1632857"/>
              <a:gd name="connsiteX66" fmla="*/ 1739287 w 3068287"/>
              <a:gd name="connsiteY66" fmla="*/ 185057 h 1632857"/>
              <a:gd name="connsiteX67" fmla="*/ 1673973 w 3068287"/>
              <a:gd name="connsiteY67" fmla="*/ 163286 h 1632857"/>
              <a:gd name="connsiteX68" fmla="*/ 1641315 w 3068287"/>
              <a:gd name="connsiteY68" fmla="*/ 152400 h 1632857"/>
              <a:gd name="connsiteX69" fmla="*/ 1597773 w 3068287"/>
              <a:gd name="connsiteY69" fmla="*/ 130629 h 1632857"/>
              <a:gd name="connsiteX70" fmla="*/ 1543344 w 3068287"/>
              <a:gd name="connsiteY70" fmla="*/ 119743 h 1632857"/>
              <a:gd name="connsiteX71" fmla="*/ 1510687 w 3068287"/>
              <a:gd name="connsiteY71" fmla="*/ 108857 h 1632857"/>
              <a:gd name="connsiteX72" fmla="*/ 1423601 w 3068287"/>
              <a:gd name="connsiteY72" fmla="*/ 76200 h 1632857"/>
              <a:gd name="connsiteX73" fmla="*/ 1336515 w 3068287"/>
              <a:gd name="connsiteY73" fmla="*/ 54429 h 1632857"/>
              <a:gd name="connsiteX74" fmla="*/ 1282087 w 3068287"/>
              <a:gd name="connsiteY74" fmla="*/ 43543 h 1632857"/>
              <a:gd name="connsiteX75" fmla="*/ 1238544 w 3068287"/>
              <a:gd name="connsiteY75" fmla="*/ 32657 h 1632857"/>
              <a:gd name="connsiteX76" fmla="*/ 1162344 w 3068287"/>
              <a:gd name="connsiteY76" fmla="*/ 21772 h 1632857"/>
              <a:gd name="connsiteX77" fmla="*/ 1075258 w 3068287"/>
              <a:gd name="connsiteY77" fmla="*/ 0 h 1632857"/>
              <a:gd name="connsiteX78" fmla="*/ 737801 w 3068287"/>
              <a:gd name="connsiteY78" fmla="*/ 21772 h 1632857"/>
              <a:gd name="connsiteX79" fmla="*/ 705144 w 3068287"/>
              <a:gd name="connsiteY79" fmla="*/ 32657 h 1632857"/>
              <a:gd name="connsiteX80" fmla="*/ 650715 w 3068287"/>
              <a:gd name="connsiteY80" fmla="*/ 43543 h 1632857"/>
              <a:gd name="connsiteX81" fmla="*/ 607173 w 3068287"/>
              <a:gd name="connsiteY81" fmla="*/ 54429 h 1632857"/>
              <a:gd name="connsiteX82" fmla="*/ 367687 w 3068287"/>
              <a:gd name="connsiteY82" fmla="*/ 43543 h 163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3068287" h="1632857">
                <a:moveTo>
                  <a:pt x="574515" y="21772"/>
                </a:moveTo>
                <a:cubicBezTo>
                  <a:pt x="549115" y="29029"/>
                  <a:pt x="522202" y="32263"/>
                  <a:pt x="498315" y="43543"/>
                </a:cubicBezTo>
                <a:cubicBezTo>
                  <a:pt x="391187" y="94131"/>
                  <a:pt x="286507" y="149864"/>
                  <a:pt x="182630" y="206829"/>
                </a:cubicBezTo>
                <a:cubicBezTo>
                  <a:pt x="168293" y="214691"/>
                  <a:pt x="131193" y="267655"/>
                  <a:pt x="128201" y="272143"/>
                </a:cubicBezTo>
                <a:cubicBezTo>
                  <a:pt x="109213" y="300626"/>
                  <a:pt x="89082" y="328611"/>
                  <a:pt x="73773" y="359229"/>
                </a:cubicBezTo>
                <a:cubicBezTo>
                  <a:pt x="66516" y="373743"/>
                  <a:pt x="58394" y="387857"/>
                  <a:pt x="52001" y="402772"/>
                </a:cubicBezTo>
                <a:cubicBezTo>
                  <a:pt x="47481" y="413319"/>
                  <a:pt x="46247" y="425166"/>
                  <a:pt x="41115" y="435429"/>
                </a:cubicBezTo>
                <a:cubicBezTo>
                  <a:pt x="35264" y="447131"/>
                  <a:pt x="26601" y="457200"/>
                  <a:pt x="19344" y="468086"/>
                </a:cubicBezTo>
                <a:cubicBezTo>
                  <a:pt x="-7464" y="628930"/>
                  <a:pt x="-5412" y="590288"/>
                  <a:pt x="19344" y="870857"/>
                </a:cubicBezTo>
                <a:cubicBezTo>
                  <a:pt x="20494" y="883889"/>
                  <a:pt x="33511" y="892868"/>
                  <a:pt x="41115" y="903514"/>
                </a:cubicBezTo>
                <a:cubicBezTo>
                  <a:pt x="51660" y="918278"/>
                  <a:pt x="63228" y="932293"/>
                  <a:pt x="73773" y="947057"/>
                </a:cubicBezTo>
                <a:cubicBezTo>
                  <a:pt x="81377" y="957703"/>
                  <a:pt x="86852" y="969936"/>
                  <a:pt x="95544" y="979714"/>
                </a:cubicBezTo>
                <a:cubicBezTo>
                  <a:pt x="115999" y="1002727"/>
                  <a:pt x="139087" y="1023257"/>
                  <a:pt x="160858" y="1045029"/>
                </a:cubicBezTo>
                <a:cubicBezTo>
                  <a:pt x="171744" y="1055915"/>
                  <a:pt x="184975" y="1064877"/>
                  <a:pt x="193515" y="1077686"/>
                </a:cubicBezTo>
                <a:cubicBezTo>
                  <a:pt x="200772" y="1088572"/>
                  <a:pt x="206036" y="1101092"/>
                  <a:pt x="215287" y="1110343"/>
                </a:cubicBezTo>
                <a:cubicBezTo>
                  <a:pt x="263066" y="1158121"/>
                  <a:pt x="248227" y="1127692"/>
                  <a:pt x="291487" y="1164772"/>
                </a:cubicBezTo>
                <a:cubicBezTo>
                  <a:pt x="307072" y="1178130"/>
                  <a:pt x="317951" y="1196928"/>
                  <a:pt x="335030" y="1208314"/>
                </a:cubicBezTo>
                <a:cubicBezTo>
                  <a:pt x="351289" y="1219153"/>
                  <a:pt x="371602" y="1222150"/>
                  <a:pt x="389458" y="1230086"/>
                </a:cubicBezTo>
                <a:cubicBezTo>
                  <a:pt x="404287" y="1236677"/>
                  <a:pt x="418172" y="1245266"/>
                  <a:pt x="433001" y="1251857"/>
                </a:cubicBezTo>
                <a:cubicBezTo>
                  <a:pt x="450857" y="1259793"/>
                  <a:pt x="469952" y="1264890"/>
                  <a:pt x="487430" y="1273629"/>
                </a:cubicBezTo>
                <a:cubicBezTo>
                  <a:pt x="562605" y="1311216"/>
                  <a:pt x="473009" y="1283630"/>
                  <a:pt x="563630" y="1306286"/>
                </a:cubicBezTo>
                <a:cubicBezTo>
                  <a:pt x="574516" y="1313543"/>
                  <a:pt x="584585" y="1322206"/>
                  <a:pt x="596287" y="1328057"/>
                </a:cubicBezTo>
                <a:cubicBezTo>
                  <a:pt x="606550" y="1333189"/>
                  <a:pt x="618397" y="1334423"/>
                  <a:pt x="628944" y="1338943"/>
                </a:cubicBezTo>
                <a:cubicBezTo>
                  <a:pt x="643859" y="1345335"/>
                  <a:pt x="658398" y="1352663"/>
                  <a:pt x="672487" y="1360714"/>
                </a:cubicBezTo>
                <a:cubicBezTo>
                  <a:pt x="683846" y="1367205"/>
                  <a:pt x="693442" y="1376635"/>
                  <a:pt x="705144" y="1382486"/>
                </a:cubicBezTo>
                <a:cubicBezTo>
                  <a:pt x="795241" y="1427536"/>
                  <a:pt x="668077" y="1347183"/>
                  <a:pt x="781344" y="1415143"/>
                </a:cubicBezTo>
                <a:cubicBezTo>
                  <a:pt x="912704" y="1493959"/>
                  <a:pt x="790668" y="1430691"/>
                  <a:pt x="890201" y="1480457"/>
                </a:cubicBezTo>
                <a:cubicBezTo>
                  <a:pt x="945369" y="1535625"/>
                  <a:pt x="873971" y="1470718"/>
                  <a:pt x="944630" y="1513114"/>
                </a:cubicBezTo>
                <a:cubicBezTo>
                  <a:pt x="953431" y="1518394"/>
                  <a:pt x="957600" y="1529605"/>
                  <a:pt x="966401" y="1534886"/>
                </a:cubicBezTo>
                <a:cubicBezTo>
                  <a:pt x="977558" y="1541581"/>
                  <a:pt x="1034464" y="1554623"/>
                  <a:pt x="1042601" y="1556657"/>
                </a:cubicBezTo>
                <a:cubicBezTo>
                  <a:pt x="1053487" y="1563914"/>
                  <a:pt x="1062963" y="1573958"/>
                  <a:pt x="1075258" y="1578429"/>
                </a:cubicBezTo>
                <a:cubicBezTo>
                  <a:pt x="1103379" y="1588655"/>
                  <a:pt x="1133958" y="1590738"/>
                  <a:pt x="1162344" y="1600200"/>
                </a:cubicBezTo>
                <a:cubicBezTo>
                  <a:pt x="1173230" y="1603829"/>
                  <a:pt x="1183800" y="1608597"/>
                  <a:pt x="1195001" y="1611086"/>
                </a:cubicBezTo>
                <a:cubicBezTo>
                  <a:pt x="1309964" y="1636634"/>
                  <a:pt x="1219448" y="1608351"/>
                  <a:pt x="1292973" y="1632857"/>
                </a:cubicBezTo>
                <a:lnTo>
                  <a:pt x="2566601" y="1621972"/>
                </a:lnTo>
                <a:cubicBezTo>
                  <a:pt x="2581560" y="1621725"/>
                  <a:pt x="2595759" y="1615196"/>
                  <a:pt x="2610144" y="1611086"/>
                </a:cubicBezTo>
                <a:cubicBezTo>
                  <a:pt x="2621177" y="1607934"/>
                  <a:pt x="2632057" y="1604229"/>
                  <a:pt x="2642801" y="1600200"/>
                </a:cubicBezTo>
                <a:cubicBezTo>
                  <a:pt x="2661097" y="1593339"/>
                  <a:pt x="2678273" y="1583168"/>
                  <a:pt x="2697230" y="1578429"/>
                </a:cubicBezTo>
                <a:cubicBezTo>
                  <a:pt x="2722122" y="1572206"/>
                  <a:pt x="2748030" y="1571172"/>
                  <a:pt x="2773430" y="1567543"/>
                </a:cubicBezTo>
                <a:cubicBezTo>
                  <a:pt x="2795201" y="1560286"/>
                  <a:pt x="2816241" y="1550273"/>
                  <a:pt x="2838744" y="1545772"/>
                </a:cubicBezTo>
                <a:lnTo>
                  <a:pt x="2893173" y="1534886"/>
                </a:lnTo>
                <a:cubicBezTo>
                  <a:pt x="2914889" y="1530938"/>
                  <a:pt x="2936844" y="1528329"/>
                  <a:pt x="2958487" y="1524000"/>
                </a:cubicBezTo>
                <a:cubicBezTo>
                  <a:pt x="2992655" y="1517166"/>
                  <a:pt x="3003565" y="1512602"/>
                  <a:pt x="3034687" y="1502229"/>
                </a:cubicBezTo>
                <a:cubicBezTo>
                  <a:pt x="3066218" y="1470696"/>
                  <a:pt x="3067344" y="1478007"/>
                  <a:pt x="3067344" y="1415143"/>
                </a:cubicBezTo>
                <a:cubicBezTo>
                  <a:pt x="3067344" y="1199553"/>
                  <a:pt x="3076978" y="1248105"/>
                  <a:pt x="3034687" y="1121229"/>
                </a:cubicBezTo>
                <a:cubicBezTo>
                  <a:pt x="3024618" y="1050751"/>
                  <a:pt x="3028314" y="1057948"/>
                  <a:pt x="3012915" y="1001486"/>
                </a:cubicBezTo>
                <a:cubicBezTo>
                  <a:pt x="3005964" y="976000"/>
                  <a:pt x="2998913" y="950534"/>
                  <a:pt x="2991144" y="925286"/>
                </a:cubicBezTo>
                <a:cubicBezTo>
                  <a:pt x="2984395" y="903352"/>
                  <a:pt x="2974939" y="882236"/>
                  <a:pt x="2969373" y="859972"/>
                </a:cubicBezTo>
                <a:cubicBezTo>
                  <a:pt x="2945908" y="766110"/>
                  <a:pt x="2976912" y="822294"/>
                  <a:pt x="2936715" y="762000"/>
                </a:cubicBezTo>
                <a:cubicBezTo>
                  <a:pt x="2933087" y="751114"/>
                  <a:pt x="2928319" y="740544"/>
                  <a:pt x="2925830" y="729343"/>
                </a:cubicBezTo>
                <a:cubicBezTo>
                  <a:pt x="2921042" y="707797"/>
                  <a:pt x="2921286" y="685170"/>
                  <a:pt x="2914944" y="664029"/>
                </a:cubicBezTo>
                <a:cubicBezTo>
                  <a:pt x="2910281" y="648486"/>
                  <a:pt x="2899565" y="635401"/>
                  <a:pt x="2893173" y="620486"/>
                </a:cubicBezTo>
                <a:cubicBezTo>
                  <a:pt x="2874956" y="577980"/>
                  <a:pt x="2889370" y="578818"/>
                  <a:pt x="2849630" y="533400"/>
                </a:cubicBezTo>
                <a:cubicBezTo>
                  <a:pt x="2837683" y="519746"/>
                  <a:pt x="2818916" y="513572"/>
                  <a:pt x="2806087" y="500743"/>
                </a:cubicBezTo>
                <a:cubicBezTo>
                  <a:pt x="2793258" y="487914"/>
                  <a:pt x="2787944" y="468086"/>
                  <a:pt x="2773430" y="457200"/>
                </a:cubicBezTo>
                <a:cubicBezTo>
                  <a:pt x="2757798" y="445476"/>
                  <a:pt x="2736790" y="443515"/>
                  <a:pt x="2719001" y="435429"/>
                </a:cubicBezTo>
                <a:cubicBezTo>
                  <a:pt x="2664485" y="410649"/>
                  <a:pt x="2627406" y="383626"/>
                  <a:pt x="2566601" y="370114"/>
                </a:cubicBezTo>
                <a:cubicBezTo>
                  <a:pt x="2531003" y="362203"/>
                  <a:pt x="2493929" y="363752"/>
                  <a:pt x="2457744" y="359229"/>
                </a:cubicBezTo>
                <a:cubicBezTo>
                  <a:pt x="2435843" y="356491"/>
                  <a:pt x="2414146" y="352291"/>
                  <a:pt x="2392430" y="348343"/>
                </a:cubicBezTo>
                <a:cubicBezTo>
                  <a:pt x="2204082" y="314097"/>
                  <a:pt x="2493746" y="366699"/>
                  <a:pt x="2272687" y="315686"/>
                </a:cubicBezTo>
                <a:cubicBezTo>
                  <a:pt x="2247686" y="309917"/>
                  <a:pt x="2221887" y="308429"/>
                  <a:pt x="2196487" y="304800"/>
                </a:cubicBezTo>
                <a:cubicBezTo>
                  <a:pt x="2056357" y="258091"/>
                  <a:pt x="2199844" y="302919"/>
                  <a:pt x="2076744" y="272143"/>
                </a:cubicBezTo>
                <a:cubicBezTo>
                  <a:pt x="2065612" y="269360"/>
                  <a:pt x="2055219" y="264040"/>
                  <a:pt x="2044087" y="261257"/>
                </a:cubicBezTo>
                <a:cubicBezTo>
                  <a:pt x="2026137" y="256770"/>
                  <a:pt x="2007801" y="254000"/>
                  <a:pt x="1989658" y="250372"/>
                </a:cubicBezTo>
                <a:cubicBezTo>
                  <a:pt x="1971515" y="243115"/>
                  <a:pt x="1954337" y="232694"/>
                  <a:pt x="1935230" y="228600"/>
                </a:cubicBezTo>
                <a:cubicBezTo>
                  <a:pt x="1840565" y="208314"/>
                  <a:pt x="1860859" y="229210"/>
                  <a:pt x="1793715" y="206829"/>
                </a:cubicBezTo>
                <a:cubicBezTo>
                  <a:pt x="1775177" y="200650"/>
                  <a:pt x="1757651" y="191735"/>
                  <a:pt x="1739287" y="185057"/>
                </a:cubicBezTo>
                <a:cubicBezTo>
                  <a:pt x="1717720" y="177214"/>
                  <a:pt x="1695744" y="170543"/>
                  <a:pt x="1673973" y="163286"/>
                </a:cubicBezTo>
                <a:cubicBezTo>
                  <a:pt x="1663087" y="159657"/>
                  <a:pt x="1651578" y="157532"/>
                  <a:pt x="1641315" y="152400"/>
                </a:cubicBezTo>
                <a:cubicBezTo>
                  <a:pt x="1626801" y="145143"/>
                  <a:pt x="1613167" y="135760"/>
                  <a:pt x="1597773" y="130629"/>
                </a:cubicBezTo>
                <a:cubicBezTo>
                  <a:pt x="1580220" y="124778"/>
                  <a:pt x="1561294" y="124231"/>
                  <a:pt x="1543344" y="119743"/>
                </a:cubicBezTo>
                <a:cubicBezTo>
                  <a:pt x="1532212" y="116960"/>
                  <a:pt x="1521573" y="112486"/>
                  <a:pt x="1510687" y="108857"/>
                </a:cubicBezTo>
                <a:cubicBezTo>
                  <a:pt x="1471182" y="69354"/>
                  <a:pt x="1503610" y="93345"/>
                  <a:pt x="1423601" y="76200"/>
                </a:cubicBezTo>
                <a:cubicBezTo>
                  <a:pt x="1394343" y="69930"/>
                  <a:pt x="1365856" y="60297"/>
                  <a:pt x="1336515" y="54429"/>
                </a:cubicBezTo>
                <a:cubicBezTo>
                  <a:pt x="1318372" y="50800"/>
                  <a:pt x="1300148" y="47557"/>
                  <a:pt x="1282087" y="43543"/>
                </a:cubicBezTo>
                <a:cubicBezTo>
                  <a:pt x="1267482" y="40297"/>
                  <a:pt x="1253264" y="35333"/>
                  <a:pt x="1238544" y="32657"/>
                </a:cubicBezTo>
                <a:cubicBezTo>
                  <a:pt x="1213300" y="28067"/>
                  <a:pt x="1187504" y="26804"/>
                  <a:pt x="1162344" y="21772"/>
                </a:cubicBezTo>
                <a:cubicBezTo>
                  <a:pt x="1133003" y="15904"/>
                  <a:pt x="1075258" y="0"/>
                  <a:pt x="1075258" y="0"/>
                </a:cubicBezTo>
                <a:cubicBezTo>
                  <a:pt x="1000669" y="3391"/>
                  <a:pt x="833895" y="5757"/>
                  <a:pt x="737801" y="21772"/>
                </a:cubicBezTo>
                <a:cubicBezTo>
                  <a:pt x="726483" y="23658"/>
                  <a:pt x="716276" y="29874"/>
                  <a:pt x="705144" y="32657"/>
                </a:cubicBezTo>
                <a:cubicBezTo>
                  <a:pt x="687194" y="37144"/>
                  <a:pt x="668777" y="39529"/>
                  <a:pt x="650715" y="43543"/>
                </a:cubicBezTo>
                <a:cubicBezTo>
                  <a:pt x="636111" y="46789"/>
                  <a:pt x="621687" y="50800"/>
                  <a:pt x="607173" y="54429"/>
                </a:cubicBezTo>
                <a:cubicBezTo>
                  <a:pt x="396738" y="42738"/>
                  <a:pt x="476645" y="43543"/>
                  <a:pt x="367687" y="4354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>
            <a:off x="5845629" y="3592286"/>
            <a:ext cx="2525485" cy="1774371"/>
          </a:xfrm>
          <a:custGeom>
            <a:avLst/>
            <a:gdLst>
              <a:gd name="connsiteX0" fmla="*/ 108857 w 2525485"/>
              <a:gd name="connsiteY0" fmla="*/ 141514 h 1774371"/>
              <a:gd name="connsiteX1" fmla="*/ 54428 w 2525485"/>
              <a:gd name="connsiteY1" fmla="*/ 762000 h 1774371"/>
              <a:gd name="connsiteX2" fmla="*/ 87085 w 2525485"/>
              <a:gd name="connsiteY2" fmla="*/ 838200 h 1774371"/>
              <a:gd name="connsiteX3" fmla="*/ 141514 w 2525485"/>
              <a:gd name="connsiteY3" fmla="*/ 947057 h 1774371"/>
              <a:gd name="connsiteX4" fmla="*/ 272142 w 2525485"/>
              <a:gd name="connsiteY4" fmla="*/ 1197428 h 1774371"/>
              <a:gd name="connsiteX5" fmla="*/ 304800 w 2525485"/>
              <a:gd name="connsiteY5" fmla="*/ 1230085 h 1774371"/>
              <a:gd name="connsiteX6" fmla="*/ 359228 w 2525485"/>
              <a:gd name="connsiteY6" fmla="*/ 1306285 h 1774371"/>
              <a:gd name="connsiteX7" fmla="*/ 424542 w 2525485"/>
              <a:gd name="connsiteY7" fmla="*/ 1371600 h 1774371"/>
              <a:gd name="connsiteX8" fmla="*/ 446314 w 2525485"/>
              <a:gd name="connsiteY8" fmla="*/ 1404257 h 1774371"/>
              <a:gd name="connsiteX9" fmla="*/ 489857 w 2525485"/>
              <a:gd name="connsiteY9" fmla="*/ 1436914 h 1774371"/>
              <a:gd name="connsiteX10" fmla="*/ 598714 w 2525485"/>
              <a:gd name="connsiteY10" fmla="*/ 1534885 h 1774371"/>
              <a:gd name="connsiteX11" fmla="*/ 631371 w 2525485"/>
              <a:gd name="connsiteY11" fmla="*/ 1545771 h 1774371"/>
              <a:gd name="connsiteX12" fmla="*/ 696685 w 2525485"/>
              <a:gd name="connsiteY12" fmla="*/ 1578428 h 1774371"/>
              <a:gd name="connsiteX13" fmla="*/ 729342 w 2525485"/>
              <a:gd name="connsiteY13" fmla="*/ 1600200 h 1774371"/>
              <a:gd name="connsiteX14" fmla="*/ 783771 w 2525485"/>
              <a:gd name="connsiteY14" fmla="*/ 1621971 h 1774371"/>
              <a:gd name="connsiteX15" fmla="*/ 881742 w 2525485"/>
              <a:gd name="connsiteY15" fmla="*/ 1665514 h 1774371"/>
              <a:gd name="connsiteX16" fmla="*/ 947057 w 2525485"/>
              <a:gd name="connsiteY16" fmla="*/ 1687285 h 1774371"/>
              <a:gd name="connsiteX17" fmla="*/ 990600 w 2525485"/>
              <a:gd name="connsiteY17" fmla="*/ 1709057 h 1774371"/>
              <a:gd name="connsiteX18" fmla="*/ 1077685 w 2525485"/>
              <a:gd name="connsiteY18" fmla="*/ 1741714 h 1774371"/>
              <a:gd name="connsiteX19" fmla="*/ 1143000 w 2525485"/>
              <a:gd name="connsiteY19" fmla="*/ 1752600 h 1774371"/>
              <a:gd name="connsiteX20" fmla="*/ 1251857 w 2525485"/>
              <a:gd name="connsiteY20" fmla="*/ 1774371 h 1774371"/>
              <a:gd name="connsiteX21" fmla="*/ 1621971 w 2525485"/>
              <a:gd name="connsiteY21" fmla="*/ 1752600 h 1774371"/>
              <a:gd name="connsiteX22" fmla="*/ 1752600 w 2525485"/>
              <a:gd name="connsiteY22" fmla="*/ 1709057 h 1774371"/>
              <a:gd name="connsiteX23" fmla="*/ 1796142 w 2525485"/>
              <a:gd name="connsiteY23" fmla="*/ 1698171 h 1774371"/>
              <a:gd name="connsiteX24" fmla="*/ 1828800 w 2525485"/>
              <a:gd name="connsiteY24" fmla="*/ 1687285 h 1774371"/>
              <a:gd name="connsiteX25" fmla="*/ 1905000 w 2525485"/>
              <a:gd name="connsiteY25" fmla="*/ 1665514 h 1774371"/>
              <a:gd name="connsiteX26" fmla="*/ 1937657 w 2525485"/>
              <a:gd name="connsiteY26" fmla="*/ 1654628 h 1774371"/>
              <a:gd name="connsiteX27" fmla="*/ 1981200 w 2525485"/>
              <a:gd name="connsiteY27" fmla="*/ 1632857 h 1774371"/>
              <a:gd name="connsiteX28" fmla="*/ 2111828 w 2525485"/>
              <a:gd name="connsiteY28" fmla="*/ 1611085 h 1774371"/>
              <a:gd name="connsiteX29" fmla="*/ 2144485 w 2525485"/>
              <a:gd name="connsiteY29" fmla="*/ 1600200 h 1774371"/>
              <a:gd name="connsiteX30" fmla="*/ 2188028 w 2525485"/>
              <a:gd name="connsiteY30" fmla="*/ 1578428 h 1774371"/>
              <a:gd name="connsiteX31" fmla="*/ 2242457 w 2525485"/>
              <a:gd name="connsiteY31" fmla="*/ 1567543 h 1774371"/>
              <a:gd name="connsiteX32" fmla="*/ 2329542 w 2525485"/>
              <a:gd name="connsiteY32" fmla="*/ 1524000 h 1774371"/>
              <a:gd name="connsiteX33" fmla="*/ 2351314 w 2525485"/>
              <a:gd name="connsiteY33" fmla="*/ 1491343 h 1774371"/>
              <a:gd name="connsiteX34" fmla="*/ 2383971 w 2525485"/>
              <a:gd name="connsiteY34" fmla="*/ 1469571 h 1774371"/>
              <a:gd name="connsiteX35" fmla="*/ 2416628 w 2525485"/>
              <a:gd name="connsiteY35" fmla="*/ 1436914 h 1774371"/>
              <a:gd name="connsiteX36" fmla="*/ 2449285 w 2525485"/>
              <a:gd name="connsiteY36" fmla="*/ 1349828 h 1774371"/>
              <a:gd name="connsiteX37" fmla="*/ 2460171 w 2525485"/>
              <a:gd name="connsiteY37" fmla="*/ 1317171 h 1774371"/>
              <a:gd name="connsiteX38" fmla="*/ 2503714 w 2525485"/>
              <a:gd name="connsiteY38" fmla="*/ 1219200 h 1774371"/>
              <a:gd name="connsiteX39" fmla="*/ 2525485 w 2525485"/>
              <a:gd name="connsiteY39" fmla="*/ 1132114 h 1774371"/>
              <a:gd name="connsiteX40" fmla="*/ 2492828 w 2525485"/>
              <a:gd name="connsiteY40" fmla="*/ 816428 h 1774371"/>
              <a:gd name="connsiteX41" fmla="*/ 2481942 w 2525485"/>
              <a:gd name="connsiteY41" fmla="*/ 783771 h 1774371"/>
              <a:gd name="connsiteX42" fmla="*/ 2449285 w 2525485"/>
              <a:gd name="connsiteY42" fmla="*/ 751114 h 1774371"/>
              <a:gd name="connsiteX43" fmla="*/ 2427514 w 2525485"/>
              <a:gd name="connsiteY43" fmla="*/ 707571 h 1774371"/>
              <a:gd name="connsiteX44" fmla="*/ 2362200 w 2525485"/>
              <a:gd name="connsiteY44" fmla="*/ 642257 h 1774371"/>
              <a:gd name="connsiteX45" fmla="*/ 2286000 w 2525485"/>
              <a:gd name="connsiteY45" fmla="*/ 587828 h 1774371"/>
              <a:gd name="connsiteX46" fmla="*/ 2253342 w 2525485"/>
              <a:gd name="connsiteY46" fmla="*/ 555171 h 1774371"/>
              <a:gd name="connsiteX47" fmla="*/ 2188028 w 2525485"/>
              <a:gd name="connsiteY47" fmla="*/ 533400 h 1774371"/>
              <a:gd name="connsiteX48" fmla="*/ 2155371 w 2525485"/>
              <a:gd name="connsiteY48" fmla="*/ 522514 h 1774371"/>
              <a:gd name="connsiteX49" fmla="*/ 2111828 w 2525485"/>
              <a:gd name="connsiteY49" fmla="*/ 511628 h 1774371"/>
              <a:gd name="connsiteX50" fmla="*/ 2068285 w 2525485"/>
              <a:gd name="connsiteY50" fmla="*/ 489857 h 1774371"/>
              <a:gd name="connsiteX51" fmla="*/ 2024742 w 2525485"/>
              <a:gd name="connsiteY51" fmla="*/ 478971 h 1774371"/>
              <a:gd name="connsiteX52" fmla="*/ 1915885 w 2525485"/>
              <a:gd name="connsiteY52" fmla="*/ 446314 h 1774371"/>
              <a:gd name="connsiteX53" fmla="*/ 1861457 w 2525485"/>
              <a:gd name="connsiteY53" fmla="*/ 413657 h 1774371"/>
              <a:gd name="connsiteX54" fmla="*/ 1828800 w 2525485"/>
              <a:gd name="connsiteY54" fmla="*/ 402771 h 1774371"/>
              <a:gd name="connsiteX55" fmla="*/ 1807028 w 2525485"/>
              <a:gd name="connsiteY55" fmla="*/ 381000 h 1774371"/>
              <a:gd name="connsiteX56" fmla="*/ 1774371 w 2525485"/>
              <a:gd name="connsiteY56" fmla="*/ 370114 h 1774371"/>
              <a:gd name="connsiteX57" fmla="*/ 1643742 w 2525485"/>
              <a:gd name="connsiteY57" fmla="*/ 283028 h 1774371"/>
              <a:gd name="connsiteX58" fmla="*/ 1589314 w 2525485"/>
              <a:gd name="connsiteY58" fmla="*/ 250371 h 1774371"/>
              <a:gd name="connsiteX59" fmla="*/ 1545771 w 2525485"/>
              <a:gd name="connsiteY59" fmla="*/ 217714 h 1774371"/>
              <a:gd name="connsiteX60" fmla="*/ 1458685 w 2525485"/>
              <a:gd name="connsiteY60" fmla="*/ 163285 h 1774371"/>
              <a:gd name="connsiteX61" fmla="*/ 1349828 w 2525485"/>
              <a:gd name="connsiteY61" fmla="*/ 87085 h 1774371"/>
              <a:gd name="connsiteX62" fmla="*/ 1306285 w 2525485"/>
              <a:gd name="connsiteY62" fmla="*/ 76200 h 1774371"/>
              <a:gd name="connsiteX63" fmla="*/ 1273628 w 2525485"/>
              <a:gd name="connsiteY63" fmla="*/ 43543 h 1774371"/>
              <a:gd name="connsiteX64" fmla="*/ 1230085 w 2525485"/>
              <a:gd name="connsiteY64" fmla="*/ 21771 h 1774371"/>
              <a:gd name="connsiteX65" fmla="*/ 1153885 w 2525485"/>
              <a:gd name="connsiteY65" fmla="*/ 0 h 1774371"/>
              <a:gd name="connsiteX66" fmla="*/ 947057 w 2525485"/>
              <a:gd name="connsiteY66" fmla="*/ 10885 h 1774371"/>
              <a:gd name="connsiteX67" fmla="*/ 892628 w 2525485"/>
              <a:gd name="connsiteY67" fmla="*/ 43543 h 1774371"/>
              <a:gd name="connsiteX68" fmla="*/ 849085 w 2525485"/>
              <a:gd name="connsiteY68" fmla="*/ 54428 h 1774371"/>
              <a:gd name="connsiteX69" fmla="*/ 816428 w 2525485"/>
              <a:gd name="connsiteY69" fmla="*/ 65314 h 1774371"/>
              <a:gd name="connsiteX70" fmla="*/ 762000 w 2525485"/>
              <a:gd name="connsiteY70" fmla="*/ 76200 h 1774371"/>
              <a:gd name="connsiteX71" fmla="*/ 729342 w 2525485"/>
              <a:gd name="connsiteY71" fmla="*/ 87085 h 1774371"/>
              <a:gd name="connsiteX72" fmla="*/ 370114 w 2525485"/>
              <a:gd name="connsiteY72" fmla="*/ 97971 h 1774371"/>
              <a:gd name="connsiteX73" fmla="*/ 304800 w 2525485"/>
              <a:gd name="connsiteY73" fmla="*/ 108857 h 1774371"/>
              <a:gd name="connsiteX74" fmla="*/ 174171 w 2525485"/>
              <a:gd name="connsiteY74" fmla="*/ 119743 h 1774371"/>
              <a:gd name="connsiteX75" fmla="*/ 97971 w 2525485"/>
              <a:gd name="connsiteY75" fmla="*/ 152400 h 1774371"/>
              <a:gd name="connsiteX76" fmla="*/ 0 w 2525485"/>
              <a:gd name="connsiteY76" fmla="*/ 174171 h 177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525485" h="1774371">
                <a:moveTo>
                  <a:pt x="108857" y="141514"/>
                </a:moveTo>
                <a:cubicBezTo>
                  <a:pt x="47832" y="517833"/>
                  <a:pt x="28244" y="460894"/>
                  <a:pt x="54428" y="762000"/>
                </a:cubicBezTo>
                <a:cubicBezTo>
                  <a:pt x="56241" y="782845"/>
                  <a:pt x="80272" y="822870"/>
                  <a:pt x="87085" y="838200"/>
                </a:cubicBezTo>
                <a:cubicBezTo>
                  <a:pt x="166487" y="1016852"/>
                  <a:pt x="44912" y="762634"/>
                  <a:pt x="141514" y="947057"/>
                </a:cubicBezTo>
                <a:cubicBezTo>
                  <a:pt x="148197" y="959816"/>
                  <a:pt x="238530" y="1149410"/>
                  <a:pt x="272142" y="1197428"/>
                </a:cubicBezTo>
                <a:cubicBezTo>
                  <a:pt x="280970" y="1210040"/>
                  <a:pt x="294944" y="1218258"/>
                  <a:pt x="304800" y="1230085"/>
                </a:cubicBezTo>
                <a:cubicBezTo>
                  <a:pt x="371080" y="1309621"/>
                  <a:pt x="270955" y="1208204"/>
                  <a:pt x="359228" y="1306285"/>
                </a:cubicBezTo>
                <a:cubicBezTo>
                  <a:pt x="379825" y="1329171"/>
                  <a:pt x="407463" y="1345982"/>
                  <a:pt x="424542" y="1371600"/>
                </a:cubicBezTo>
                <a:cubicBezTo>
                  <a:pt x="431799" y="1382486"/>
                  <a:pt x="437063" y="1395006"/>
                  <a:pt x="446314" y="1404257"/>
                </a:cubicBezTo>
                <a:cubicBezTo>
                  <a:pt x="459143" y="1417086"/>
                  <a:pt x="476203" y="1424967"/>
                  <a:pt x="489857" y="1436914"/>
                </a:cubicBezTo>
                <a:cubicBezTo>
                  <a:pt x="544609" y="1484822"/>
                  <a:pt x="529823" y="1488958"/>
                  <a:pt x="598714" y="1534885"/>
                </a:cubicBezTo>
                <a:cubicBezTo>
                  <a:pt x="608261" y="1541250"/>
                  <a:pt x="620885" y="1541111"/>
                  <a:pt x="631371" y="1545771"/>
                </a:cubicBezTo>
                <a:cubicBezTo>
                  <a:pt x="653614" y="1555657"/>
                  <a:pt x="675407" y="1566607"/>
                  <a:pt x="696685" y="1578428"/>
                </a:cubicBezTo>
                <a:cubicBezTo>
                  <a:pt x="708122" y="1584782"/>
                  <a:pt x="717640" y="1594349"/>
                  <a:pt x="729342" y="1600200"/>
                </a:cubicBezTo>
                <a:cubicBezTo>
                  <a:pt x="746820" y="1608939"/>
                  <a:pt x="765915" y="1614035"/>
                  <a:pt x="783771" y="1621971"/>
                </a:cubicBezTo>
                <a:cubicBezTo>
                  <a:pt x="860777" y="1656196"/>
                  <a:pt x="792998" y="1633244"/>
                  <a:pt x="881742" y="1665514"/>
                </a:cubicBezTo>
                <a:cubicBezTo>
                  <a:pt x="903310" y="1673357"/>
                  <a:pt x="925749" y="1678762"/>
                  <a:pt x="947057" y="1687285"/>
                </a:cubicBezTo>
                <a:cubicBezTo>
                  <a:pt x="962124" y="1693312"/>
                  <a:pt x="975771" y="1702466"/>
                  <a:pt x="990600" y="1709057"/>
                </a:cubicBezTo>
                <a:cubicBezTo>
                  <a:pt x="999071" y="1712822"/>
                  <a:pt x="1059734" y="1737725"/>
                  <a:pt x="1077685" y="1741714"/>
                </a:cubicBezTo>
                <a:cubicBezTo>
                  <a:pt x="1099231" y="1746502"/>
                  <a:pt x="1121357" y="1748271"/>
                  <a:pt x="1143000" y="1752600"/>
                </a:cubicBezTo>
                <a:cubicBezTo>
                  <a:pt x="1305391" y="1785078"/>
                  <a:pt x="1028035" y="1737067"/>
                  <a:pt x="1251857" y="1774371"/>
                </a:cubicBezTo>
                <a:cubicBezTo>
                  <a:pt x="1377807" y="1770028"/>
                  <a:pt x="1500886" y="1782871"/>
                  <a:pt x="1621971" y="1752600"/>
                </a:cubicBezTo>
                <a:cubicBezTo>
                  <a:pt x="1761616" y="1717689"/>
                  <a:pt x="1640611" y="1746387"/>
                  <a:pt x="1752600" y="1709057"/>
                </a:cubicBezTo>
                <a:cubicBezTo>
                  <a:pt x="1766793" y="1704326"/>
                  <a:pt x="1781757" y="1702281"/>
                  <a:pt x="1796142" y="1698171"/>
                </a:cubicBezTo>
                <a:cubicBezTo>
                  <a:pt x="1807175" y="1695019"/>
                  <a:pt x="1817809" y="1690582"/>
                  <a:pt x="1828800" y="1687285"/>
                </a:cubicBezTo>
                <a:cubicBezTo>
                  <a:pt x="1854102" y="1679694"/>
                  <a:pt x="1879698" y="1673105"/>
                  <a:pt x="1905000" y="1665514"/>
                </a:cubicBezTo>
                <a:cubicBezTo>
                  <a:pt x="1915991" y="1662217"/>
                  <a:pt x="1927110" y="1659148"/>
                  <a:pt x="1937657" y="1654628"/>
                </a:cubicBezTo>
                <a:cubicBezTo>
                  <a:pt x="1952572" y="1648236"/>
                  <a:pt x="1966006" y="1638555"/>
                  <a:pt x="1981200" y="1632857"/>
                </a:cubicBezTo>
                <a:cubicBezTo>
                  <a:pt x="2017164" y="1619370"/>
                  <a:pt x="2080212" y="1615037"/>
                  <a:pt x="2111828" y="1611085"/>
                </a:cubicBezTo>
                <a:cubicBezTo>
                  <a:pt x="2122714" y="1607457"/>
                  <a:pt x="2133938" y="1604720"/>
                  <a:pt x="2144485" y="1600200"/>
                </a:cubicBezTo>
                <a:cubicBezTo>
                  <a:pt x="2159401" y="1593808"/>
                  <a:pt x="2172633" y="1583560"/>
                  <a:pt x="2188028" y="1578428"/>
                </a:cubicBezTo>
                <a:cubicBezTo>
                  <a:pt x="2205581" y="1572577"/>
                  <a:pt x="2224314" y="1571171"/>
                  <a:pt x="2242457" y="1567543"/>
                </a:cubicBezTo>
                <a:cubicBezTo>
                  <a:pt x="2271485" y="1553029"/>
                  <a:pt x="2311539" y="1551004"/>
                  <a:pt x="2329542" y="1524000"/>
                </a:cubicBezTo>
                <a:cubicBezTo>
                  <a:pt x="2336799" y="1513114"/>
                  <a:pt x="2342063" y="1500594"/>
                  <a:pt x="2351314" y="1491343"/>
                </a:cubicBezTo>
                <a:cubicBezTo>
                  <a:pt x="2360565" y="1482092"/>
                  <a:pt x="2373920" y="1477947"/>
                  <a:pt x="2383971" y="1469571"/>
                </a:cubicBezTo>
                <a:cubicBezTo>
                  <a:pt x="2395797" y="1459716"/>
                  <a:pt x="2405742" y="1447800"/>
                  <a:pt x="2416628" y="1436914"/>
                </a:cubicBezTo>
                <a:cubicBezTo>
                  <a:pt x="2436698" y="1356637"/>
                  <a:pt x="2415131" y="1429520"/>
                  <a:pt x="2449285" y="1349828"/>
                </a:cubicBezTo>
                <a:cubicBezTo>
                  <a:pt x="2453805" y="1339281"/>
                  <a:pt x="2455651" y="1327718"/>
                  <a:pt x="2460171" y="1317171"/>
                </a:cubicBezTo>
                <a:cubicBezTo>
                  <a:pt x="2482883" y="1264176"/>
                  <a:pt x="2485304" y="1279031"/>
                  <a:pt x="2503714" y="1219200"/>
                </a:cubicBezTo>
                <a:cubicBezTo>
                  <a:pt x="2512514" y="1190601"/>
                  <a:pt x="2525485" y="1132114"/>
                  <a:pt x="2525485" y="1132114"/>
                </a:cubicBezTo>
                <a:cubicBezTo>
                  <a:pt x="2511900" y="806055"/>
                  <a:pt x="2547394" y="961935"/>
                  <a:pt x="2492828" y="816428"/>
                </a:cubicBezTo>
                <a:cubicBezTo>
                  <a:pt x="2488799" y="805684"/>
                  <a:pt x="2488307" y="793318"/>
                  <a:pt x="2481942" y="783771"/>
                </a:cubicBezTo>
                <a:cubicBezTo>
                  <a:pt x="2473403" y="770962"/>
                  <a:pt x="2460171" y="762000"/>
                  <a:pt x="2449285" y="751114"/>
                </a:cubicBezTo>
                <a:cubicBezTo>
                  <a:pt x="2442028" y="736600"/>
                  <a:pt x="2437651" y="720243"/>
                  <a:pt x="2427514" y="707571"/>
                </a:cubicBezTo>
                <a:cubicBezTo>
                  <a:pt x="2408280" y="683529"/>
                  <a:pt x="2387818" y="659336"/>
                  <a:pt x="2362200" y="642257"/>
                </a:cubicBezTo>
                <a:cubicBezTo>
                  <a:pt x="2336352" y="625025"/>
                  <a:pt x="2309632" y="608084"/>
                  <a:pt x="2286000" y="587828"/>
                </a:cubicBezTo>
                <a:cubicBezTo>
                  <a:pt x="2274311" y="577809"/>
                  <a:pt x="2266800" y="562647"/>
                  <a:pt x="2253342" y="555171"/>
                </a:cubicBezTo>
                <a:cubicBezTo>
                  <a:pt x="2233281" y="544026"/>
                  <a:pt x="2209799" y="540657"/>
                  <a:pt x="2188028" y="533400"/>
                </a:cubicBezTo>
                <a:cubicBezTo>
                  <a:pt x="2177142" y="529771"/>
                  <a:pt x="2166503" y="525297"/>
                  <a:pt x="2155371" y="522514"/>
                </a:cubicBezTo>
                <a:cubicBezTo>
                  <a:pt x="2140857" y="518885"/>
                  <a:pt x="2125836" y="516881"/>
                  <a:pt x="2111828" y="511628"/>
                </a:cubicBezTo>
                <a:cubicBezTo>
                  <a:pt x="2096634" y="505930"/>
                  <a:pt x="2083479" y="495555"/>
                  <a:pt x="2068285" y="489857"/>
                </a:cubicBezTo>
                <a:cubicBezTo>
                  <a:pt x="2054277" y="484604"/>
                  <a:pt x="2039072" y="483270"/>
                  <a:pt x="2024742" y="478971"/>
                </a:cubicBezTo>
                <a:cubicBezTo>
                  <a:pt x="1892229" y="439217"/>
                  <a:pt x="2016247" y="471405"/>
                  <a:pt x="1915885" y="446314"/>
                </a:cubicBezTo>
                <a:cubicBezTo>
                  <a:pt x="1897742" y="435428"/>
                  <a:pt x="1880381" y="423119"/>
                  <a:pt x="1861457" y="413657"/>
                </a:cubicBezTo>
                <a:cubicBezTo>
                  <a:pt x="1851194" y="408525"/>
                  <a:pt x="1838639" y="408675"/>
                  <a:pt x="1828800" y="402771"/>
                </a:cubicBezTo>
                <a:cubicBezTo>
                  <a:pt x="1819999" y="397491"/>
                  <a:pt x="1815829" y="386280"/>
                  <a:pt x="1807028" y="381000"/>
                </a:cubicBezTo>
                <a:cubicBezTo>
                  <a:pt x="1797189" y="375096"/>
                  <a:pt x="1784444" y="375609"/>
                  <a:pt x="1774371" y="370114"/>
                </a:cubicBezTo>
                <a:cubicBezTo>
                  <a:pt x="1647143" y="300716"/>
                  <a:pt x="1727792" y="339061"/>
                  <a:pt x="1643742" y="283028"/>
                </a:cubicBezTo>
                <a:cubicBezTo>
                  <a:pt x="1626138" y="271292"/>
                  <a:pt x="1606918" y="262107"/>
                  <a:pt x="1589314" y="250371"/>
                </a:cubicBezTo>
                <a:cubicBezTo>
                  <a:pt x="1574218" y="240307"/>
                  <a:pt x="1560867" y="227778"/>
                  <a:pt x="1545771" y="217714"/>
                </a:cubicBezTo>
                <a:cubicBezTo>
                  <a:pt x="1469477" y="166852"/>
                  <a:pt x="1515530" y="203889"/>
                  <a:pt x="1458685" y="163285"/>
                </a:cubicBezTo>
                <a:cubicBezTo>
                  <a:pt x="1439287" y="149429"/>
                  <a:pt x="1365225" y="90934"/>
                  <a:pt x="1349828" y="87085"/>
                </a:cubicBezTo>
                <a:lnTo>
                  <a:pt x="1306285" y="76200"/>
                </a:lnTo>
                <a:cubicBezTo>
                  <a:pt x="1295399" y="65314"/>
                  <a:pt x="1286155" y="52491"/>
                  <a:pt x="1273628" y="43543"/>
                </a:cubicBezTo>
                <a:cubicBezTo>
                  <a:pt x="1260423" y="34111"/>
                  <a:pt x="1245000" y="28164"/>
                  <a:pt x="1230085" y="21771"/>
                </a:cubicBezTo>
                <a:cubicBezTo>
                  <a:pt x="1208218" y="12399"/>
                  <a:pt x="1175986" y="5525"/>
                  <a:pt x="1153885" y="0"/>
                </a:cubicBezTo>
                <a:cubicBezTo>
                  <a:pt x="1084942" y="3628"/>
                  <a:pt x="1015812" y="4635"/>
                  <a:pt x="947057" y="10885"/>
                </a:cubicBezTo>
                <a:cubicBezTo>
                  <a:pt x="888949" y="16167"/>
                  <a:pt x="936570" y="21572"/>
                  <a:pt x="892628" y="43543"/>
                </a:cubicBezTo>
                <a:cubicBezTo>
                  <a:pt x="879246" y="50234"/>
                  <a:pt x="863470" y="50318"/>
                  <a:pt x="849085" y="54428"/>
                </a:cubicBezTo>
                <a:cubicBezTo>
                  <a:pt x="838052" y="57580"/>
                  <a:pt x="827560" y="62531"/>
                  <a:pt x="816428" y="65314"/>
                </a:cubicBezTo>
                <a:cubicBezTo>
                  <a:pt x="798478" y="69802"/>
                  <a:pt x="779950" y="71713"/>
                  <a:pt x="762000" y="76200"/>
                </a:cubicBezTo>
                <a:cubicBezTo>
                  <a:pt x="750868" y="78983"/>
                  <a:pt x="740799" y="86449"/>
                  <a:pt x="729342" y="87085"/>
                </a:cubicBezTo>
                <a:cubicBezTo>
                  <a:pt x="609729" y="93730"/>
                  <a:pt x="489857" y="94342"/>
                  <a:pt x="370114" y="97971"/>
                </a:cubicBezTo>
                <a:cubicBezTo>
                  <a:pt x="348343" y="101600"/>
                  <a:pt x="326737" y="106420"/>
                  <a:pt x="304800" y="108857"/>
                </a:cubicBezTo>
                <a:cubicBezTo>
                  <a:pt x="261373" y="113682"/>
                  <a:pt x="217482" y="113968"/>
                  <a:pt x="174171" y="119743"/>
                </a:cubicBezTo>
                <a:cubicBezTo>
                  <a:pt x="147886" y="123248"/>
                  <a:pt x="120993" y="143191"/>
                  <a:pt x="97971" y="152400"/>
                </a:cubicBezTo>
                <a:cubicBezTo>
                  <a:pt x="34938" y="177613"/>
                  <a:pt x="49625" y="174171"/>
                  <a:pt x="0" y="17417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14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6976553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6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4976893" cy="3330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27045"/>
            <a:ext cx="6821388" cy="3456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52120" y="1772816"/>
            <a:ext cx="21900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See the difference?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6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5726"/>
            <a:ext cx="6156311" cy="596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72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51" y="332656"/>
            <a:ext cx="6552728" cy="625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9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344" y="228600"/>
            <a:ext cx="5926634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2"/>
          <p:cNvSpPr>
            <a:spLocks/>
          </p:cNvSpPr>
          <p:nvPr/>
        </p:nvSpPr>
        <p:spPr bwMode="auto">
          <a:xfrm>
            <a:off x="2758381" y="6120884"/>
            <a:ext cx="45060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rgbClr val="FFFF00"/>
                </a:solidFill>
                <a:ea typeface="MS PGothic" pitchFamily="34" charset="-128"/>
              </a:rPr>
              <a:t>Really smart "Find" or "Search"</a:t>
            </a:r>
          </a:p>
        </p:txBody>
      </p:sp>
      <p:sp>
        <p:nvSpPr>
          <p:cNvPr id="23556" name="AutoShape 3"/>
          <p:cNvSpPr>
            <a:spLocks/>
          </p:cNvSpPr>
          <p:nvPr/>
        </p:nvSpPr>
        <p:spPr bwMode="auto">
          <a:xfrm flipH="1">
            <a:off x="7465219" y="428625"/>
            <a:ext cx="714375" cy="952500"/>
          </a:xfrm>
          <a:prstGeom prst="rightArrow">
            <a:avLst>
              <a:gd name="adj1" fmla="val 32000"/>
              <a:gd name="adj2" fmla="val 44000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8263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57607" tIns="28804" rIns="57607" bIns="28804"/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  <a:sym typeface="Gill Sans" charset="0"/>
              </a:rPr>
              <a:t>Understanding Regular Expressions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898" cy="4873229"/>
          </a:xfrm>
        </p:spPr>
        <p:txBody>
          <a:bodyPr lIns="57607" tIns="28804" rIns="57607" bIns="28804"/>
          <a:lstStyle/>
          <a:p>
            <a:pPr marL="695087">
              <a:buFont typeface="Gill Sans" pitchFamily="-84" charset="0"/>
              <a:buChar char="•"/>
            </a:pPr>
            <a:r>
              <a:rPr lang="en-US" smtClean="0">
                <a:sym typeface="Gill Sans" pitchFamily="-84" charset="0"/>
              </a:rPr>
              <a:t>Very powerful and quite cryptic</a:t>
            </a:r>
          </a:p>
          <a:p>
            <a:pPr marL="695087">
              <a:buFont typeface="Gill Sans" pitchFamily="-84" charset="0"/>
              <a:buChar char="•"/>
            </a:pPr>
            <a:r>
              <a:rPr lang="en-US" smtClean="0">
                <a:sym typeface="Gill Sans" pitchFamily="-84" charset="0"/>
              </a:rPr>
              <a:t>Fun once you understand them</a:t>
            </a:r>
          </a:p>
          <a:p>
            <a:pPr marL="695087">
              <a:buFont typeface="Gill Sans" pitchFamily="-84" charset="0"/>
              <a:buChar char="•"/>
            </a:pPr>
            <a:r>
              <a:rPr lang="en-US" smtClean="0">
                <a:sym typeface="Gill Sans" pitchFamily="-84" charset="0"/>
              </a:rPr>
              <a:t>Regular expressions are a language unto themselves</a:t>
            </a:r>
          </a:p>
          <a:p>
            <a:pPr marL="695087">
              <a:buFont typeface="Gill Sans" pitchFamily="-84" charset="0"/>
              <a:buChar char="•"/>
            </a:pPr>
            <a:r>
              <a:rPr lang="en-US" smtClean="0">
                <a:sym typeface="Gill Sans" pitchFamily="-84" charset="0"/>
              </a:rPr>
              <a:t>A language of "marker characters" - programming with characters</a:t>
            </a:r>
          </a:p>
          <a:p>
            <a:pPr marL="695087">
              <a:buFont typeface="Gill Sans" pitchFamily="-84" charset="0"/>
              <a:buChar char="•"/>
            </a:pPr>
            <a:r>
              <a:rPr lang="en-US" smtClean="0">
                <a:sym typeface="Gill Sans" pitchFamily="-84" charset="0"/>
              </a:rPr>
              <a:t>It is kind of an "old school" language - compact</a:t>
            </a:r>
          </a:p>
        </p:txBody>
      </p:sp>
    </p:spTree>
    <p:extLst>
      <p:ext uri="{BB962C8B-B14F-4D97-AF65-F5344CB8AC3E}">
        <p14:creationId xmlns:p14="http://schemas.microsoft.com/office/powerpoint/2010/main" val="40511718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8010525" cy="1001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1916832"/>
            <a:ext cx="24080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REQUIRED module!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1547664" y="2286164"/>
            <a:ext cx="72008" cy="27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509120"/>
            <a:ext cx="80010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>
            <a:off x="3635896" y="3566740"/>
            <a:ext cx="0" cy="726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31840" y="2300279"/>
            <a:ext cx="37978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sub(pattern, replacement, string)!</a:t>
            </a:r>
            <a:endParaRPr lang="ru-RU" dirty="0"/>
          </a:p>
        </p:txBody>
      </p:sp>
      <p:sp>
        <p:nvSpPr>
          <p:cNvPr id="10" name="Правая фигурная скобка 9"/>
          <p:cNvSpPr/>
          <p:nvPr/>
        </p:nvSpPr>
        <p:spPr>
          <a:xfrm rot="16200000">
            <a:off x="4764806" y="-341771"/>
            <a:ext cx="328307" cy="64868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97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methods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39"/>
            <a:ext cx="7776864" cy="3458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478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 VS REGEX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391042" cy="271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7584" y="4725144"/>
            <a:ext cx="724702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Replace method is quite good now….. But what if we need to replace EVERY CERTAIN SYMBOL TO SMTH????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212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Patterns (</a:t>
            </a:r>
            <a:r>
              <a:rPr lang="en-US" dirty="0" smtClean="0"/>
              <a:t>Square brackets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4752528" cy="103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01008"/>
            <a:ext cx="8043373" cy="1097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79912" y="2804783"/>
            <a:ext cx="41377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replaces </a:t>
            </a:r>
            <a:r>
              <a:rPr lang="en-US" dirty="0"/>
              <a:t>every a and d with asterisk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123728" y="5013176"/>
            <a:ext cx="536192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An asterisk replaces all occurrences of an </a:t>
            </a:r>
            <a:r>
              <a:rPr lang="en-US" dirty="0"/>
              <a:t>a, b, or c </a:t>
            </a:r>
            <a:r>
              <a:rPr lang="en-US" dirty="0" smtClean="0"/>
              <a:t>that is followed by </a:t>
            </a:r>
            <a:r>
              <a:rPr lang="en-US" dirty="0"/>
              <a:t>1, 2, or </a:t>
            </a:r>
            <a:r>
              <a:rPr lang="en-US" dirty="0" smtClean="0"/>
              <a:t>3 </a:t>
            </a:r>
            <a:endParaRPr lang="ru-RU" dirty="0"/>
          </a:p>
        </p:txBody>
      </p:sp>
      <p:cxnSp>
        <p:nvCxnSpPr>
          <p:cNvPr id="5" name="Скругленная соединительная линия 4"/>
          <p:cNvCxnSpPr/>
          <p:nvPr/>
        </p:nvCxnSpPr>
        <p:spPr>
          <a:xfrm rot="10800000">
            <a:off x="5436096" y="1988841"/>
            <a:ext cx="1512168" cy="81594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кругленная соединительная линия 8"/>
          <p:cNvCxnSpPr/>
          <p:nvPr/>
        </p:nvCxnSpPr>
        <p:spPr>
          <a:xfrm rot="10800000">
            <a:off x="827584" y="4725145"/>
            <a:ext cx="1152128" cy="61119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07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293</TotalTime>
  <Words>710</Words>
  <Application>Microsoft Office PowerPoint</Application>
  <PresentationFormat>Экран (4:3)</PresentationFormat>
  <Paragraphs>77</Paragraphs>
  <Slides>34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Эркер</vt:lpstr>
      <vt:lpstr>Regular Expressions</vt:lpstr>
      <vt:lpstr>What is it? Why do we need?</vt:lpstr>
      <vt:lpstr>Regular Expressions</vt:lpstr>
      <vt:lpstr>Презентация PowerPoint</vt:lpstr>
      <vt:lpstr>Understanding Regular Expressions</vt:lpstr>
      <vt:lpstr>Simple example</vt:lpstr>
      <vt:lpstr>Available methods</vt:lpstr>
      <vt:lpstr>String method VS REGEX</vt:lpstr>
      <vt:lpstr>Another Patterns (Square brackets)</vt:lpstr>
      <vt:lpstr>So….</vt:lpstr>
      <vt:lpstr>Matching any character </vt:lpstr>
      <vt:lpstr>Matching multiple copies of smth</vt:lpstr>
      <vt:lpstr>Greedy or not pattern?</vt:lpstr>
      <vt:lpstr>The | character </vt:lpstr>
      <vt:lpstr>Matching only at the start or end</vt:lpstr>
      <vt:lpstr>Escaping special characters </vt:lpstr>
      <vt:lpstr>Backslash sequences</vt:lpstr>
      <vt:lpstr>Backslash sequences (CONTINUE)</vt:lpstr>
      <vt:lpstr>Preceding and following matches </vt:lpstr>
      <vt:lpstr>Combined example</vt:lpstr>
      <vt:lpstr>Flags</vt:lpstr>
      <vt:lpstr>Summary (1)</vt:lpstr>
      <vt:lpstr>Summary (2)</vt:lpstr>
      <vt:lpstr>Some examples in a table view (1)</vt:lpstr>
      <vt:lpstr>Some examples in a table view (2)</vt:lpstr>
      <vt:lpstr>Groups</vt:lpstr>
      <vt:lpstr> Other functions (1)</vt:lpstr>
      <vt:lpstr> Other functions (2)</vt:lpstr>
      <vt:lpstr> Other functions (3)</vt:lpstr>
      <vt:lpstr>Regex101.com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Alibek</dc:creator>
  <cp:lastModifiedBy>Пользователь Windows</cp:lastModifiedBy>
  <cp:revision>126</cp:revision>
  <dcterms:created xsi:type="dcterms:W3CDTF">2019-03-13T17:49:43Z</dcterms:created>
  <dcterms:modified xsi:type="dcterms:W3CDTF">2019-03-27T19:09:29Z</dcterms:modified>
</cp:coreProperties>
</file>