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4"/>
  </p:notesMasterIdLst>
  <p:sldIdLst>
    <p:sldId id="271" r:id="rId2"/>
    <p:sldId id="256" r:id="rId3"/>
    <p:sldId id="265" r:id="rId4"/>
    <p:sldId id="267" r:id="rId5"/>
    <p:sldId id="266" r:id="rId6"/>
    <p:sldId id="260" r:id="rId7"/>
    <p:sldId id="268" r:id="rId8"/>
    <p:sldId id="262" r:id="rId9"/>
    <p:sldId id="270" r:id="rId10"/>
    <p:sldId id="269" r:id="rId11"/>
    <p:sldId id="264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832629-1B87-4E98-8BE2-D9775BF9B0F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FF7C0A0-5CA3-458D-908F-D5FD68901FE6}">
      <dgm:prSet custT="1"/>
      <dgm:spPr/>
      <dgm:t>
        <a:bodyPr/>
        <a:lstStyle/>
        <a:p>
          <a:r>
            <a:rPr lang="en-US" sz="2400" dirty="0"/>
            <a:t>Translates customer/stakeholder needs into user stories for the Product backlog</a:t>
          </a:r>
        </a:p>
      </dgm:t>
    </dgm:pt>
    <dgm:pt modelId="{0027CC39-17BC-40A1-80E9-502F222C626C}" type="parTrans" cxnId="{CB042304-4B14-42AE-8F7A-89D802212BCF}">
      <dgm:prSet/>
      <dgm:spPr/>
      <dgm:t>
        <a:bodyPr/>
        <a:lstStyle/>
        <a:p>
          <a:endParaRPr lang="en-US"/>
        </a:p>
      </dgm:t>
    </dgm:pt>
    <dgm:pt modelId="{65F86EBB-C927-4119-9881-00641A7D9F42}" type="sibTrans" cxnId="{CB042304-4B14-42AE-8F7A-89D802212BCF}">
      <dgm:prSet/>
      <dgm:spPr/>
      <dgm:t>
        <a:bodyPr/>
        <a:lstStyle/>
        <a:p>
          <a:endParaRPr lang="en-US"/>
        </a:p>
      </dgm:t>
    </dgm:pt>
    <dgm:pt modelId="{4BC5746C-0FB1-4C75-9458-564DD41ADC5B}">
      <dgm:prSet custT="1"/>
      <dgm:spPr/>
      <dgm:t>
        <a:bodyPr/>
        <a:lstStyle/>
        <a:p>
          <a:r>
            <a:rPr lang="en-US" sz="2400" dirty="0"/>
            <a:t>Organizes the Product backlog to optimize value of work done</a:t>
          </a:r>
        </a:p>
      </dgm:t>
    </dgm:pt>
    <dgm:pt modelId="{4EB347EE-0CBE-4E82-9E90-E7CCA8CEC898}" type="parTrans" cxnId="{ECED557F-78E7-4CE1-B589-CFC6FCA68587}">
      <dgm:prSet/>
      <dgm:spPr/>
      <dgm:t>
        <a:bodyPr/>
        <a:lstStyle/>
        <a:p>
          <a:endParaRPr lang="en-US"/>
        </a:p>
      </dgm:t>
    </dgm:pt>
    <dgm:pt modelId="{A74B8E05-70BF-4101-AC98-ACD3EA011353}" type="sibTrans" cxnId="{ECED557F-78E7-4CE1-B589-CFC6FCA68587}">
      <dgm:prSet/>
      <dgm:spPr/>
      <dgm:t>
        <a:bodyPr/>
        <a:lstStyle/>
        <a:p>
          <a:endParaRPr lang="en-US"/>
        </a:p>
      </dgm:t>
    </dgm:pt>
    <dgm:pt modelId="{2EE3CAA3-94BB-4085-944F-A4638B5755E0}">
      <dgm:prSet custT="1"/>
      <dgm:spPr/>
      <dgm:t>
        <a:bodyPr/>
        <a:lstStyle/>
        <a:p>
          <a:r>
            <a:rPr lang="en-US" sz="2400" dirty="0"/>
            <a:t>Updates and/or changes the Product backlog as needed</a:t>
          </a:r>
        </a:p>
      </dgm:t>
    </dgm:pt>
    <dgm:pt modelId="{21614FF8-3D28-4B4D-A258-F22B824703DE}" type="parTrans" cxnId="{00666482-4351-4BF0-986B-D6FB93E9A2ED}">
      <dgm:prSet/>
      <dgm:spPr/>
      <dgm:t>
        <a:bodyPr/>
        <a:lstStyle/>
        <a:p>
          <a:endParaRPr lang="en-US"/>
        </a:p>
      </dgm:t>
    </dgm:pt>
    <dgm:pt modelId="{B15F7522-DB14-44D6-A98F-9B42337755A7}" type="sibTrans" cxnId="{00666482-4351-4BF0-986B-D6FB93E9A2ED}">
      <dgm:prSet/>
      <dgm:spPr/>
      <dgm:t>
        <a:bodyPr/>
        <a:lstStyle/>
        <a:p>
          <a:endParaRPr lang="en-US"/>
        </a:p>
      </dgm:t>
    </dgm:pt>
    <dgm:pt modelId="{7BCF6329-F56A-45D2-9A25-CB09821349C8}" type="pres">
      <dgm:prSet presAssocID="{04832629-1B87-4E98-8BE2-D9775BF9B0F7}" presName="linear" presStyleCnt="0">
        <dgm:presLayoutVars>
          <dgm:animLvl val="lvl"/>
          <dgm:resizeHandles val="exact"/>
        </dgm:presLayoutVars>
      </dgm:prSet>
      <dgm:spPr/>
    </dgm:pt>
    <dgm:pt modelId="{63B8874C-682C-428E-B562-352207E34D85}" type="pres">
      <dgm:prSet presAssocID="{4FF7C0A0-5CA3-458D-908F-D5FD68901FE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6E56AE2-C85D-4771-8FDC-F67BF888448C}" type="pres">
      <dgm:prSet presAssocID="{65F86EBB-C927-4119-9881-00641A7D9F42}" presName="spacer" presStyleCnt="0"/>
      <dgm:spPr/>
    </dgm:pt>
    <dgm:pt modelId="{CCA0A7BF-22B0-4EE8-B0AB-E2D1F90C8A28}" type="pres">
      <dgm:prSet presAssocID="{4BC5746C-0FB1-4C75-9458-564DD41ADC5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502B613-B6DF-4AC7-A87C-BA205588B14C}" type="pres">
      <dgm:prSet presAssocID="{A74B8E05-70BF-4101-AC98-ACD3EA011353}" presName="spacer" presStyleCnt="0"/>
      <dgm:spPr/>
    </dgm:pt>
    <dgm:pt modelId="{AF125704-5646-4880-9418-1AEDDE9F1C38}" type="pres">
      <dgm:prSet presAssocID="{2EE3CAA3-94BB-4085-944F-A4638B5755E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B042304-4B14-42AE-8F7A-89D802212BCF}" srcId="{04832629-1B87-4E98-8BE2-D9775BF9B0F7}" destId="{4FF7C0A0-5CA3-458D-908F-D5FD68901FE6}" srcOrd="0" destOrd="0" parTransId="{0027CC39-17BC-40A1-80E9-502F222C626C}" sibTransId="{65F86EBB-C927-4119-9881-00641A7D9F42}"/>
    <dgm:cxn modelId="{C40A7D05-1806-443A-B5A4-6766418A10F1}" type="presOf" srcId="{2EE3CAA3-94BB-4085-944F-A4638B5755E0}" destId="{AF125704-5646-4880-9418-1AEDDE9F1C38}" srcOrd="0" destOrd="0" presId="urn:microsoft.com/office/officeart/2005/8/layout/vList2"/>
    <dgm:cxn modelId="{ECED557F-78E7-4CE1-B589-CFC6FCA68587}" srcId="{04832629-1B87-4E98-8BE2-D9775BF9B0F7}" destId="{4BC5746C-0FB1-4C75-9458-564DD41ADC5B}" srcOrd="1" destOrd="0" parTransId="{4EB347EE-0CBE-4E82-9E90-E7CCA8CEC898}" sibTransId="{A74B8E05-70BF-4101-AC98-ACD3EA011353}"/>
    <dgm:cxn modelId="{00666482-4351-4BF0-986B-D6FB93E9A2ED}" srcId="{04832629-1B87-4E98-8BE2-D9775BF9B0F7}" destId="{2EE3CAA3-94BB-4085-944F-A4638B5755E0}" srcOrd="2" destOrd="0" parTransId="{21614FF8-3D28-4B4D-A258-F22B824703DE}" sibTransId="{B15F7522-DB14-44D6-A98F-9B42337755A7}"/>
    <dgm:cxn modelId="{0E862487-1C0C-4E14-ABBE-CAAE0E27DDA3}" type="presOf" srcId="{04832629-1B87-4E98-8BE2-D9775BF9B0F7}" destId="{7BCF6329-F56A-45D2-9A25-CB09821349C8}" srcOrd="0" destOrd="0" presId="urn:microsoft.com/office/officeart/2005/8/layout/vList2"/>
    <dgm:cxn modelId="{5F8DE0B5-155A-4ADF-8121-325369DA6827}" type="presOf" srcId="{4BC5746C-0FB1-4C75-9458-564DD41ADC5B}" destId="{CCA0A7BF-22B0-4EE8-B0AB-E2D1F90C8A28}" srcOrd="0" destOrd="0" presId="urn:microsoft.com/office/officeart/2005/8/layout/vList2"/>
    <dgm:cxn modelId="{DB1CF5F9-8D26-438D-B11F-8ECE03D5D25E}" type="presOf" srcId="{4FF7C0A0-5CA3-458D-908F-D5FD68901FE6}" destId="{63B8874C-682C-428E-B562-352207E34D85}" srcOrd="0" destOrd="0" presId="urn:microsoft.com/office/officeart/2005/8/layout/vList2"/>
    <dgm:cxn modelId="{BF7E18B1-05E5-475E-9FBC-D641831E0D92}" type="presParOf" srcId="{7BCF6329-F56A-45D2-9A25-CB09821349C8}" destId="{63B8874C-682C-428E-B562-352207E34D85}" srcOrd="0" destOrd="0" presId="urn:microsoft.com/office/officeart/2005/8/layout/vList2"/>
    <dgm:cxn modelId="{D377DD50-0982-48EE-B8AD-CF531309D325}" type="presParOf" srcId="{7BCF6329-F56A-45D2-9A25-CB09821349C8}" destId="{46E56AE2-C85D-4771-8FDC-F67BF888448C}" srcOrd="1" destOrd="0" presId="urn:microsoft.com/office/officeart/2005/8/layout/vList2"/>
    <dgm:cxn modelId="{E73AE4D5-8B8D-4FF6-893B-8DE4E33BE9BF}" type="presParOf" srcId="{7BCF6329-F56A-45D2-9A25-CB09821349C8}" destId="{CCA0A7BF-22B0-4EE8-B0AB-E2D1F90C8A28}" srcOrd="2" destOrd="0" presId="urn:microsoft.com/office/officeart/2005/8/layout/vList2"/>
    <dgm:cxn modelId="{D1FAAB09-975F-4227-BD25-5BCE8ACFEEB7}" type="presParOf" srcId="{7BCF6329-F56A-45D2-9A25-CB09821349C8}" destId="{D502B613-B6DF-4AC7-A87C-BA205588B14C}" srcOrd="3" destOrd="0" presId="urn:microsoft.com/office/officeart/2005/8/layout/vList2"/>
    <dgm:cxn modelId="{22667BB9-52A3-48E1-A3E5-E4EF271B19C6}" type="presParOf" srcId="{7BCF6329-F56A-45D2-9A25-CB09821349C8}" destId="{AF125704-5646-4880-9418-1AEDDE9F1C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D07E50-4A4F-498A-A79A-9D3C536253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452656-EE79-4662-83C8-A9AE3AAE20E9}">
      <dgm:prSet custT="1"/>
      <dgm:spPr/>
      <dgm:t>
        <a:bodyPr/>
        <a:lstStyle/>
        <a:p>
          <a:r>
            <a:rPr lang="en-US" sz="2400" dirty="0"/>
            <a:t>Ensures the entire team understands and adheres to Scrum practices</a:t>
          </a:r>
        </a:p>
      </dgm:t>
    </dgm:pt>
    <dgm:pt modelId="{11F04DE0-5303-4EB2-B2B2-44BB1823F679}" type="parTrans" cxnId="{A4B3B702-C2EB-4879-B415-B3C136CB89DF}">
      <dgm:prSet/>
      <dgm:spPr/>
      <dgm:t>
        <a:bodyPr/>
        <a:lstStyle/>
        <a:p>
          <a:endParaRPr lang="en-US"/>
        </a:p>
      </dgm:t>
    </dgm:pt>
    <dgm:pt modelId="{9E3D592E-3D75-41B5-ADA0-FC0F6C1A9948}" type="sibTrans" cxnId="{A4B3B702-C2EB-4879-B415-B3C136CB89DF}">
      <dgm:prSet/>
      <dgm:spPr/>
      <dgm:t>
        <a:bodyPr/>
        <a:lstStyle/>
        <a:p>
          <a:endParaRPr lang="en-US"/>
        </a:p>
      </dgm:t>
    </dgm:pt>
    <dgm:pt modelId="{C3844620-4D38-4034-A901-0DBABFECFD10}">
      <dgm:prSet custT="1"/>
      <dgm:spPr/>
      <dgm:t>
        <a:bodyPr/>
        <a:lstStyle/>
        <a:p>
          <a:r>
            <a:rPr lang="en-US" sz="2400" dirty="0"/>
            <a:t>Plans Scrum events</a:t>
          </a:r>
        </a:p>
      </dgm:t>
    </dgm:pt>
    <dgm:pt modelId="{5B2AC9C0-D184-4F74-A15C-4619A663501E}" type="parTrans" cxnId="{2209B17E-375A-47C2-B546-32BFF3B5B353}">
      <dgm:prSet/>
      <dgm:spPr/>
      <dgm:t>
        <a:bodyPr/>
        <a:lstStyle/>
        <a:p>
          <a:endParaRPr lang="en-US"/>
        </a:p>
      </dgm:t>
    </dgm:pt>
    <dgm:pt modelId="{609EE1A1-4FC4-4584-8D3E-52D89F9DF44D}" type="sibTrans" cxnId="{2209B17E-375A-47C2-B546-32BFF3B5B353}">
      <dgm:prSet/>
      <dgm:spPr/>
      <dgm:t>
        <a:bodyPr/>
        <a:lstStyle/>
        <a:p>
          <a:endParaRPr lang="en-US"/>
        </a:p>
      </dgm:t>
    </dgm:pt>
    <dgm:pt modelId="{15DF9045-6332-4384-B0E5-52582E384AE4}">
      <dgm:prSet custT="1"/>
      <dgm:spPr/>
      <dgm:t>
        <a:bodyPr/>
        <a:lstStyle/>
        <a:p>
          <a:r>
            <a:rPr lang="en-US" sz="2400" dirty="0"/>
            <a:t>Supports Product Owner with Product backlog management</a:t>
          </a:r>
        </a:p>
      </dgm:t>
    </dgm:pt>
    <dgm:pt modelId="{E4BD227D-C56C-457B-8EA2-5C0FB325C151}" type="parTrans" cxnId="{2C2D836A-3210-4F9D-B615-C3156CC5202F}">
      <dgm:prSet/>
      <dgm:spPr/>
      <dgm:t>
        <a:bodyPr/>
        <a:lstStyle/>
        <a:p>
          <a:endParaRPr lang="en-US"/>
        </a:p>
      </dgm:t>
    </dgm:pt>
    <dgm:pt modelId="{0BEF2223-CBD4-4199-A06D-A95444353C5D}" type="sibTrans" cxnId="{2C2D836A-3210-4F9D-B615-C3156CC5202F}">
      <dgm:prSet/>
      <dgm:spPr/>
      <dgm:t>
        <a:bodyPr/>
        <a:lstStyle/>
        <a:p>
          <a:endParaRPr lang="en-US"/>
        </a:p>
      </dgm:t>
    </dgm:pt>
    <dgm:pt modelId="{776B596E-A17C-4A53-AB4A-A2CD765D5F00}">
      <dgm:prSet custT="1"/>
      <dgm:spPr/>
      <dgm:t>
        <a:bodyPr/>
        <a:lstStyle/>
        <a:p>
          <a:r>
            <a:rPr lang="en-US" sz="2400" dirty="0"/>
            <a:t>Encourages Development team to be self-sufficient and cross-trained</a:t>
          </a:r>
        </a:p>
      </dgm:t>
    </dgm:pt>
    <dgm:pt modelId="{CF9AAE56-33CB-4015-A0CD-79B522DC8F1B}" type="parTrans" cxnId="{D04D84F8-2255-49D5-8D81-69A7BF9EDDCB}">
      <dgm:prSet/>
      <dgm:spPr/>
      <dgm:t>
        <a:bodyPr/>
        <a:lstStyle/>
        <a:p>
          <a:endParaRPr lang="en-US"/>
        </a:p>
      </dgm:t>
    </dgm:pt>
    <dgm:pt modelId="{AF144CDD-7C62-4E77-8A57-876E8D56708E}" type="sibTrans" cxnId="{D04D84F8-2255-49D5-8D81-69A7BF9EDDCB}">
      <dgm:prSet/>
      <dgm:spPr/>
      <dgm:t>
        <a:bodyPr/>
        <a:lstStyle/>
        <a:p>
          <a:endParaRPr lang="en-US"/>
        </a:p>
      </dgm:t>
    </dgm:pt>
    <dgm:pt modelId="{DB5FFDBC-A774-47C7-976D-77FD97FD7867}" type="pres">
      <dgm:prSet presAssocID="{BCD07E50-4A4F-498A-A79A-9D3C5362531C}" presName="linear" presStyleCnt="0">
        <dgm:presLayoutVars>
          <dgm:animLvl val="lvl"/>
          <dgm:resizeHandles val="exact"/>
        </dgm:presLayoutVars>
      </dgm:prSet>
      <dgm:spPr/>
    </dgm:pt>
    <dgm:pt modelId="{6869A521-B1B3-4105-9956-71FBEC7889CF}" type="pres">
      <dgm:prSet presAssocID="{51452656-EE79-4662-83C8-A9AE3AAE20E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B315252-E05E-4329-B62D-D017986FBEE0}" type="pres">
      <dgm:prSet presAssocID="{9E3D592E-3D75-41B5-ADA0-FC0F6C1A9948}" presName="spacer" presStyleCnt="0"/>
      <dgm:spPr/>
    </dgm:pt>
    <dgm:pt modelId="{AB80F5F6-ED32-44CB-851D-69E573BB7148}" type="pres">
      <dgm:prSet presAssocID="{C3844620-4D38-4034-A901-0DBABFECFD1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7BE667E-1092-4851-B42D-F2AA233E9812}" type="pres">
      <dgm:prSet presAssocID="{609EE1A1-4FC4-4584-8D3E-52D89F9DF44D}" presName="spacer" presStyleCnt="0"/>
      <dgm:spPr/>
    </dgm:pt>
    <dgm:pt modelId="{C0907B14-FDC0-46F0-AE62-B1E3085EDA2E}" type="pres">
      <dgm:prSet presAssocID="{15DF9045-6332-4384-B0E5-52582E384AE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9E475F9-C947-4EAA-B594-4D91C72A11BF}" type="pres">
      <dgm:prSet presAssocID="{0BEF2223-CBD4-4199-A06D-A95444353C5D}" presName="spacer" presStyleCnt="0"/>
      <dgm:spPr/>
    </dgm:pt>
    <dgm:pt modelId="{B08C6D31-A7F1-488D-A971-D19FCB311711}" type="pres">
      <dgm:prSet presAssocID="{776B596E-A17C-4A53-AB4A-A2CD765D5F0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4B3B702-C2EB-4879-B415-B3C136CB89DF}" srcId="{BCD07E50-4A4F-498A-A79A-9D3C5362531C}" destId="{51452656-EE79-4662-83C8-A9AE3AAE20E9}" srcOrd="0" destOrd="0" parTransId="{11F04DE0-5303-4EB2-B2B2-44BB1823F679}" sibTransId="{9E3D592E-3D75-41B5-ADA0-FC0F6C1A9948}"/>
    <dgm:cxn modelId="{EA697863-CD2F-464B-A0B2-EB5E248C1EF2}" type="presOf" srcId="{C3844620-4D38-4034-A901-0DBABFECFD10}" destId="{AB80F5F6-ED32-44CB-851D-69E573BB7148}" srcOrd="0" destOrd="0" presId="urn:microsoft.com/office/officeart/2005/8/layout/vList2"/>
    <dgm:cxn modelId="{2C2D836A-3210-4F9D-B615-C3156CC5202F}" srcId="{BCD07E50-4A4F-498A-A79A-9D3C5362531C}" destId="{15DF9045-6332-4384-B0E5-52582E384AE4}" srcOrd="2" destOrd="0" parTransId="{E4BD227D-C56C-457B-8EA2-5C0FB325C151}" sibTransId="{0BEF2223-CBD4-4199-A06D-A95444353C5D}"/>
    <dgm:cxn modelId="{2209B17E-375A-47C2-B546-32BFF3B5B353}" srcId="{BCD07E50-4A4F-498A-A79A-9D3C5362531C}" destId="{C3844620-4D38-4034-A901-0DBABFECFD10}" srcOrd="1" destOrd="0" parTransId="{5B2AC9C0-D184-4F74-A15C-4619A663501E}" sibTransId="{609EE1A1-4FC4-4584-8D3E-52D89F9DF44D}"/>
    <dgm:cxn modelId="{1A6ACD8D-C7C8-476D-95F4-1665F8FD0235}" type="presOf" srcId="{BCD07E50-4A4F-498A-A79A-9D3C5362531C}" destId="{DB5FFDBC-A774-47C7-976D-77FD97FD7867}" srcOrd="0" destOrd="0" presId="urn:microsoft.com/office/officeart/2005/8/layout/vList2"/>
    <dgm:cxn modelId="{1857BEA1-9F78-454E-985A-69A688E58649}" type="presOf" srcId="{51452656-EE79-4662-83C8-A9AE3AAE20E9}" destId="{6869A521-B1B3-4105-9956-71FBEC7889CF}" srcOrd="0" destOrd="0" presId="urn:microsoft.com/office/officeart/2005/8/layout/vList2"/>
    <dgm:cxn modelId="{DB9666BE-CB34-483C-9D12-3023CE9E060D}" type="presOf" srcId="{776B596E-A17C-4A53-AB4A-A2CD765D5F00}" destId="{B08C6D31-A7F1-488D-A971-D19FCB311711}" srcOrd="0" destOrd="0" presId="urn:microsoft.com/office/officeart/2005/8/layout/vList2"/>
    <dgm:cxn modelId="{D4DA35EE-810B-4835-9CD1-EFD4A448C42F}" type="presOf" srcId="{15DF9045-6332-4384-B0E5-52582E384AE4}" destId="{C0907B14-FDC0-46F0-AE62-B1E3085EDA2E}" srcOrd="0" destOrd="0" presId="urn:microsoft.com/office/officeart/2005/8/layout/vList2"/>
    <dgm:cxn modelId="{D04D84F8-2255-49D5-8D81-69A7BF9EDDCB}" srcId="{BCD07E50-4A4F-498A-A79A-9D3C5362531C}" destId="{776B596E-A17C-4A53-AB4A-A2CD765D5F00}" srcOrd="3" destOrd="0" parTransId="{CF9AAE56-33CB-4015-A0CD-79B522DC8F1B}" sibTransId="{AF144CDD-7C62-4E77-8A57-876E8D56708E}"/>
    <dgm:cxn modelId="{50D85FA1-DA86-4EAA-B2A3-A083512C0C04}" type="presParOf" srcId="{DB5FFDBC-A774-47C7-976D-77FD97FD7867}" destId="{6869A521-B1B3-4105-9956-71FBEC7889CF}" srcOrd="0" destOrd="0" presId="urn:microsoft.com/office/officeart/2005/8/layout/vList2"/>
    <dgm:cxn modelId="{255D5EBA-F42C-4E83-9865-7CFA71165BB2}" type="presParOf" srcId="{DB5FFDBC-A774-47C7-976D-77FD97FD7867}" destId="{5B315252-E05E-4329-B62D-D017986FBEE0}" srcOrd="1" destOrd="0" presId="urn:microsoft.com/office/officeart/2005/8/layout/vList2"/>
    <dgm:cxn modelId="{5ADF50A5-CAA1-4EF6-9AAD-1935AA2FA6C9}" type="presParOf" srcId="{DB5FFDBC-A774-47C7-976D-77FD97FD7867}" destId="{AB80F5F6-ED32-44CB-851D-69E573BB7148}" srcOrd="2" destOrd="0" presId="urn:microsoft.com/office/officeart/2005/8/layout/vList2"/>
    <dgm:cxn modelId="{9A2A2D9E-F923-4105-BE51-26E2E6D19306}" type="presParOf" srcId="{DB5FFDBC-A774-47C7-976D-77FD97FD7867}" destId="{37BE667E-1092-4851-B42D-F2AA233E9812}" srcOrd="3" destOrd="0" presId="urn:microsoft.com/office/officeart/2005/8/layout/vList2"/>
    <dgm:cxn modelId="{C1DFE5D8-47C5-4A59-9842-F20248AB7CC8}" type="presParOf" srcId="{DB5FFDBC-A774-47C7-976D-77FD97FD7867}" destId="{C0907B14-FDC0-46F0-AE62-B1E3085EDA2E}" srcOrd="4" destOrd="0" presId="urn:microsoft.com/office/officeart/2005/8/layout/vList2"/>
    <dgm:cxn modelId="{7C989E5F-9B9A-4BC4-BF23-F8C301892E3F}" type="presParOf" srcId="{DB5FFDBC-A774-47C7-976D-77FD97FD7867}" destId="{C9E475F9-C947-4EAA-B594-4D91C72A11BF}" srcOrd="5" destOrd="0" presId="urn:microsoft.com/office/officeart/2005/8/layout/vList2"/>
    <dgm:cxn modelId="{F2A25614-1D1A-4DA9-8823-40C50DD4C071}" type="presParOf" srcId="{DB5FFDBC-A774-47C7-976D-77FD97FD7867}" destId="{B08C6D31-A7F1-488D-A971-D19FCB31171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61C784-3785-4BF2-992F-9C2EF856B19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F347ED-00BC-41CF-A652-9DFCF98F91A9}">
      <dgm:prSet custT="1"/>
      <dgm:spPr/>
      <dgm:t>
        <a:bodyPr/>
        <a:lstStyle/>
        <a:p>
          <a:r>
            <a:rPr lang="en-US" sz="2800" dirty="0"/>
            <a:t>Self-organizing</a:t>
          </a:r>
        </a:p>
      </dgm:t>
    </dgm:pt>
    <dgm:pt modelId="{CC9C995F-D6C0-42DD-A518-234BDDC96AED}" type="parTrans" cxnId="{F226C68A-9BA9-46B0-B6C2-BCCF8D389917}">
      <dgm:prSet/>
      <dgm:spPr/>
      <dgm:t>
        <a:bodyPr/>
        <a:lstStyle/>
        <a:p>
          <a:endParaRPr lang="en-US"/>
        </a:p>
      </dgm:t>
    </dgm:pt>
    <dgm:pt modelId="{CF2AF50A-4CC7-4A90-A015-FE7FFC2A3801}" type="sibTrans" cxnId="{F226C68A-9BA9-46B0-B6C2-BCCF8D389917}">
      <dgm:prSet/>
      <dgm:spPr/>
      <dgm:t>
        <a:bodyPr/>
        <a:lstStyle/>
        <a:p>
          <a:endParaRPr lang="en-US"/>
        </a:p>
      </dgm:t>
    </dgm:pt>
    <dgm:pt modelId="{343D94D4-C5AB-4142-A704-9CD51EBCBBE4}">
      <dgm:prSet custT="1"/>
      <dgm:spPr/>
      <dgm:t>
        <a:bodyPr/>
        <a:lstStyle/>
        <a:p>
          <a:r>
            <a:rPr lang="en-US" sz="2400" dirty="0"/>
            <a:t>The team oversees the development process </a:t>
          </a:r>
        </a:p>
      </dgm:t>
    </dgm:pt>
    <dgm:pt modelId="{743E8F5E-BE6F-49F6-97D1-83F030B0FF96}" type="parTrans" cxnId="{80E77E26-BB0E-4723-94EC-C0BD5C213562}">
      <dgm:prSet/>
      <dgm:spPr/>
      <dgm:t>
        <a:bodyPr/>
        <a:lstStyle/>
        <a:p>
          <a:endParaRPr lang="en-US"/>
        </a:p>
      </dgm:t>
    </dgm:pt>
    <dgm:pt modelId="{A2E1696F-17D8-4013-BE54-B468C43AAE78}" type="sibTrans" cxnId="{80E77E26-BB0E-4723-94EC-C0BD5C213562}">
      <dgm:prSet/>
      <dgm:spPr/>
      <dgm:t>
        <a:bodyPr/>
        <a:lstStyle/>
        <a:p>
          <a:endParaRPr lang="en-US"/>
        </a:p>
      </dgm:t>
    </dgm:pt>
    <dgm:pt modelId="{71F6D6AE-012E-4120-BE3C-140483314A7A}">
      <dgm:prSet custT="1"/>
      <dgm:spPr/>
      <dgm:t>
        <a:bodyPr/>
        <a:lstStyle/>
        <a:p>
          <a:r>
            <a:rPr lang="en-US" sz="2800" dirty="0"/>
            <a:t>Cross-functional</a:t>
          </a:r>
        </a:p>
      </dgm:t>
    </dgm:pt>
    <dgm:pt modelId="{6CAFB6F9-749A-403D-8DD9-943F120FB745}" type="parTrans" cxnId="{781BB8F0-81E1-4212-97E5-6F1074CA98D8}">
      <dgm:prSet/>
      <dgm:spPr/>
      <dgm:t>
        <a:bodyPr/>
        <a:lstStyle/>
        <a:p>
          <a:endParaRPr lang="en-US"/>
        </a:p>
      </dgm:t>
    </dgm:pt>
    <dgm:pt modelId="{929DC1D1-ECFD-4A24-BD1F-212EB5BA171C}" type="sibTrans" cxnId="{781BB8F0-81E1-4212-97E5-6F1074CA98D8}">
      <dgm:prSet/>
      <dgm:spPr/>
      <dgm:t>
        <a:bodyPr/>
        <a:lstStyle/>
        <a:p>
          <a:endParaRPr lang="en-US"/>
        </a:p>
      </dgm:t>
    </dgm:pt>
    <dgm:pt modelId="{29EEE5B8-05EB-413B-86C2-103F0C8BD8B0}">
      <dgm:prSet custT="1"/>
      <dgm:spPr/>
      <dgm:t>
        <a:bodyPr/>
        <a:lstStyle/>
        <a:p>
          <a:r>
            <a:rPr lang="en-US" sz="2400" dirty="0"/>
            <a:t>Everyone is a Developer, whether their role is Software Developer, Tester, QA, Security, etc..</a:t>
          </a:r>
        </a:p>
      </dgm:t>
    </dgm:pt>
    <dgm:pt modelId="{78B9B79E-75E8-4F7B-82FB-FFBA944A86FA}" type="parTrans" cxnId="{5909DBFC-A960-4221-9C3B-E2379945CB25}">
      <dgm:prSet/>
      <dgm:spPr/>
      <dgm:t>
        <a:bodyPr/>
        <a:lstStyle/>
        <a:p>
          <a:endParaRPr lang="en-US"/>
        </a:p>
      </dgm:t>
    </dgm:pt>
    <dgm:pt modelId="{A4978379-71C2-4E19-B71E-B52B46E7D085}" type="sibTrans" cxnId="{5909DBFC-A960-4221-9C3B-E2379945CB25}">
      <dgm:prSet/>
      <dgm:spPr/>
      <dgm:t>
        <a:bodyPr/>
        <a:lstStyle/>
        <a:p>
          <a:endParaRPr lang="en-US"/>
        </a:p>
      </dgm:t>
    </dgm:pt>
    <dgm:pt modelId="{EA7FF792-BEC5-443F-B44A-585517CB1216}" type="pres">
      <dgm:prSet presAssocID="{B261C784-3785-4BF2-992F-9C2EF856B19E}" presName="Name0" presStyleCnt="0">
        <dgm:presLayoutVars>
          <dgm:dir/>
          <dgm:animLvl val="lvl"/>
          <dgm:resizeHandles val="exact"/>
        </dgm:presLayoutVars>
      </dgm:prSet>
      <dgm:spPr/>
    </dgm:pt>
    <dgm:pt modelId="{6EC3EBAC-0EED-4CF4-A00A-3F89CBDB081C}" type="pres">
      <dgm:prSet presAssocID="{13F347ED-00BC-41CF-A652-9DFCF98F91A9}" presName="linNode" presStyleCnt="0"/>
      <dgm:spPr/>
    </dgm:pt>
    <dgm:pt modelId="{A451CC47-DA3C-45CF-BCB2-9538CE073431}" type="pres">
      <dgm:prSet presAssocID="{13F347ED-00BC-41CF-A652-9DFCF98F91A9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5F591A8-5CC4-4F03-9BE1-C5B0CCC9BE6C}" type="pres">
      <dgm:prSet presAssocID="{13F347ED-00BC-41CF-A652-9DFCF98F91A9}" presName="descendantText" presStyleLbl="alignAccFollowNode1" presStyleIdx="0" presStyleCnt="2">
        <dgm:presLayoutVars>
          <dgm:bulletEnabled val="1"/>
        </dgm:presLayoutVars>
      </dgm:prSet>
      <dgm:spPr/>
    </dgm:pt>
    <dgm:pt modelId="{21D0B45A-CC7A-4F05-B90D-6D92FFCBB80E}" type="pres">
      <dgm:prSet presAssocID="{CF2AF50A-4CC7-4A90-A015-FE7FFC2A3801}" presName="sp" presStyleCnt="0"/>
      <dgm:spPr/>
    </dgm:pt>
    <dgm:pt modelId="{EC1CE7A6-0DA2-4E12-89AC-2CE1AA1BA650}" type="pres">
      <dgm:prSet presAssocID="{71F6D6AE-012E-4120-BE3C-140483314A7A}" presName="linNode" presStyleCnt="0"/>
      <dgm:spPr/>
    </dgm:pt>
    <dgm:pt modelId="{346FD8B1-939A-4AAA-9488-DAAA1C5EAFE2}" type="pres">
      <dgm:prSet presAssocID="{71F6D6AE-012E-4120-BE3C-140483314A7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0B64B39-A1B8-40BD-BB20-F3800CDCE4CE}" type="pres">
      <dgm:prSet presAssocID="{71F6D6AE-012E-4120-BE3C-140483314A7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80E77E26-BB0E-4723-94EC-C0BD5C213562}" srcId="{13F347ED-00BC-41CF-A652-9DFCF98F91A9}" destId="{343D94D4-C5AB-4142-A704-9CD51EBCBBE4}" srcOrd="0" destOrd="0" parTransId="{743E8F5E-BE6F-49F6-97D1-83F030B0FF96}" sibTransId="{A2E1696F-17D8-4013-BE54-B468C43AAE78}"/>
    <dgm:cxn modelId="{99D7B46B-F079-4F84-99A3-8DA28C5E8713}" type="presOf" srcId="{13F347ED-00BC-41CF-A652-9DFCF98F91A9}" destId="{A451CC47-DA3C-45CF-BCB2-9538CE073431}" srcOrd="0" destOrd="0" presId="urn:microsoft.com/office/officeart/2005/8/layout/vList5"/>
    <dgm:cxn modelId="{2AFDA388-12F2-4958-BE4E-2760B221E306}" type="presOf" srcId="{71F6D6AE-012E-4120-BE3C-140483314A7A}" destId="{346FD8B1-939A-4AAA-9488-DAAA1C5EAFE2}" srcOrd="0" destOrd="0" presId="urn:microsoft.com/office/officeart/2005/8/layout/vList5"/>
    <dgm:cxn modelId="{F226C68A-9BA9-46B0-B6C2-BCCF8D389917}" srcId="{B261C784-3785-4BF2-992F-9C2EF856B19E}" destId="{13F347ED-00BC-41CF-A652-9DFCF98F91A9}" srcOrd="0" destOrd="0" parTransId="{CC9C995F-D6C0-42DD-A518-234BDDC96AED}" sibTransId="{CF2AF50A-4CC7-4A90-A015-FE7FFC2A3801}"/>
    <dgm:cxn modelId="{486E2594-1C15-49C8-9079-4F70070FE729}" type="presOf" srcId="{29EEE5B8-05EB-413B-86C2-103F0C8BD8B0}" destId="{10B64B39-A1B8-40BD-BB20-F3800CDCE4CE}" srcOrd="0" destOrd="0" presId="urn:microsoft.com/office/officeart/2005/8/layout/vList5"/>
    <dgm:cxn modelId="{54D79AB8-F1A9-4120-B941-1A4F62C647FC}" type="presOf" srcId="{343D94D4-C5AB-4142-A704-9CD51EBCBBE4}" destId="{35F591A8-5CC4-4F03-9BE1-C5B0CCC9BE6C}" srcOrd="0" destOrd="0" presId="urn:microsoft.com/office/officeart/2005/8/layout/vList5"/>
    <dgm:cxn modelId="{FB5BC8DE-CB74-4EFD-9FA7-373E5D45DA0A}" type="presOf" srcId="{B261C784-3785-4BF2-992F-9C2EF856B19E}" destId="{EA7FF792-BEC5-443F-B44A-585517CB1216}" srcOrd="0" destOrd="0" presId="urn:microsoft.com/office/officeart/2005/8/layout/vList5"/>
    <dgm:cxn modelId="{781BB8F0-81E1-4212-97E5-6F1074CA98D8}" srcId="{B261C784-3785-4BF2-992F-9C2EF856B19E}" destId="{71F6D6AE-012E-4120-BE3C-140483314A7A}" srcOrd="1" destOrd="0" parTransId="{6CAFB6F9-749A-403D-8DD9-943F120FB745}" sibTransId="{929DC1D1-ECFD-4A24-BD1F-212EB5BA171C}"/>
    <dgm:cxn modelId="{5909DBFC-A960-4221-9C3B-E2379945CB25}" srcId="{71F6D6AE-012E-4120-BE3C-140483314A7A}" destId="{29EEE5B8-05EB-413B-86C2-103F0C8BD8B0}" srcOrd="0" destOrd="0" parTransId="{78B9B79E-75E8-4F7B-82FB-FFBA944A86FA}" sibTransId="{A4978379-71C2-4E19-B71E-B52B46E7D085}"/>
    <dgm:cxn modelId="{3187129D-882A-4485-BD2F-22DAD3F65363}" type="presParOf" srcId="{EA7FF792-BEC5-443F-B44A-585517CB1216}" destId="{6EC3EBAC-0EED-4CF4-A00A-3F89CBDB081C}" srcOrd="0" destOrd="0" presId="urn:microsoft.com/office/officeart/2005/8/layout/vList5"/>
    <dgm:cxn modelId="{04F41309-BE27-4B85-8D49-24698DCBBE3C}" type="presParOf" srcId="{6EC3EBAC-0EED-4CF4-A00A-3F89CBDB081C}" destId="{A451CC47-DA3C-45CF-BCB2-9538CE073431}" srcOrd="0" destOrd="0" presId="urn:microsoft.com/office/officeart/2005/8/layout/vList5"/>
    <dgm:cxn modelId="{E3677ADE-056E-4628-A620-BB11A93A04FF}" type="presParOf" srcId="{6EC3EBAC-0EED-4CF4-A00A-3F89CBDB081C}" destId="{35F591A8-5CC4-4F03-9BE1-C5B0CCC9BE6C}" srcOrd="1" destOrd="0" presId="urn:microsoft.com/office/officeart/2005/8/layout/vList5"/>
    <dgm:cxn modelId="{E8E63537-E8B0-4541-8F67-BB1F232748AF}" type="presParOf" srcId="{EA7FF792-BEC5-443F-B44A-585517CB1216}" destId="{21D0B45A-CC7A-4F05-B90D-6D92FFCBB80E}" srcOrd="1" destOrd="0" presId="urn:microsoft.com/office/officeart/2005/8/layout/vList5"/>
    <dgm:cxn modelId="{1CA04C18-053C-46ED-96BE-29E9DEA3557C}" type="presParOf" srcId="{EA7FF792-BEC5-443F-B44A-585517CB1216}" destId="{EC1CE7A6-0DA2-4E12-89AC-2CE1AA1BA650}" srcOrd="2" destOrd="0" presId="urn:microsoft.com/office/officeart/2005/8/layout/vList5"/>
    <dgm:cxn modelId="{E5A86B10-3793-4AC8-9C1D-7980B5B93059}" type="presParOf" srcId="{EC1CE7A6-0DA2-4E12-89AC-2CE1AA1BA650}" destId="{346FD8B1-939A-4AAA-9488-DAAA1C5EAFE2}" srcOrd="0" destOrd="0" presId="urn:microsoft.com/office/officeart/2005/8/layout/vList5"/>
    <dgm:cxn modelId="{4DF65FB9-C270-4E2E-9A31-F510804674E2}" type="presParOf" srcId="{EC1CE7A6-0DA2-4E12-89AC-2CE1AA1BA650}" destId="{10B64B39-A1B8-40BD-BB20-F3800CDCE4C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281906-1C3B-427B-921C-8273FF35B498}" type="doc">
      <dgm:prSet loTypeId="urn:microsoft.com/office/officeart/2005/8/layout/radial6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31923EA-6D5C-4404-BAAE-27B5D28A134D}">
      <dgm:prSet phldrT="[Text]" custT="1"/>
      <dgm:spPr/>
      <dgm:t>
        <a:bodyPr/>
        <a:lstStyle/>
        <a:p>
          <a:r>
            <a:rPr lang="en-US" sz="4000" dirty="0"/>
            <a:t>SDLC</a:t>
          </a:r>
        </a:p>
      </dgm:t>
    </dgm:pt>
    <dgm:pt modelId="{7CA08DCC-0F99-40B2-8941-99911325AB87}" type="parTrans" cxnId="{1349728F-86CB-43E3-A467-58709B4265CF}">
      <dgm:prSet/>
      <dgm:spPr/>
      <dgm:t>
        <a:bodyPr/>
        <a:lstStyle/>
        <a:p>
          <a:endParaRPr lang="en-US"/>
        </a:p>
      </dgm:t>
    </dgm:pt>
    <dgm:pt modelId="{9FD151F1-6482-4B41-B5FC-61C8943C6FEC}" type="sibTrans" cxnId="{1349728F-86CB-43E3-A467-58709B4265CF}">
      <dgm:prSet/>
      <dgm:spPr/>
      <dgm:t>
        <a:bodyPr/>
        <a:lstStyle/>
        <a:p>
          <a:endParaRPr lang="en-US"/>
        </a:p>
      </dgm:t>
    </dgm:pt>
    <dgm:pt modelId="{F4562668-2E33-491F-B115-6A564463D58F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8EFCB485-D6B7-4FD1-9853-176FC6EE0CD2}" type="parTrans" cxnId="{8819F1E3-3934-4EE8-A95C-000612051581}">
      <dgm:prSet/>
      <dgm:spPr/>
      <dgm:t>
        <a:bodyPr/>
        <a:lstStyle/>
        <a:p>
          <a:endParaRPr lang="en-US"/>
        </a:p>
      </dgm:t>
    </dgm:pt>
    <dgm:pt modelId="{07F26F28-29CF-4567-944A-30FD63849022}" type="sibTrans" cxnId="{8819F1E3-3934-4EE8-A95C-000612051581}">
      <dgm:prSet/>
      <dgm:spPr/>
      <dgm:t>
        <a:bodyPr/>
        <a:lstStyle/>
        <a:p>
          <a:endParaRPr lang="en-US"/>
        </a:p>
      </dgm:t>
    </dgm:pt>
    <dgm:pt modelId="{0D347632-BD8C-4E9E-9242-3587B2C3D22E}">
      <dgm:prSet phldrT="[Text]" custT="1"/>
      <dgm:spPr/>
      <dgm:t>
        <a:bodyPr/>
        <a:lstStyle/>
        <a:p>
          <a:r>
            <a:rPr lang="en-US" sz="1800" dirty="0"/>
            <a:t>Product backlog</a:t>
          </a:r>
        </a:p>
      </dgm:t>
    </dgm:pt>
    <dgm:pt modelId="{ACD587C1-19C9-4FFB-AB21-B2815A1424E6}" type="parTrans" cxnId="{207A3C91-C461-4C4E-B908-4C3A43F54C1A}">
      <dgm:prSet/>
      <dgm:spPr/>
      <dgm:t>
        <a:bodyPr/>
        <a:lstStyle/>
        <a:p>
          <a:endParaRPr lang="en-US"/>
        </a:p>
      </dgm:t>
    </dgm:pt>
    <dgm:pt modelId="{8E2E9255-75D0-4575-B914-EF00B2CD0B91}" type="sibTrans" cxnId="{207A3C91-C461-4C4E-B908-4C3A43F54C1A}">
      <dgm:prSet/>
      <dgm:spPr/>
      <dgm:t>
        <a:bodyPr/>
        <a:lstStyle/>
        <a:p>
          <a:endParaRPr lang="en-US"/>
        </a:p>
      </dgm:t>
    </dgm:pt>
    <dgm:pt modelId="{D3B36CEE-8C23-411C-BB15-F77C7B3F28D0}">
      <dgm:prSet phldrT="[Text]" custT="1"/>
      <dgm:spPr/>
      <dgm:t>
        <a:bodyPr/>
        <a:lstStyle/>
        <a:p>
          <a:r>
            <a:rPr lang="en-US" sz="1800" dirty="0"/>
            <a:t>Sprint planning</a:t>
          </a:r>
        </a:p>
      </dgm:t>
    </dgm:pt>
    <dgm:pt modelId="{A4394E74-2DEC-4CB9-A261-6DE3FB4ED3BA}" type="parTrans" cxnId="{A290825D-4A89-4467-815D-0935E4DB0093}">
      <dgm:prSet/>
      <dgm:spPr/>
      <dgm:t>
        <a:bodyPr/>
        <a:lstStyle/>
        <a:p>
          <a:endParaRPr lang="en-US"/>
        </a:p>
      </dgm:t>
    </dgm:pt>
    <dgm:pt modelId="{A6DA09AB-77A6-40C5-930A-985F3526F223}" type="sibTrans" cxnId="{A290825D-4A89-4467-815D-0935E4DB0093}">
      <dgm:prSet/>
      <dgm:spPr/>
      <dgm:t>
        <a:bodyPr/>
        <a:lstStyle/>
        <a:p>
          <a:endParaRPr lang="en-US"/>
        </a:p>
      </dgm:t>
    </dgm:pt>
    <dgm:pt modelId="{2656B3A2-8853-4E69-964D-3D9B4DD6F521}">
      <dgm:prSet phldrT="[Text]" custT="1"/>
      <dgm:spPr/>
      <dgm:t>
        <a:bodyPr/>
        <a:lstStyle/>
        <a:p>
          <a:r>
            <a:rPr lang="en-US" sz="1800" dirty="0"/>
            <a:t>Sprint backlog</a:t>
          </a:r>
        </a:p>
      </dgm:t>
    </dgm:pt>
    <dgm:pt modelId="{CFBBB1EF-6AB7-416F-BABB-D799FE714A8E}" type="parTrans" cxnId="{3E709A82-A435-423F-BFDE-0C256768FFDE}">
      <dgm:prSet/>
      <dgm:spPr/>
      <dgm:t>
        <a:bodyPr/>
        <a:lstStyle/>
        <a:p>
          <a:endParaRPr lang="en-US"/>
        </a:p>
      </dgm:t>
    </dgm:pt>
    <dgm:pt modelId="{C766509E-34F2-4781-9C74-5E7128D4B83C}" type="sibTrans" cxnId="{3E709A82-A435-423F-BFDE-0C256768FFDE}">
      <dgm:prSet/>
      <dgm:spPr/>
      <dgm:t>
        <a:bodyPr/>
        <a:lstStyle/>
        <a:p>
          <a:endParaRPr lang="en-US"/>
        </a:p>
      </dgm:t>
    </dgm:pt>
    <dgm:pt modelId="{444CC8EE-37A4-41CE-B826-742F154D6A61}">
      <dgm:prSet phldrT="[Text]" custT="1"/>
      <dgm:spPr/>
      <dgm:t>
        <a:bodyPr/>
        <a:lstStyle/>
        <a:p>
          <a:r>
            <a:rPr lang="en-US" sz="1800" dirty="0"/>
            <a:t>Sprint review</a:t>
          </a:r>
        </a:p>
      </dgm:t>
    </dgm:pt>
    <dgm:pt modelId="{EAAF6B47-7039-447D-81EF-E4A071D938EC}" type="parTrans" cxnId="{CF4C7A50-4CB2-47CE-8425-ACB5BA1B0174}">
      <dgm:prSet/>
      <dgm:spPr/>
      <dgm:t>
        <a:bodyPr/>
        <a:lstStyle/>
        <a:p>
          <a:endParaRPr lang="en-US"/>
        </a:p>
      </dgm:t>
    </dgm:pt>
    <dgm:pt modelId="{9A19DE68-96D1-47FB-A7B8-9BFF018066C0}" type="sibTrans" cxnId="{CF4C7A50-4CB2-47CE-8425-ACB5BA1B0174}">
      <dgm:prSet/>
      <dgm:spPr/>
      <dgm:t>
        <a:bodyPr/>
        <a:lstStyle/>
        <a:p>
          <a:endParaRPr lang="en-US"/>
        </a:p>
      </dgm:t>
    </dgm:pt>
    <dgm:pt modelId="{405AEA10-66B4-43C0-AF3E-5D3FA270DAF6}">
      <dgm:prSet phldrT="[Text]" custT="1"/>
      <dgm:spPr/>
      <dgm:t>
        <a:bodyPr/>
        <a:lstStyle/>
        <a:p>
          <a:r>
            <a:rPr lang="en-US" sz="1800" dirty="0"/>
            <a:t>Sprint</a:t>
          </a:r>
        </a:p>
      </dgm:t>
    </dgm:pt>
    <dgm:pt modelId="{F3C55EEA-70F8-4208-A555-9FC7D09F6E79}" type="parTrans" cxnId="{4C12E4E2-A599-41F5-A11E-019659E2F03A}">
      <dgm:prSet/>
      <dgm:spPr/>
      <dgm:t>
        <a:bodyPr/>
        <a:lstStyle/>
        <a:p>
          <a:endParaRPr lang="en-US"/>
        </a:p>
      </dgm:t>
    </dgm:pt>
    <dgm:pt modelId="{FAB29F8D-4E64-4569-BDA4-5877EC9B7B08}" type="sibTrans" cxnId="{4C12E4E2-A599-41F5-A11E-019659E2F03A}">
      <dgm:prSet/>
      <dgm:spPr/>
      <dgm:t>
        <a:bodyPr/>
        <a:lstStyle/>
        <a:p>
          <a:endParaRPr lang="en-US"/>
        </a:p>
      </dgm:t>
    </dgm:pt>
    <dgm:pt modelId="{19DDADE0-1CC5-4BE4-B8DF-0C5D17BA7FA6}">
      <dgm:prSet phldrT="[Text]" custT="1"/>
      <dgm:spPr/>
      <dgm:t>
        <a:bodyPr/>
        <a:lstStyle/>
        <a:p>
          <a:r>
            <a:rPr lang="en-US" sz="1400" dirty="0"/>
            <a:t>Sprint retrospective</a:t>
          </a:r>
        </a:p>
      </dgm:t>
    </dgm:pt>
    <dgm:pt modelId="{E4C569F2-EAA4-46B7-B774-30986D93C388}" type="parTrans" cxnId="{3D3BF7EE-03FF-47BE-9562-E3BC4D33D3F8}">
      <dgm:prSet/>
      <dgm:spPr/>
      <dgm:t>
        <a:bodyPr/>
        <a:lstStyle/>
        <a:p>
          <a:endParaRPr lang="en-US"/>
        </a:p>
      </dgm:t>
    </dgm:pt>
    <dgm:pt modelId="{2E2DF5F9-5291-4526-ACDA-4C665EF4C143}" type="sibTrans" cxnId="{3D3BF7EE-03FF-47BE-9562-E3BC4D33D3F8}">
      <dgm:prSet/>
      <dgm:spPr/>
      <dgm:t>
        <a:bodyPr/>
        <a:lstStyle/>
        <a:p>
          <a:endParaRPr lang="en-US"/>
        </a:p>
      </dgm:t>
    </dgm:pt>
    <dgm:pt modelId="{30AF7458-ABD6-474B-A671-9DB6C140B904}">
      <dgm:prSet phldrT="[Text]" custT="1"/>
      <dgm:spPr/>
      <dgm:t>
        <a:bodyPr/>
        <a:lstStyle/>
        <a:p>
          <a:r>
            <a:rPr lang="en-US" sz="1800" dirty="0"/>
            <a:t>Daily Scrum</a:t>
          </a:r>
        </a:p>
      </dgm:t>
    </dgm:pt>
    <dgm:pt modelId="{702B341C-E552-4484-875F-33BF90EFDD42}" type="parTrans" cxnId="{B03B8419-DD4E-4B21-A62C-7761FE0E65C6}">
      <dgm:prSet/>
      <dgm:spPr/>
      <dgm:t>
        <a:bodyPr/>
        <a:lstStyle/>
        <a:p>
          <a:endParaRPr lang="en-US"/>
        </a:p>
      </dgm:t>
    </dgm:pt>
    <dgm:pt modelId="{C0F8C306-9842-4925-AA01-47DA05EF9523}" type="sibTrans" cxnId="{B03B8419-DD4E-4B21-A62C-7761FE0E65C6}">
      <dgm:prSet/>
      <dgm:spPr/>
      <dgm:t>
        <a:bodyPr/>
        <a:lstStyle/>
        <a:p>
          <a:endParaRPr lang="en-US"/>
        </a:p>
      </dgm:t>
    </dgm:pt>
    <dgm:pt modelId="{E43E5ADA-10D9-42F2-84AC-DE5A377D4244}">
      <dgm:prSet/>
      <dgm:spPr/>
      <dgm:t>
        <a:bodyPr/>
        <a:lstStyle/>
        <a:p>
          <a:r>
            <a:rPr lang="en-US" dirty="0"/>
            <a:t>Customers</a:t>
          </a:r>
        </a:p>
      </dgm:t>
    </dgm:pt>
    <dgm:pt modelId="{486ABE05-20DA-436E-8A23-E2657778B1F0}" type="parTrans" cxnId="{49BC798E-8560-4FC3-9240-E86461D14C30}">
      <dgm:prSet/>
      <dgm:spPr/>
      <dgm:t>
        <a:bodyPr/>
        <a:lstStyle/>
        <a:p>
          <a:endParaRPr lang="en-US"/>
        </a:p>
      </dgm:t>
    </dgm:pt>
    <dgm:pt modelId="{EBE9A99C-811E-4A08-AD1C-9D0C6E43851F}" type="sibTrans" cxnId="{49BC798E-8560-4FC3-9240-E86461D14C30}">
      <dgm:prSet/>
      <dgm:spPr/>
      <dgm:t>
        <a:bodyPr/>
        <a:lstStyle/>
        <a:p>
          <a:endParaRPr lang="en-US"/>
        </a:p>
      </dgm:t>
    </dgm:pt>
    <dgm:pt modelId="{19E78E9C-E379-438D-9EA2-141C781DAAE6}">
      <dgm:prSet/>
      <dgm:spPr/>
      <dgm:t>
        <a:bodyPr/>
        <a:lstStyle/>
        <a:p>
          <a:r>
            <a:rPr lang="en-US" dirty="0"/>
            <a:t>Stakeholders</a:t>
          </a:r>
        </a:p>
      </dgm:t>
    </dgm:pt>
    <dgm:pt modelId="{D966D2F3-F01C-4DE0-97A0-CF8EEA135F43}" type="parTrans" cxnId="{E03E13FD-B921-4C8E-A1B1-5920AF4BC4B9}">
      <dgm:prSet/>
      <dgm:spPr/>
      <dgm:t>
        <a:bodyPr/>
        <a:lstStyle/>
        <a:p>
          <a:endParaRPr lang="en-US"/>
        </a:p>
      </dgm:t>
    </dgm:pt>
    <dgm:pt modelId="{EDD660BC-F0DC-46B0-99BE-E2FFCAAB3136}" type="sibTrans" cxnId="{E03E13FD-B921-4C8E-A1B1-5920AF4BC4B9}">
      <dgm:prSet/>
      <dgm:spPr/>
      <dgm:t>
        <a:bodyPr/>
        <a:lstStyle/>
        <a:p>
          <a:endParaRPr lang="en-US"/>
        </a:p>
      </dgm:t>
    </dgm:pt>
    <dgm:pt modelId="{AEDD51D7-1AA4-464B-B56E-68883A8BE666}" type="pres">
      <dgm:prSet presAssocID="{5D281906-1C3B-427B-921C-8273FF35B49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1F4C079-3B06-4257-BBAE-98E79B8BA3EA}" type="pres">
      <dgm:prSet presAssocID="{931923EA-6D5C-4404-BAAE-27B5D28A134D}" presName="centerShape" presStyleLbl="node0" presStyleIdx="0" presStyleCnt="1"/>
      <dgm:spPr/>
    </dgm:pt>
    <dgm:pt modelId="{31A88EB5-AF44-4656-98D2-28940C26BE52}" type="pres">
      <dgm:prSet presAssocID="{F4562668-2E33-491F-B115-6A564463D58F}" presName="node" presStyleLbl="node1" presStyleIdx="0" presStyleCnt="7">
        <dgm:presLayoutVars>
          <dgm:bulletEnabled val="1"/>
        </dgm:presLayoutVars>
      </dgm:prSet>
      <dgm:spPr/>
    </dgm:pt>
    <dgm:pt modelId="{AC1A836E-9CEB-482A-BBEB-E287D8BBD80D}" type="pres">
      <dgm:prSet presAssocID="{F4562668-2E33-491F-B115-6A564463D58F}" presName="dummy" presStyleCnt="0"/>
      <dgm:spPr/>
    </dgm:pt>
    <dgm:pt modelId="{CA91C9D3-663E-4661-AFE6-ECC8CFC18D9E}" type="pres">
      <dgm:prSet presAssocID="{07F26F28-29CF-4567-944A-30FD63849022}" presName="sibTrans" presStyleLbl="sibTrans2D1" presStyleIdx="0" presStyleCnt="7"/>
      <dgm:spPr/>
    </dgm:pt>
    <dgm:pt modelId="{7AA23077-5954-4EB7-AB76-EA110A453913}" type="pres">
      <dgm:prSet presAssocID="{0D347632-BD8C-4E9E-9242-3587B2C3D22E}" presName="node" presStyleLbl="node1" presStyleIdx="1" presStyleCnt="7">
        <dgm:presLayoutVars>
          <dgm:bulletEnabled val="1"/>
        </dgm:presLayoutVars>
      </dgm:prSet>
      <dgm:spPr/>
    </dgm:pt>
    <dgm:pt modelId="{FABF031A-0853-4512-B81C-8BEEB775B617}" type="pres">
      <dgm:prSet presAssocID="{0D347632-BD8C-4E9E-9242-3587B2C3D22E}" presName="dummy" presStyleCnt="0"/>
      <dgm:spPr/>
    </dgm:pt>
    <dgm:pt modelId="{D5D50A79-445A-4BCF-AFF9-848CA27EAE07}" type="pres">
      <dgm:prSet presAssocID="{8E2E9255-75D0-4575-B914-EF00B2CD0B91}" presName="sibTrans" presStyleLbl="sibTrans2D1" presStyleIdx="1" presStyleCnt="7"/>
      <dgm:spPr/>
    </dgm:pt>
    <dgm:pt modelId="{60EAD1D7-8F38-4265-ACD7-5126B1C4B42C}" type="pres">
      <dgm:prSet presAssocID="{D3B36CEE-8C23-411C-BB15-F77C7B3F28D0}" presName="node" presStyleLbl="node1" presStyleIdx="2" presStyleCnt="7">
        <dgm:presLayoutVars>
          <dgm:bulletEnabled val="1"/>
        </dgm:presLayoutVars>
      </dgm:prSet>
      <dgm:spPr/>
    </dgm:pt>
    <dgm:pt modelId="{AA8DA161-3258-46D5-A7FB-BEA88403926C}" type="pres">
      <dgm:prSet presAssocID="{D3B36CEE-8C23-411C-BB15-F77C7B3F28D0}" presName="dummy" presStyleCnt="0"/>
      <dgm:spPr/>
    </dgm:pt>
    <dgm:pt modelId="{EA885DB2-6B4C-4D6C-AEA4-0F28A8C0A73D}" type="pres">
      <dgm:prSet presAssocID="{A6DA09AB-77A6-40C5-930A-985F3526F223}" presName="sibTrans" presStyleLbl="sibTrans2D1" presStyleIdx="2" presStyleCnt="7"/>
      <dgm:spPr/>
    </dgm:pt>
    <dgm:pt modelId="{29A4092F-FEB3-44B3-AF00-8EE79EBBF9A5}" type="pres">
      <dgm:prSet presAssocID="{2656B3A2-8853-4E69-964D-3D9B4DD6F521}" presName="node" presStyleLbl="node1" presStyleIdx="3" presStyleCnt="7">
        <dgm:presLayoutVars>
          <dgm:bulletEnabled val="1"/>
        </dgm:presLayoutVars>
      </dgm:prSet>
      <dgm:spPr/>
    </dgm:pt>
    <dgm:pt modelId="{4BBDFC57-F92F-4118-A3F5-D5CEF012BA60}" type="pres">
      <dgm:prSet presAssocID="{2656B3A2-8853-4E69-964D-3D9B4DD6F521}" presName="dummy" presStyleCnt="0"/>
      <dgm:spPr/>
    </dgm:pt>
    <dgm:pt modelId="{BF20156B-626F-4582-9AC1-2AA41F9F9BDE}" type="pres">
      <dgm:prSet presAssocID="{C766509E-34F2-4781-9C74-5E7128D4B83C}" presName="sibTrans" presStyleLbl="sibTrans2D1" presStyleIdx="3" presStyleCnt="7"/>
      <dgm:spPr/>
    </dgm:pt>
    <dgm:pt modelId="{18472EB2-50C7-435E-929D-6DCE7B64A8F2}" type="pres">
      <dgm:prSet presAssocID="{405AEA10-66B4-43C0-AF3E-5D3FA270DAF6}" presName="node" presStyleLbl="node1" presStyleIdx="4" presStyleCnt="7">
        <dgm:presLayoutVars>
          <dgm:bulletEnabled val="1"/>
        </dgm:presLayoutVars>
      </dgm:prSet>
      <dgm:spPr/>
    </dgm:pt>
    <dgm:pt modelId="{FEDC8A2B-8F8D-44B7-8F1B-F5238C2C3FE5}" type="pres">
      <dgm:prSet presAssocID="{405AEA10-66B4-43C0-AF3E-5D3FA270DAF6}" presName="dummy" presStyleCnt="0"/>
      <dgm:spPr/>
    </dgm:pt>
    <dgm:pt modelId="{8DE2077D-C34E-4103-88A7-1D97B7DB4642}" type="pres">
      <dgm:prSet presAssocID="{FAB29F8D-4E64-4569-BDA4-5877EC9B7B08}" presName="sibTrans" presStyleLbl="sibTrans2D1" presStyleIdx="4" presStyleCnt="7"/>
      <dgm:spPr/>
    </dgm:pt>
    <dgm:pt modelId="{BD6F7517-FC3E-4DA0-A590-3C10476DCD07}" type="pres">
      <dgm:prSet presAssocID="{444CC8EE-37A4-41CE-B826-742F154D6A61}" presName="node" presStyleLbl="node1" presStyleIdx="5" presStyleCnt="7">
        <dgm:presLayoutVars>
          <dgm:bulletEnabled val="1"/>
        </dgm:presLayoutVars>
      </dgm:prSet>
      <dgm:spPr/>
    </dgm:pt>
    <dgm:pt modelId="{211FFE60-18D9-4BE7-91A4-675A591BAB18}" type="pres">
      <dgm:prSet presAssocID="{444CC8EE-37A4-41CE-B826-742F154D6A61}" presName="dummy" presStyleCnt="0"/>
      <dgm:spPr/>
    </dgm:pt>
    <dgm:pt modelId="{AA682591-F53C-4C8E-81D7-E488480AE693}" type="pres">
      <dgm:prSet presAssocID="{9A19DE68-96D1-47FB-A7B8-9BFF018066C0}" presName="sibTrans" presStyleLbl="sibTrans2D1" presStyleIdx="5" presStyleCnt="7"/>
      <dgm:spPr/>
    </dgm:pt>
    <dgm:pt modelId="{9FA2F5D5-644D-40BC-AC93-D3C756846C19}" type="pres">
      <dgm:prSet presAssocID="{19DDADE0-1CC5-4BE4-B8DF-0C5D17BA7FA6}" presName="node" presStyleLbl="node1" presStyleIdx="6" presStyleCnt="7">
        <dgm:presLayoutVars>
          <dgm:bulletEnabled val="1"/>
        </dgm:presLayoutVars>
      </dgm:prSet>
      <dgm:spPr/>
    </dgm:pt>
    <dgm:pt modelId="{DED9B0FF-93E6-4CA2-BBED-6468B2E31F13}" type="pres">
      <dgm:prSet presAssocID="{19DDADE0-1CC5-4BE4-B8DF-0C5D17BA7FA6}" presName="dummy" presStyleCnt="0"/>
      <dgm:spPr/>
    </dgm:pt>
    <dgm:pt modelId="{6B90DB5A-1E43-46AB-BF8A-42391C9268EC}" type="pres">
      <dgm:prSet presAssocID="{2E2DF5F9-5291-4526-ACDA-4C665EF4C143}" presName="sibTrans" presStyleLbl="sibTrans2D1" presStyleIdx="6" presStyleCnt="7"/>
      <dgm:spPr/>
    </dgm:pt>
  </dgm:ptLst>
  <dgm:cxnLst>
    <dgm:cxn modelId="{CBE06A00-D089-41A2-9C6C-E79CD2BA4559}" type="presOf" srcId="{D3B36CEE-8C23-411C-BB15-F77C7B3F28D0}" destId="{60EAD1D7-8F38-4265-ACD7-5126B1C4B42C}" srcOrd="0" destOrd="0" presId="urn:microsoft.com/office/officeart/2005/8/layout/radial6"/>
    <dgm:cxn modelId="{45760418-FE90-4A54-A3CF-08853941BF23}" type="presOf" srcId="{5D281906-1C3B-427B-921C-8273FF35B498}" destId="{AEDD51D7-1AA4-464B-B56E-68883A8BE666}" srcOrd="0" destOrd="0" presId="urn:microsoft.com/office/officeart/2005/8/layout/radial6"/>
    <dgm:cxn modelId="{B03B8419-DD4E-4B21-A62C-7761FE0E65C6}" srcId="{405AEA10-66B4-43C0-AF3E-5D3FA270DAF6}" destId="{30AF7458-ABD6-474B-A671-9DB6C140B904}" srcOrd="0" destOrd="0" parTransId="{702B341C-E552-4484-875F-33BF90EFDD42}" sibTransId="{C0F8C306-9842-4925-AA01-47DA05EF9523}"/>
    <dgm:cxn modelId="{56BAD919-6D68-4EF9-A84E-41DF06830DA8}" type="presOf" srcId="{19DDADE0-1CC5-4BE4-B8DF-0C5D17BA7FA6}" destId="{9FA2F5D5-644D-40BC-AC93-D3C756846C19}" srcOrd="0" destOrd="0" presId="urn:microsoft.com/office/officeart/2005/8/layout/radial6"/>
    <dgm:cxn modelId="{4754631C-DC9C-4259-98C9-2244119F7C98}" type="presOf" srcId="{2656B3A2-8853-4E69-964D-3D9B4DD6F521}" destId="{29A4092F-FEB3-44B3-AF00-8EE79EBBF9A5}" srcOrd="0" destOrd="0" presId="urn:microsoft.com/office/officeart/2005/8/layout/radial6"/>
    <dgm:cxn modelId="{7AFF023D-CDA8-4E1F-9F27-C0E389F54BA8}" type="presOf" srcId="{F4562668-2E33-491F-B115-6A564463D58F}" destId="{31A88EB5-AF44-4656-98D2-28940C26BE52}" srcOrd="0" destOrd="0" presId="urn:microsoft.com/office/officeart/2005/8/layout/radial6"/>
    <dgm:cxn modelId="{A290825D-4A89-4467-815D-0935E4DB0093}" srcId="{931923EA-6D5C-4404-BAAE-27B5D28A134D}" destId="{D3B36CEE-8C23-411C-BB15-F77C7B3F28D0}" srcOrd="2" destOrd="0" parTransId="{A4394E74-2DEC-4CB9-A261-6DE3FB4ED3BA}" sibTransId="{A6DA09AB-77A6-40C5-930A-985F3526F223}"/>
    <dgm:cxn modelId="{5D417143-3A09-4301-9417-CF2141A588AA}" type="presOf" srcId="{0D347632-BD8C-4E9E-9242-3587B2C3D22E}" destId="{7AA23077-5954-4EB7-AB76-EA110A453913}" srcOrd="0" destOrd="0" presId="urn:microsoft.com/office/officeart/2005/8/layout/radial6"/>
    <dgm:cxn modelId="{E0AC7763-CF96-4AE9-8868-D6A50FEFF473}" type="presOf" srcId="{A6DA09AB-77A6-40C5-930A-985F3526F223}" destId="{EA885DB2-6B4C-4D6C-AEA4-0F28A8C0A73D}" srcOrd="0" destOrd="0" presId="urn:microsoft.com/office/officeart/2005/8/layout/radial6"/>
    <dgm:cxn modelId="{7B352D45-31EA-4BAB-A7BE-6029538BEBBA}" type="presOf" srcId="{19E78E9C-E379-438D-9EA2-141C781DAAE6}" destId="{31A88EB5-AF44-4656-98D2-28940C26BE52}" srcOrd="0" destOrd="2" presId="urn:microsoft.com/office/officeart/2005/8/layout/radial6"/>
    <dgm:cxn modelId="{2C196445-98AA-4AAE-B880-7B5E8437D8FB}" type="presOf" srcId="{07F26F28-29CF-4567-944A-30FD63849022}" destId="{CA91C9D3-663E-4661-AFE6-ECC8CFC18D9E}" srcOrd="0" destOrd="0" presId="urn:microsoft.com/office/officeart/2005/8/layout/radial6"/>
    <dgm:cxn modelId="{9ADB086B-7B14-442E-AADA-508B6ECDD045}" type="presOf" srcId="{30AF7458-ABD6-474B-A671-9DB6C140B904}" destId="{18472EB2-50C7-435E-929D-6DCE7B64A8F2}" srcOrd="0" destOrd="1" presId="urn:microsoft.com/office/officeart/2005/8/layout/radial6"/>
    <dgm:cxn modelId="{CF4C7A50-4CB2-47CE-8425-ACB5BA1B0174}" srcId="{931923EA-6D5C-4404-BAAE-27B5D28A134D}" destId="{444CC8EE-37A4-41CE-B826-742F154D6A61}" srcOrd="5" destOrd="0" parTransId="{EAAF6B47-7039-447D-81EF-E4A071D938EC}" sibTransId="{9A19DE68-96D1-47FB-A7B8-9BFF018066C0}"/>
    <dgm:cxn modelId="{3E709A82-A435-423F-BFDE-0C256768FFDE}" srcId="{931923EA-6D5C-4404-BAAE-27B5D28A134D}" destId="{2656B3A2-8853-4E69-964D-3D9B4DD6F521}" srcOrd="3" destOrd="0" parTransId="{CFBBB1EF-6AB7-416F-BABB-D799FE714A8E}" sibTransId="{C766509E-34F2-4781-9C74-5E7128D4B83C}"/>
    <dgm:cxn modelId="{49BC798E-8560-4FC3-9240-E86461D14C30}" srcId="{F4562668-2E33-491F-B115-6A564463D58F}" destId="{E43E5ADA-10D9-42F2-84AC-DE5A377D4244}" srcOrd="0" destOrd="0" parTransId="{486ABE05-20DA-436E-8A23-E2657778B1F0}" sibTransId="{EBE9A99C-811E-4A08-AD1C-9D0C6E43851F}"/>
    <dgm:cxn modelId="{1349728F-86CB-43E3-A467-58709B4265CF}" srcId="{5D281906-1C3B-427B-921C-8273FF35B498}" destId="{931923EA-6D5C-4404-BAAE-27B5D28A134D}" srcOrd="0" destOrd="0" parTransId="{7CA08DCC-0F99-40B2-8941-99911325AB87}" sibTransId="{9FD151F1-6482-4B41-B5FC-61C8943C6FEC}"/>
    <dgm:cxn modelId="{207A3C91-C461-4C4E-B908-4C3A43F54C1A}" srcId="{931923EA-6D5C-4404-BAAE-27B5D28A134D}" destId="{0D347632-BD8C-4E9E-9242-3587B2C3D22E}" srcOrd="1" destOrd="0" parTransId="{ACD587C1-19C9-4FFB-AB21-B2815A1424E6}" sibTransId="{8E2E9255-75D0-4575-B914-EF00B2CD0B91}"/>
    <dgm:cxn modelId="{BFDB99A5-BF20-40F6-834A-5441A5765F45}" type="presOf" srcId="{405AEA10-66B4-43C0-AF3E-5D3FA270DAF6}" destId="{18472EB2-50C7-435E-929D-6DCE7B64A8F2}" srcOrd="0" destOrd="0" presId="urn:microsoft.com/office/officeart/2005/8/layout/radial6"/>
    <dgm:cxn modelId="{AADB69AA-682E-453D-9856-AF6FFEC81E24}" type="presOf" srcId="{E43E5ADA-10D9-42F2-84AC-DE5A377D4244}" destId="{31A88EB5-AF44-4656-98D2-28940C26BE52}" srcOrd="0" destOrd="1" presId="urn:microsoft.com/office/officeart/2005/8/layout/radial6"/>
    <dgm:cxn modelId="{8E3596AB-FDD2-4B44-BE7F-028A0A0193C1}" type="presOf" srcId="{444CC8EE-37A4-41CE-B826-742F154D6A61}" destId="{BD6F7517-FC3E-4DA0-A590-3C10476DCD07}" srcOrd="0" destOrd="0" presId="urn:microsoft.com/office/officeart/2005/8/layout/radial6"/>
    <dgm:cxn modelId="{63E13AB8-0923-4FDA-97CC-E620C4E163D2}" type="presOf" srcId="{FAB29F8D-4E64-4569-BDA4-5877EC9B7B08}" destId="{8DE2077D-C34E-4103-88A7-1D97B7DB4642}" srcOrd="0" destOrd="0" presId="urn:microsoft.com/office/officeart/2005/8/layout/radial6"/>
    <dgm:cxn modelId="{74EA2EC2-5BE2-41C7-8C74-27CDDE860B86}" type="presOf" srcId="{9A19DE68-96D1-47FB-A7B8-9BFF018066C0}" destId="{AA682591-F53C-4C8E-81D7-E488480AE693}" srcOrd="0" destOrd="0" presId="urn:microsoft.com/office/officeart/2005/8/layout/radial6"/>
    <dgm:cxn modelId="{69B4B0DF-7F31-46D0-864C-94C8A2A0C9B9}" type="presOf" srcId="{2E2DF5F9-5291-4526-ACDA-4C665EF4C143}" destId="{6B90DB5A-1E43-46AB-BF8A-42391C9268EC}" srcOrd="0" destOrd="0" presId="urn:microsoft.com/office/officeart/2005/8/layout/radial6"/>
    <dgm:cxn modelId="{AD747AE0-D95A-4F50-9BEC-52F043E30251}" type="presOf" srcId="{C766509E-34F2-4781-9C74-5E7128D4B83C}" destId="{BF20156B-626F-4582-9AC1-2AA41F9F9BDE}" srcOrd="0" destOrd="0" presId="urn:microsoft.com/office/officeart/2005/8/layout/radial6"/>
    <dgm:cxn modelId="{4C12E4E2-A599-41F5-A11E-019659E2F03A}" srcId="{931923EA-6D5C-4404-BAAE-27B5D28A134D}" destId="{405AEA10-66B4-43C0-AF3E-5D3FA270DAF6}" srcOrd="4" destOrd="0" parTransId="{F3C55EEA-70F8-4208-A555-9FC7D09F6E79}" sibTransId="{FAB29F8D-4E64-4569-BDA4-5877EC9B7B08}"/>
    <dgm:cxn modelId="{8819F1E3-3934-4EE8-A95C-000612051581}" srcId="{931923EA-6D5C-4404-BAAE-27B5D28A134D}" destId="{F4562668-2E33-491F-B115-6A564463D58F}" srcOrd="0" destOrd="0" parTransId="{8EFCB485-D6B7-4FD1-9853-176FC6EE0CD2}" sibTransId="{07F26F28-29CF-4567-944A-30FD63849022}"/>
    <dgm:cxn modelId="{3D3BF7EE-03FF-47BE-9562-E3BC4D33D3F8}" srcId="{931923EA-6D5C-4404-BAAE-27B5D28A134D}" destId="{19DDADE0-1CC5-4BE4-B8DF-0C5D17BA7FA6}" srcOrd="6" destOrd="0" parTransId="{E4C569F2-EAA4-46B7-B774-30986D93C388}" sibTransId="{2E2DF5F9-5291-4526-ACDA-4C665EF4C143}"/>
    <dgm:cxn modelId="{0BA37BF2-F1B5-4F48-8633-EF840D74B3D6}" type="presOf" srcId="{8E2E9255-75D0-4575-B914-EF00B2CD0B91}" destId="{D5D50A79-445A-4BCF-AFF9-848CA27EAE07}" srcOrd="0" destOrd="0" presId="urn:microsoft.com/office/officeart/2005/8/layout/radial6"/>
    <dgm:cxn modelId="{352CD8F8-68BA-4AC1-84E1-AE8B3A5A7029}" type="presOf" srcId="{931923EA-6D5C-4404-BAAE-27B5D28A134D}" destId="{31F4C079-3B06-4257-BBAE-98E79B8BA3EA}" srcOrd="0" destOrd="0" presId="urn:microsoft.com/office/officeart/2005/8/layout/radial6"/>
    <dgm:cxn modelId="{E03E13FD-B921-4C8E-A1B1-5920AF4BC4B9}" srcId="{F4562668-2E33-491F-B115-6A564463D58F}" destId="{19E78E9C-E379-438D-9EA2-141C781DAAE6}" srcOrd="1" destOrd="0" parTransId="{D966D2F3-F01C-4DE0-97A0-CF8EEA135F43}" sibTransId="{EDD660BC-F0DC-46B0-99BE-E2FFCAAB3136}"/>
    <dgm:cxn modelId="{44D01165-331A-4E9C-AB09-DAA839AFC5AD}" type="presParOf" srcId="{AEDD51D7-1AA4-464B-B56E-68883A8BE666}" destId="{31F4C079-3B06-4257-BBAE-98E79B8BA3EA}" srcOrd="0" destOrd="0" presId="urn:microsoft.com/office/officeart/2005/8/layout/radial6"/>
    <dgm:cxn modelId="{2E91888D-6ABE-4171-9BFA-3644B9E65952}" type="presParOf" srcId="{AEDD51D7-1AA4-464B-B56E-68883A8BE666}" destId="{31A88EB5-AF44-4656-98D2-28940C26BE52}" srcOrd="1" destOrd="0" presId="urn:microsoft.com/office/officeart/2005/8/layout/radial6"/>
    <dgm:cxn modelId="{B532E3F3-E844-4395-964A-42B3D8B7C27D}" type="presParOf" srcId="{AEDD51D7-1AA4-464B-B56E-68883A8BE666}" destId="{AC1A836E-9CEB-482A-BBEB-E287D8BBD80D}" srcOrd="2" destOrd="0" presId="urn:microsoft.com/office/officeart/2005/8/layout/radial6"/>
    <dgm:cxn modelId="{4D36A0D9-6EBD-4FC2-BE9E-12768B26FF4B}" type="presParOf" srcId="{AEDD51D7-1AA4-464B-B56E-68883A8BE666}" destId="{CA91C9D3-663E-4661-AFE6-ECC8CFC18D9E}" srcOrd="3" destOrd="0" presId="urn:microsoft.com/office/officeart/2005/8/layout/radial6"/>
    <dgm:cxn modelId="{F83BB8B0-25AB-450E-AA59-5278DB601583}" type="presParOf" srcId="{AEDD51D7-1AA4-464B-B56E-68883A8BE666}" destId="{7AA23077-5954-4EB7-AB76-EA110A453913}" srcOrd="4" destOrd="0" presId="urn:microsoft.com/office/officeart/2005/8/layout/radial6"/>
    <dgm:cxn modelId="{B9672D48-DA94-40DB-98FE-9B5550232108}" type="presParOf" srcId="{AEDD51D7-1AA4-464B-B56E-68883A8BE666}" destId="{FABF031A-0853-4512-B81C-8BEEB775B617}" srcOrd="5" destOrd="0" presId="urn:microsoft.com/office/officeart/2005/8/layout/radial6"/>
    <dgm:cxn modelId="{8FE3D948-CAD4-4AD1-9BC9-8E8BA7E54BEC}" type="presParOf" srcId="{AEDD51D7-1AA4-464B-B56E-68883A8BE666}" destId="{D5D50A79-445A-4BCF-AFF9-848CA27EAE07}" srcOrd="6" destOrd="0" presId="urn:microsoft.com/office/officeart/2005/8/layout/radial6"/>
    <dgm:cxn modelId="{BBECD7F8-D1EF-4C39-B864-6C1906739D4B}" type="presParOf" srcId="{AEDD51D7-1AA4-464B-B56E-68883A8BE666}" destId="{60EAD1D7-8F38-4265-ACD7-5126B1C4B42C}" srcOrd="7" destOrd="0" presId="urn:microsoft.com/office/officeart/2005/8/layout/radial6"/>
    <dgm:cxn modelId="{1B2B4F51-976F-4E8C-B211-D2DE22ADC20D}" type="presParOf" srcId="{AEDD51D7-1AA4-464B-B56E-68883A8BE666}" destId="{AA8DA161-3258-46D5-A7FB-BEA88403926C}" srcOrd="8" destOrd="0" presId="urn:microsoft.com/office/officeart/2005/8/layout/radial6"/>
    <dgm:cxn modelId="{03FDA713-B562-4A00-86AF-90C76FE56A49}" type="presParOf" srcId="{AEDD51D7-1AA4-464B-B56E-68883A8BE666}" destId="{EA885DB2-6B4C-4D6C-AEA4-0F28A8C0A73D}" srcOrd="9" destOrd="0" presId="urn:microsoft.com/office/officeart/2005/8/layout/radial6"/>
    <dgm:cxn modelId="{7BFAD1E0-2E67-49CB-AD6C-0D682B072B79}" type="presParOf" srcId="{AEDD51D7-1AA4-464B-B56E-68883A8BE666}" destId="{29A4092F-FEB3-44B3-AF00-8EE79EBBF9A5}" srcOrd="10" destOrd="0" presId="urn:microsoft.com/office/officeart/2005/8/layout/radial6"/>
    <dgm:cxn modelId="{E4C73AC6-A54C-41A3-BE08-38BC6C2940EF}" type="presParOf" srcId="{AEDD51D7-1AA4-464B-B56E-68883A8BE666}" destId="{4BBDFC57-F92F-4118-A3F5-D5CEF012BA60}" srcOrd="11" destOrd="0" presId="urn:microsoft.com/office/officeart/2005/8/layout/radial6"/>
    <dgm:cxn modelId="{B10007CB-FB49-4220-9C75-F7AC3B03FC6C}" type="presParOf" srcId="{AEDD51D7-1AA4-464B-B56E-68883A8BE666}" destId="{BF20156B-626F-4582-9AC1-2AA41F9F9BDE}" srcOrd="12" destOrd="0" presId="urn:microsoft.com/office/officeart/2005/8/layout/radial6"/>
    <dgm:cxn modelId="{6933A0E5-983C-41CB-82EE-CC2724081B4D}" type="presParOf" srcId="{AEDD51D7-1AA4-464B-B56E-68883A8BE666}" destId="{18472EB2-50C7-435E-929D-6DCE7B64A8F2}" srcOrd="13" destOrd="0" presId="urn:microsoft.com/office/officeart/2005/8/layout/radial6"/>
    <dgm:cxn modelId="{97DDCD0B-9DEA-42C4-AEEC-D160E4662389}" type="presParOf" srcId="{AEDD51D7-1AA4-464B-B56E-68883A8BE666}" destId="{FEDC8A2B-8F8D-44B7-8F1B-F5238C2C3FE5}" srcOrd="14" destOrd="0" presId="urn:microsoft.com/office/officeart/2005/8/layout/radial6"/>
    <dgm:cxn modelId="{3F33A4CB-F4FB-424C-B8F3-CCE64060A266}" type="presParOf" srcId="{AEDD51D7-1AA4-464B-B56E-68883A8BE666}" destId="{8DE2077D-C34E-4103-88A7-1D97B7DB4642}" srcOrd="15" destOrd="0" presId="urn:microsoft.com/office/officeart/2005/8/layout/radial6"/>
    <dgm:cxn modelId="{BAD3C8C0-C279-46B3-BD12-ACA357DDCE0D}" type="presParOf" srcId="{AEDD51D7-1AA4-464B-B56E-68883A8BE666}" destId="{BD6F7517-FC3E-4DA0-A590-3C10476DCD07}" srcOrd="16" destOrd="0" presId="urn:microsoft.com/office/officeart/2005/8/layout/radial6"/>
    <dgm:cxn modelId="{69BE2F89-E510-4E93-8C3E-16206814C7DC}" type="presParOf" srcId="{AEDD51D7-1AA4-464B-B56E-68883A8BE666}" destId="{211FFE60-18D9-4BE7-91A4-675A591BAB18}" srcOrd="17" destOrd="0" presId="urn:microsoft.com/office/officeart/2005/8/layout/radial6"/>
    <dgm:cxn modelId="{B14B6A8F-7F56-4280-BF90-BB4361A6415B}" type="presParOf" srcId="{AEDD51D7-1AA4-464B-B56E-68883A8BE666}" destId="{AA682591-F53C-4C8E-81D7-E488480AE693}" srcOrd="18" destOrd="0" presId="urn:microsoft.com/office/officeart/2005/8/layout/radial6"/>
    <dgm:cxn modelId="{ACDEFF9F-50BF-49B5-9453-78CAE394DE8F}" type="presParOf" srcId="{AEDD51D7-1AA4-464B-B56E-68883A8BE666}" destId="{9FA2F5D5-644D-40BC-AC93-D3C756846C19}" srcOrd="19" destOrd="0" presId="urn:microsoft.com/office/officeart/2005/8/layout/radial6"/>
    <dgm:cxn modelId="{1A45855A-5753-4E91-A7F0-9B92D97DC1B2}" type="presParOf" srcId="{AEDD51D7-1AA4-464B-B56E-68883A8BE666}" destId="{DED9B0FF-93E6-4CA2-BBED-6468B2E31F13}" srcOrd="20" destOrd="0" presId="urn:microsoft.com/office/officeart/2005/8/layout/radial6"/>
    <dgm:cxn modelId="{39C6BB42-3CBC-4F26-ACCD-708CDC1AF191}" type="presParOf" srcId="{AEDD51D7-1AA4-464B-B56E-68883A8BE666}" destId="{6B90DB5A-1E43-46AB-BF8A-42391C9268EC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03C3FD-CDEC-47F8-86EB-E86FA42335F8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0062F8E-A879-431E-B64F-285B00EE7450}">
      <dgm:prSet phldrT="[Text]"/>
      <dgm:spPr/>
      <dgm:t>
        <a:bodyPr/>
        <a:lstStyle/>
        <a:p>
          <a:r>
            <a:rPr lang="en-US" dirty="0"/>
            <a:t>Initial input</a:t>
          </a:r>
        </a:p>
      </dgm:t>
    </dgm:pt>
    <dgm:pt modelId="{3A64345C-90E9-4A53-B6A2-EDE4AFEA5DAD}" type="parTrans" cxnId="{A9050210-6E32-4086-9247-54CF50752FAE}">
      <dgm:prSet/>
      <dgm:spPr/>
      <dgm:t>
        <a:bodyPr/>
        <a:lstStyle/>
        <a:p>
          <a:endParaRPr lang="en-US"/>
        </a:p>
      </dgm:t>
    </dgm:pt>
    <dgm:pt modelId="{D88D4693-51A3-4664-A321-513945919FF1}" type="sibTrans" cxnId="{A9050210-6E32-4086-9247-54CF50752FAE}">
      <dgm:prSet/>
      <dgm:spPr/>
      <dgm:t>
        <a:bodyPr/>
        <a:lstStyle/>
        <a:p>
          <a:endParaRPr lang="en-US"/>
        </a:p>
      </dgm:t>
    </dgm:pt>
    <dgm:pt modelId="{C8133AB6-91F7-46C0-A391-2E0B2A1E95AE}">
      <dgm:prSet phldrT="[Text]"/>
      <dgm:spPr/>
      <dgm:t>
        <a:bodyPr/>
        <a:lstStyle/>
        <a:p>
          <a:r>
            <a:rPr lang="en-US" dirty="0"/>
            <a:t>Assign tasks to role</a:t>
          </a:r>
        </a:p>
      </dgm:t>
    </dgm:pt>
    <dgm:pt modelId="{714F517E-7490-4323-9381-789C76B645D8}" type="parTrans" cxnId="{3674BFB8-D4D4-457C-BD10-E07D11B8B4F2}">
      <dgm:prSet/>
      <dgm:spPr/>
      <dgm:t>
        <a:bodyPr/>
        <a:lstStyle/>
        <a:p>
          <a:endParaRPr lang="en-US"/>
        </a:p>
      </dgm:t>
    </dgm:pt>
    <dgm:pt modelId="{0EA06AD8-548E-4DDC-9DA2-290223D7D6B1}" type="sibTrans" cxnId="{3674BFB8-D4D4-457C-BD10-E07D11B8B4F2}">
      <dgm:prSet/>
      <dgm:spPr/>
      <dgm:t>
        <a:bodyPr/>
        <a:lstStyle/>
        <a:p>
          <a:endParaRPr lang="en-US"/>
        </a:p>
      </dgm:t>
    </dgm:pt>
    <dgm:pt modelId="{395D7DB4-4A2A-4F70-A959-38257AC4101C}">
      <dgm:prSet phldrT="[Text]"/>
      <dgm:spPr/>
      <dgm:t>
        <a:bodyPr/>
        <a:lstStyle/>
        <a:p>
          <a:r>
            <a:rPr lang="en-US" dirty="0"/>
            <a:t>Software Development </a:t>
          </a:r>
        </a:p>
      </dgm:t>
    </dgm:pt>
    <dgm:pt modelId="{52923C96-0C24-40CA-9A05-7E6672320CD0}" type="parTrans" cxnId="{42F94572-F76E-4282-8DBA-BC89938A936E}">
      <dgm:prSet/>
      <dgm:spPr/>
      <dgm:t>
        <a:bodyPr/>
        <a:lstStyle/>
        <a:p>
          <a:endParaRPr lang="en-US"/>
        </a:p>
      </dgm:t>
    </dgm:pt>
    <dgm:pt modelId="{5EDD0B14-53FA-4B0F-900C-139DF047D8FF}" type="sibTrans" cxnId="{42F94572-F76E-4282-8DBA-BC89938A936E}">
      <dgm:prSet/>
      <dgm:spPr/>
      <dgm:t>
        <a:bodyPr/>
        <a:lstStyle/>
        <a:p>
          <a:endParaRPr lang="en-US"/>
        </a:p>
      </dgm:t>
    </dgm:pt>
    <dgm:pt modelId="{0B73816D-EB79-476B-82C3-699F8ABD3C87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C95B737B-95FF-4428-96C9-F68599E8ED8D}" type="parTrans" cxnId="{77F0023B-C438-4D69-8440-C38F63156585}">
      <dgm:prSet/>
      <dgm:spPr/>
      <dgm:t>
        <a:bodyPr/>
        <a:lstStyle/>
        <a:p>
          <a:endParaRPr lang="en-US"/>
        </a:p>
      </dgm:t>
    </dgm:pt>
    <dgm:pt modelId="{9D3033F6-0FAC-4E9E-8095-5114BC7569A6}" type="sibTrans" cxnId="{77F0023B-C438-4D69-8440-C38F63156585}">
      <dgm:prSet/>
      <dgm:spPr/>
      <dgm:t>
        <a:bodyPr/>
        <a:lstStyle/>
        <a:p>
          <a:endParaRPr lang="en-US"/>
        </a:p>
      </dgm:t>
    </dgm:pt>
    <dgm:pt modelId="{A6D30BA0-1332-4ACC-B1E1-965F38AF0E00}">
      <dgm:prSet phldrT="[Text]"/>
      <dgm:spPr/>
      <dgm:t>
        <a:bodyPr/>
        <a:lstStyle/>
        <a:p>
          <a:r>
            <a:rPr lang="en-US" dirty="0"/>
            <a:t>Input requires change</a:t>
          </a:r>
        </a:p>
      </dgm:t>
    </dgm:pt>
    <dgm:pt modelId="{F8B733C9-C3C3-41F3-AB1D-663DDA7F7C3D}" type="parTrans" cxnId="{BA5A2626-3430-471E-8A24-9157FCE1DB52}">
      <dgm:prSet/>
      <dgm:spPr/>
      <dgm:t>
        <a:bodyPr/>
        <a:lstStyle/>
        <a:p>
          <a:endParaRPr lang="en-US"/>
        </a:p>
      </dgm:t>
    </dgm:pt>
    <dgm:pt modelId="{8A180E79-DC57-4483-92B5-D40320779E40}" type="sibTrans" cxnId="{BA5A2626-3430-471E-8A24-9157FCE1DB52}">
      <dgm:prSet/>
      <dgm:spPr/>
      <dgm:t>
        <a:bodyPr/>
        <a:lstStyle/>
        <a:p>
          <a:endParaRPr lang="en-US"/>
        </a:p>
      </dgm:t>
    </dgm:pt>
    <dgm:pt modelId="{BE6B69CA-02AE-423F-B113-C1235F871642}">
      <dgm:prSet phldrT="[Text]"/>
      <dgm:spPr/>
      <dgm:t>
        <a:bodyPr/>
        <a:lstStyle/>
        <a:p>
          <a:r>
            <a:rPr lang="en-US" dirty="0"/>
            <a:t>Plan requirements</a:t>
          </a:r>
        </a:p>
      </dgm:t>
    </dgm:pt>
    <dgm:pt modelId="{8F34F3F3-72B8-4C3C-BF8B-664BFB6D4312}" type="parTrans" cxnId="{58F5D657-6046-4203-A6D8-708527F0F7DE}">
      <dgm:prSet/>
      <dgm:spPr/>
      <dgm:t>
        <a:bodyPr/>
        <a:lstStyle/>
        <a:p>
          <a:endParaRPr lang="en-US"/>
        </a:p>
      </dgm:t>
    </dgm:pt>
    <dgm:pt modelId="{E6B1D10F-0277-475B-85BF-31C705A5449E}" type="sibTrans" cxnId="{58F5D657-6046-4203-A6D8-708527F0F7DE}">
      <dgm:prSet/>
      <dgm:spPr/>
      <dgm:t>
        <a:bodyPr/>
        <a:lstStyle/>
        <a:p>
          <a:endParaRPr lang="en-US"/>
        </a:p>
      </dgm:t>
    </dgm:pt>
    <dgm:pt modelId="{789C3310-E027-4F6E-9EC5-09C21E5A442F}" type="pres">
      <dgm:prSet presAssocID="{EE03C3FD-CDEC-47F8-86EB-E86FA42335F8}" presName="rootnode" presStyleCnt="0">
        <dgm:presLayoutVars>
          <dgm:chMax/>
          <dgm:chPref/>
          <dgm:dir/>
          <dgm:animLvl val="lvl"/>
        </dgm:presLayoutVars>
      </dgm:prSet>
      <dgm:spPr/>
    </dgm:pt>
    <dgm:pt modelId="{E4265C65-251A-4DDF-9BC3-47D2B53E39FD}" type="pres">
      <dgm:prSet presAssocID="{00062F8E-A879-431E-B64F-285B00EE7450}" presName="composite" presStyleCnt="0"/>
      <dgm:spPr/>
    </dgm:pt>
    <dgm:pt modelId="{9F5B8AA2-539D-4EB1-B019-9292E4EB924E}" type="pres">
      <dgm:prSet presAssocID="{00062F8E-A879-431E-B64F-285B00EE7450}" presName="bentUpArrow1" presStyleLbl="alignImgPlace1" presStyleIdx="0" presStyleCnt="5"/>
      <dgm:spPr/>
    </dgm:pt>
    <dgm:pt modelId="{F8A08671-3C08-4052-B4CD-FDB522904C50}" type="pres">
      <dgm:prSet presAssocID="{00062F8E-A879-431E-B64F-285B00EE7450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6D558388-4A84-4B2F-A076-7711409AADFA}" type="pres">
      <dgm:prSet presAssocID="{00062F8E-A879-431E-B64F-285B00EE7450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0748B225-7354-4978-9C90-B0C5373FBFC9}" type="pres">
      <dgm:prSet presAssocID="{D88D4693-51A3-4664-A321-513945919FF1}" presName="sibTrans" presStyleCnt="0"/>
      <dgm:spPr/>
    </dgm:pt>
    <dgm:pt modelId="{D4A05478-3F7D-41C5-B973-4E727F50B23F}" type="pres">
      <dgm:prSet presAssocID="{BE6B69CA-02AE-423F-B113-C1235F871642}" presName="composite" presStyleCnt="0"/>
      <dgm:spPr/>
    </dgm:pt>
    <dgm:pt modelId="{228474FC-C0C8-4A6F-8212-1FF426912072}" type="pres">
      <dgm:prSet presAssocID="{BE6B69CA-02AE-423F-B113-C1235F871642}" presName="bentUpArrow1" presStyleLbl="alignImgPlace1" presStyleIdx="1" presStyleCnt="5"/>
      <dgm:spPr/>
    </dgm:pt>
    <dgm:pt modelId="{E400FC8F-F210-4CCA-B226-90C3E9029FAE}" type="pres">
      <dgm:prSet presAssocID="{BE6B69CA-02AE-423F-B113-C1235F871642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49C0D8E7-429E-40E0-AABD-A50A1E912AA8}" type="pres">
      <dgm:prSet presAssocID="{BE6B69CA-02AE-423F-B113-C1235F871642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E30D5B5F-486D-40D7-AA1F-204A966C3D6B}" type="pres">
      <dgm:prSet presAssocID="{E6B1D10F-0277-475B-85BF-31C705A5449E}" presName="sibTrans" presStyleCnt="0"/>
      <dgm:spPr/>
    </dgm:pt>
    <dgm:pt modelId="{8B8A2D38-7E15-4FF2-A91C-8DBD62C5585E}" type="pres">
      <dgm:prSet presAssocID="{C8133AB6-91F7-46C0-A391-2E0B2A1E95AE}" presName="composite" presStyleCnt="0"/>
      <dgm:spPr/>
    </dgm:pt>
    <dgm:pt modelId="{9F6D6600-74FB-4662-A71F-B0C032C0E88F}" type="pres">
      <dgm:prSet presAssocID="{C8133AB6-91F7-46C0-A391-2E0B2A1E95AE}" presName="bentUpArrow1" presStyleLbl="alignImgPlace1" presStyleIdx="2" presStyleCnt="5"/>
      <dgm:spPr/>
    </dgm:pt>
    <dgm:pt modelId="{3B97D0DD-337C-4150-8B03-0DD1DE9E27B5}" type="pres">
      <dgm:prSet presAssocID="{C8133AB6-91F7-46C0-A391-2E0B2A1E95AE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3B5EEC70-9F4F-4E61-8314-E943F17D3B0A}" type="pres">
      <dgm:prSet presAssocID="{C8133AB6-91F7-46C0-A391-2E0B2A1E95AE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FA9133EC-87AA-4D10-B39F-DDE310BD4423}" type="pres">
      <dgm:prSet presAssocID="{0EA06AD8-548E-4DDC-9DA2-290223D7D6B1}" presName="sibTrans" presStyleCnt="0"/>
      <dgm:spPr/>
    </dgm:pt>
    <dgm:pt modelId="{A408B572-52BD-46BA-9BA2-C30A6354C702}" type="pres">
      <dgm:prSet presAssocID="{395D7DB4-4A2A-4F70-A959-38257AC4101C}" presName="composite" presStyleCnt="0"/>
      <dgm:spPr/>
    </dgm:pt>
    <dgm:pt modelId="{7C6A2A35-8C07-4FA6-BF5D-079829AB4599}" type="pres">
      <dgm:prSet presAssocID="{395D7DB4-4A2A-4F70-A959-38257AC4101C}" presName="bentUpArrow1" presStyleLbl="alignImgPlace1" presStyleIdx="3" presStyleCnt="5"/>
      <dgm:spPr/>
    </dgm:pt>
    <dgm:pt modelId="{44791D24-9EFA-46F6-8F73-3458871CA521}" type="pres">
      <dgm:prSet presAssocID="{395D7DB4-4A2A-4F70-A959-38257AC4101C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2F01FBC2-11BE-4B05-92DB-29D3BCB334CB}" type="pres">
      <dgm:prSet presAssocID="{395D7DB4-4A2A-4F70-A959-38257AC4101C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F4498BDB-2A3C-4031-A66B-574FC89B021E}" type="pres">
      <dgm:prSet presAssocID="{5EDD0B14-53FA-4B0F-900C-139DF047D8FF}" presName="sibTrans" presStyleCnt="0"/>
      <dgm:spPr/>
    </dgm:pt>
    <dgm:pt modelId="{52223364-E18A-4375-AA52-FFB8BA56A55E}" type="pres">
      <dgm:prSet presAssocID="{0B73816D-EB79-476B-82C3-699F8ABD3C87}" presName="composite" presStyleCnt="0"/>
      <dgm:spPr/>
    </dgm:pt>
    <dgm:pt modelId="{29B2D05B-917D-4528-9C78-B9DE96FD7D86}" type="pres">
      <dgm:prSet presAssocID="{0B73816D-EB79-476B-82C3-699F8ABD3C87}" presName="bentUpArrow1" presStyleLbl="alignImgPlace1" presStyleIdx="4" presStyleCnt="5"/>
      <dgm:spPr/>
    </dgm:pt>
    <dgm:pt modelId="{A8C4DE75-DEC7-4646-9EEB-97D5595965A6}" type="pres">
      <dgm:prSet presAssocID="{0B73816D-EB79-476B-82C3-699F8ABD3C87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F9935AB7-B6C0-4B95-ACE7-7DB9FCF5A3BC}" type="pres">
      <dgm:prSet presAssocID="{0B73816D-EB79-476B-82C3-699F8ABD3C87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57BB876C-BF2A-4C94-A6C4-8B3D2BF96D7B}" type="pres">
      <dgm:prSet presAssocID="{9D3033F6-0FAC-4E9E-8095-5114BC7569A6}" presName="sibTrans" presStyleCnt="0"/>
      <dgm:spPr/>
    </dgm:pt>
    <dgm:pt modelId="{AE964648-6009-4294-8AA8-D10AF4C78A3E}" type="pres">
      <dgm:prSet presAssocID="{A6D30BA0-1332-4ACC-B1E1-965F38AF0E00}" presName="composite" presStyleCnt="0"/>
      <dgm:spPr/>
    </dgm:pt>
    <dgm:pt modelId="{AA60ADB2-0476-4616-824E-E48862B157F3}" type="pres">
      <dgm:prSet presAssocID="{A6D30BA0-1332-4ACC-B1E1-965F38AF0E00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6D817304-2271-410E-A35F-6AF36E6708CC}" type="presOf" srcId="{A6D30BA0-1332-4ACC-B1E1-965F38AF0E00}" destId="{AA60ADB2-0476-4616-824E-E48862B157F3}" srcOrd="0" destOrd="0" presId="urn:microsoft.com/office/officeart/2005/8/layout/StepDownProcess"/>
    <dgm:cxn modelId="{A9050210-6E32-4086-9247-54CF50752FAE}" srcId="{EE03C3FD-CDEC-47F8-86EB-E86FA42335F8}" destId="{00062F8E-A879-431E-B64F-285B00EE7450}" srcOrd="0" destOrd="0" parTransId="{3A64345C-90E9-4A53-B6A2-EDE4AFEA5DAD}" sibTransId="{D88D4693-51A3-4664-A321-513945919FF1}"/>
    <dgm:cxn modelId="{BA5A2626-3430-471E-8A24-9157FCE1DB52}" srcId="{EE03C3FD-CDEC-47F8-86EB-E86FA42335F8}" destId="{A6D30BA0-1332-4ACC-B1E1-965F38AF0E00}" srcOrd="5" destOrd="0" parTransId="{F8B733C9-C3C3-41F3-AB1D-663DDA7F7C3D}" sibTransId="{8A180E79-DC57-4483-92B5-D40320779E40}"/>
    <dgm:cxn modelId="{66B6342B-E8C4-489F-8A9D-E65E102092D9}" type="presOf" srcId="{00062F8E-A879-431E-B64F-285B00EE7450}" destId="{F8A08671-3C08-4052-B4CD-FDB522904C50}" srcOrd="0" destOrd="0" presId="urn:microsoft.com/office/officeart/2005/8/layout/StepDownProcess"/>
    <dgm:cxn modelId="{77F0023B-C438-4D69-8440-C38F63156585}" srcId="{EE03C3FD-CDEC-47F8-86EB-E86FA42335F8}" destId="{0B73816D-EB79-476B-82C3-699F8ABD3C87}" srcOrd="4" destOrd="0" parTransId="{C95B737B-95FF-4428-96C9-F68599E8ED8D}" sibTransId="{9D3033F6-0FAC-4E9E-8095-5114BC7569A6}"/>
    <dgm:cxn modelId="{AF1F086A-7624-4DFA-AAF0-9A2EA5442C64}" type="presOf" srcId="{C8133AB6-91F7-46C0-A391-2E0B2A1E95AE}" destId="{3B97D0DD-337C-4150-8B03-0DD1DE9E27B5}" srcOrd="0" destOrd="0" presId="urn:microsoft.com/office/officeart/2005/8/layout/StepDownProcess"/>
    <dgm:cxn modelId="{2C784051-94DB-45FB-ACC2-6902F2B0C901}" type="presOf" srcId="{EE03C3FD-CDEC-47F8-86EB-E86FA42335F8}" destId="{789C3310-E027-4F6E-9EC5-09C21E5A442F}" srcOrd="0" destOrd="0" presId="urn:microsoft.com/office/officeart/2005/8/layout/StepDownProcess"/>
    <dgm:cxn modelId="{42F94572-F76E-4282-8DBA-BC89938A936E}" srcId="{EE03C3FD-CDEC-47F8-86EB-E86FA42335F8}" destId="{395D7DB4-4A2A-4F70-A959-38257AC4101C}" srcOrd="3" destOrd="0" parTransId="{52923C96-0C24-40CA-9A05-7E6672320CD0}" sibTransId="{5EDD0B14-53FA-4B0F-900C-139DF047D8FF}"/>
    <dgm:cxn modelId="{58F5D657-6046-4203-A6D8-708527F0F7DE}" srcId="{EE03C3FD-CDEC-47F8-86EB-E86FA42335F8}" destId="{BE6B69CA-02AE-423F-B113-C1235F871642}" srcOrd="1" destOrd="0" parTransId="{8F34F3F3-72B8-4C3C-BF8B-664BFB6D4312}" sibTransId="{E6B1D10F-0277-475B-85BF-31C705A5449E}"/>
    <dgm:cxn modelId="{F3D10279-7F94-4C65-AAE0-1A38A2494C8C}" type="presOf" srcId="{395D7DB4-4A2A-4F70-A959-38257AC4101C}" destId="{44791D24-9EFA-46F6-8F73-3458871CA521}" srcOrd="0" destOrd="0" presId="urn:microsoft.com/office/officeart/2005/8/layout/StepDownProcess"/>
    <dgm:cxn modelId="{3674BFB8-D4D4-457C-BD10-E07D11B8B4F2}" srcId="{EE03C3FD-CDEC-47F8-86EB-E86FA42335F8}" destId="{C8133AB6-91F7-46C0-A391-2E0B2A1E95AE}" srcOrd="2" destOrd="0" parTransId="{714F517E-7490-4323-9381-789C76B645D8}" sibTransId="{0EA06AD8-548E-4DDC-9DA2-290223D7D6B1}"/>
    <dgm:cxn modelId="{BF79BEC9-AB76-4762-91DE-84E44E036B48}" type="presOf" srcId="{BE6B69CA-02AE-423F-B113-C1235F871642}" destId="{E400FC8F-F210-4CCA-B226-90C3E9029FAE}" srcOrd="0" destOrd="0" presId="urn:microsoft.com/office/officeart/2005/8/layout/StepDownProcess"/>
    <dgm:cxn modelId="{6EF4A5EB-FED6-44A1-AB29-181C9A236052}" type="presOf" srcId="{0B73816D-EB79-476B-82C3-699F8ABD3C87}" destId="{A8C4DE75-DEC7-4646-9EEB-97D5595965A6}" srcOrd="0" destOrd="0" presId="urn:microsoft.com/office/officeart/2005/8/layout/StepDownProcess"/>
    <dgm:cxn modelId="{E314AF34-518D-45FC-A221-78DC2A1F4B9D}" type="presParOf" srcId="{789C3310-E027-4F6E-9EC5-09C21E5A442F}" destId="{E4265C65-251A-4DDF-9BC3-47D2B53E39FD}" srcOrd="0" destOrd="0" presId="urn:microsoft.com/office/officeart/2005/8/layout/StepDownProcess"/>
    <dgm:cxn modelId="{B63459C1-BC12-4BF0-A9F6-D7828BCEED8D}" type="presParOf" srcId="{E4265C65-251A-4DDF-9BC3-47D2B53E39FD}" destId="{9F5B8AA2-539D-4EB1-B019-9292E4EB924E}" srcOrd="0" destOrd="0" presId="urn:microsoft.com/office/officeart/2005/8/layout/StepDownProcess"/>
    <dgm:cxn modelId="{E053F652-C340-488C-8E3D-773BB49EDBB4}" type="presParOf" srcId="{E4265C65-251A-4DDF-9BC3-47D2B53E39FD}" destId="{F8A08671-3C08-4052-B4CD-FDB522904C50}" srcOrd="1" destOrd="0" presId="urn:microsoft.com/office/officeart/2005/8/layout/StepDownProcess"/>
    <dgm:cxn modelId="{1AD973CA-6008-418B-BACA-29B0C9647BFC}" type="presParOf" srcId="{E4265C65-251A-4DDF-9BC3-47D2B53E39FD}" destId="{6D558388-4A84-4B2F-A076-7711409AADFA}" srcOrd="2" destOrd="0" presId="urn:microsoft.com/office/officeart/2005/8/layout/StepDownProcess"/>
    <dgm:cxn modelId="{0EFC90A6-F124-41D4-8F5E-0DF3F982A123}" type="presParOf" srcId="{789C3310-E027-4F6E-9EC5-09C21E5A442F}" destId="{0748B225-7354-4978-9C90-B0C5373FBFC9}" srcOrd="1" destOrd="0" presId="urn:microsoft.com/office/officeart/2005/8/layout/StepDownProcess"/>
    <dgm:cxn modelId="{25138A24-0D58-4153-946E-5F9E537F6751}" type="presParOf" srcId="{789C3310-E027-4F6E-9EC5-09C21E5A442F}" destId="{D4A05478-3F7D-41C5-B973-4E727F50B23F}" srcOrd="2" destOrd="0" presId="urn:microsoft.com/office/officeart/2005/8/layout/StepDownProcess"/>
    <dgm:cxn modelId="{4BCB9ADE-7306-4F31-9298-52DEA46B072B}" type="presParOf" srcId="{D4A05478-3F7D-41C5-B973-4E727F50B23F}" destId="{228474FC-C0C8-4A6F-8212-1FF426912072}" srcOrd="0" destOrd="0" presId="urn:microsoft.com/office/officeart/2005/8/layout/StepDownProcess"/>
    <dgm:cxn modelId="{D3A4FDE8-A0EA-40C6-8144-986209614FB9}" type="presParOf" srcId="{D4A05478-3F7D-41C5-B973-4E727F50B23F}" destId="{E400FC8F-F210-4CCA-B226-90C3E9029FAE}" srcOrd="1" destOrd="0" presId="urn:microsoft.com/office/officeart/2005/8/layout/StepDownProcess"/>
    <dgm:cxn modelId="{D47EE24E-C0B1-4EF5-8F3E-540A36884F72}" type="presParOf" srcId="{D4A05478-3F7D-41C5-B973-4E727F50B23F}" destId="{49C0D8E7-429E-40E0-AABD-A50A1E912AA8}" srcOrd="2" destOrd="0" presId="urn:microsoft.com/office/officeart/2005/8/layout/StepDownProcess"/>
    <dgm:cxn modelId="{49E143E1-3D08-4596-A746-2EED057ABF73}" type="presParOf" srcId="{789C3310-E027-4F6E-9EC5-09C21E5A442F}" destId="{E30D5B5F-486D-40D7-AA1F-204A966C3D6B}" srcOrd="3" destOrd="0" presId="urn:microsoft.com/office/officeart/2005/8/layout/StepDownProcess"/>
    <dgm:cxn modelId="{B54C6E9C-358E-4AC8-A4EF-4385305593C1}" type="presParOf" srcId="{789C3310-E027-4F6E-9EC5-09C21E5A442F}" destId="{8B8A2D38-7E15-4FF2-A91C-8DBD62C5585E}" srcOrd="4" destOrd="0" presId="urn:microsoft.com/office/officeart/2005/8/layout/StepDownProcess"/>
    <dgm:cxn modelId="{9EB92B29-FB2E-4DE5-8B82-262147CA0F83}" type="presParOf" srcId="{8B8A2D38-7E15-4FF2-A91C-8DBD62C5585E}" destId="{9F6D6600-74FB-4662-A71F-B0C032C0E88F}" srcOrd="0" destOrd="0" presId="urn:microsoft.com/office/officeart/2005/8/layout/StepDownProcess"/>
    <dgm:cxn modelId="{809765A7-4FC9-4771-9937-DB809B49ED58}" type="presParOf" srcId="{8B8A2D38-7E15-4FF2-A91C-8DBD62C5585E}" destId="{3B97D0DD-337C-4150-8B03-0DD1DE9E27B5}" srcOrd="1" destOrd="0" presId="urn:microsoft.com/office/officeart/2005/8/layout/StepDownProcess"/>
    <dgm:cxn modelId="{C5C1F0B7-3F31-4269-838A-E71B76AC1E4E}" type="presParOf" srcId="{8B8A2D38-7E15-4FF2-A91C-8DBD62C5585E}" destId="{3B5EEC70-9F4F-4E61-8314-E943F17D3B0A}" srcOrd="2" destOrd="0" presId="urn:microsoft.com/office/officeart/2005/8/layout/StepDownProcess"/>
    <dgm:cxn modelId="{53BD6F9B-38E0-4D28-B951-4A4B0D70D4BC}" type="presParOf" srcId="{789C3310-E027-4F6E-9EC5-09C21E5A442F}" destId="{FA9133EC-87AA-4D10-B39F-DDE310BD4423}" srcOrd="5" destOrd="0" presId="urn:microsoft.com/office/officeart/2005/8/layout/StepDownProcess"/>
    <dgm:cxn modelId="{642C48FC-1C8E-4706-8D4B-2A71FA52DF75}" type="presParOf" srcId="{789C3310-E027-4F6E-9EC5-09C21E5A442F}" destId="{A408B572-52BD-46BA-9BA2-C30A6354C702}" srcOrd="6" destOrd="0" presId="urn:microsoft.com/office/officeart/2005/8/layout/StepDownProcess"/>
    <dgm:cxn modelId="{EF00D468-1413-472B-A2F7-AA89F7F93846}" type="presParOf" srcId="{A408B572-52BD-46BA-9BA2-C30A6354C702}" destId="{7C6A2A35-8C07-4FA6-BF5D-079829AB4599}" srcOrd="0" destOrd="0" presId="urn:microsoft.com/office/officeart/2005/8/layout/StepDownProcess"/>
    <dgm:cxn modelId="{5C83FEA4-1B23-4435-9873-D489B847CF16}" type="presParOf" srcId="{A408B572-52BD-46BA-9BA2-C30A6354C702}" destId="{44791D24-9EFA-46F6-8F73-3458871CA521}" srcOrd="1" destOrd="0" presId="urn:microsoft.com/office/officeart/2005/8/layout/StepDownProcess"/>
    <dgm:cxn modelId="{27A1868C-875D-4C85-B210-6756431A30B2}" type="presParOf" srcId="{A408B572-52BD-46BA-9BA2-C30A6354C702}" destId="{2F01FBC2-11BE-4B05-92DB-29D3BCB334CB}" srcOrd="2" destOrd="0" presId="urn:microsoft.com/office/officeart/2005/8/layout/StepDownProcess"/>
    <dgm:cxn modelId="{D73F6AB9-CD21-4DAB-8C62-F45F442F01C9}" type="presParOf" srcId="{789C3310-E027-4F6E-9EC5-09C21E5A442F}" destId="{F4498BDB-2A3C-4031-A66B-574FC89B021E}" srcOrd="7" destOrd="0" presId="urn:microsoft.com/office/officeart/2005/8/layout/StepDownProcess"/>
    <dgm:cxn modelId="{1D86C576-9056-4551-A075-DADBB6B850CB}" type="presParOf" srcId="{789C3310-E027-4F6E-9EC5-09C21E5A442F}" destId="{52223364-E18A-4375-AA52-FFB8BA56A55E}" srcOrd="8" destOrd="0" presId="urn:microsoft.com/office/officeart/2005/8/layout/StepDownProcess"/>
    <dgm:cxn modelId="{BD290D97-FEE1-4849-930A-3E5379CB801E}" type="presParOf" srcId="{52223364-E18A-4375-AA52-FFB8BA56A55E}" destId="{29B2D05B-917D-4528-9C78-B9DE96FD7D86}" srcOrd="0" destOrd="0" presId="urn:microsoft.com/office/officeart/2005/8/layout/StepDownProcess"/>
    <dgm:cxn modelId="{DF831717-6913-41E7-9C1D-9559E9E7C901}" type="presParOf" srcId="{52223364-E18A-4375-AA52-FFB8BA56A55E}" destId="{A8C4DE75-DEC7-4646-9EEB-97D5595965A6}" srcOrd="1" destOrd="0" presId="urn:microsoft.com/office/officeart/2005/8/layout/StepDownProcess"/>
    <dgm:cxn modelId="{979976DA-F43E-4EBB-8250-C9D3ABFA83F8}" type="presParOf" srcId="{52223364-E18A-4375-AA52-FFB8BA56A55E}" destId="{F9935AB7-B6C0-4B95-ACE7-7DB9FCF5A3BC}" srcOrd="2" destOrd="0" presId="urn:microsoft.com/office/officeart/2005/8/layout/StepDownProcess"/>
    <dgm:cxn modelId="{A785750D-47E6-432F-AB2C-ABB50E17216A}" type="presParOf" srcId="{789C3310-E027-4F6E-9EC5-09C21E5A442F}" destId="{57BB876C-BF2A-4C94-A6C4-8B3D2BF96D7B}" srcOrd="9" destOrd="0" presId="urn:microsoft.com/office/officeart/2005/8/layout/StepDownProcess"/>
    <dgm:cxn modelId="{AE014FD2-EF59-480C-8FAC-249E5ACAD0EA}" type="presParOf" srcId="{789C3310-E027-4F6E-9EC5-09C21E5A442F}" destId="{AE964648-6009-4294-8AA8-D10AF4C78A3E}" srcOrd="10" destOrd="0" presId="urn:microsoft.com/office/officeart/2005/8/layout/StepDownProcess"/>
    <dgm:cxn modelId="{74EF99FF-3669-4AC6-AE47-CAD2DEF786C3}" type="presParOf" srcId="{AE964648-6009-4294-8AA8-D10AF4C78A3E}" destId="{AA60ADB2-0476-4616-824E-E48862B157F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8874C-682C-428E-B562-352207E34D85}">
      <dsp:nvSpPr>
        <dsp:cNvPr id="0" name=""/>
        <dsp:cNvSpPr/>
      </dsp:nvSpPr>
      <dsp:spPr>
        <a:xfrm>
          <a:off x="0" y="578399"/>
          <a:ext cx="6411912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Translates customer/stakeholder needs into user stories for the Product backlog</a:t>
          </a:r>
        </a:p>
      </dsp:txBody>
      <dsp:txXfrm>
        <a:off x="59399" y="637798"/>
        <a:ext cx="6293114" cy="1098002"/>
      </dsp:txXfrm>
    </dsp:sp>
    <dsp:sp modelId="{CCA0A7BF-22B0-4EE8-B0AB-E2D1F90C8A28}">
      <dsp:nvSpPr>
        <dsp:cNvPr id="0" name=""/>
        <dsp:cNvSpPr/>
      </dsp:nvSpPr>
      <dsp:spPr>
        <a:xfrm>
          <a:off x="0" y="1982400"/>
          <a:ext cx="6411912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Organizes the Product backlog to optimize value of work done</a:t>
          </a:r>
        </a:p>
      </dsp:txBody>
      <dsp:txXfrm>
        <a:off x="59399" y="2041799"/>
        <a:ext cx="6293114" cy="1098002"/>
      </dsp:txXfrm>
    </dsp:sp>
    <dsp:sp modelId="{AF125704-5646-4880-9418-1AEDDE9F1C38}">
      <dsp:nvSpPr>
        <dsp:cNvPr id="0" name=""/>
        <dsp:cNvSpPr/>
      </dsp:nvSpPr>
      <dsp:spPr>
        <a:xfrm>
          <a:off x="0" y="3386400"/>
          <a:ext cx="6411912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Updates and/or changes the Product backlog as needed</a:t>
          </a:r>
        </a:p>
      </dsp:txBody>
      <dsp:txXfrm>
        <a:off x="59399" y="3445799"/>
        <a:ext cx="6293114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9A521-B1B3-4105-9956-71FBEC7889CF}">
      <dsp:nvSpPr>
        <dsp:cNvPr id="0" name=""/>
        <dsp:cNvSpPr/>
      </dsp:nvSpPr>
      <dsp:spPr>
        <a:xfrm>
          <a:off x="0" y="1679"/>
          <a:ext cx="6411912" cy="116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Ensures the entire team understands and adheres to Scrum practices</a:t>
          </a:r>
        </a:p>
      </dsp:txBody>
      <dsp:txXfrm>
        <a:off x="56658" y="58337"/>
        <a:ext cx="6298596" cy="1047324"/>
      </dsp:txXfrm>
    </dsp:sp>
    <dsp:sp modelId="{AB80F5F6-ED32-44CB-851D-69E573BB7148}">
      <dsp:nvSpPr>
        <dsp:cNvPr id="0" name=""/>
        <dsp:cNvSpPr/>
      </dsp:nvSpPr>
      <dsp:spPr>
        <a:xfrm>
          <a:off x="0" y="1340879"/>
          <a:ext cx="6411912" cy="116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Plans Scrum events</a:t>
          </a:r>
        </a:p>
      </dsp:txBody>
      <dsp:txXfrm>
        <a:off x="56658" y="1397537"/>
        <a:ext cx="6298596" cy="1047324"/>
      </dsp:txXfrm>
    </dsp:sp>
    <dsp:sp modelId="{C0907B14-FDC0-46F0-AE62-B1E3085EDA2E}">
      <dsp:nvSpPr>
        <dsp:cNvPr id="0" name=""/>
        <dsp:cNvSpPr/>
      </dsp:nvSpPr>
      <dsp:spPr>
        <a:xfrm>
          <a:off x="0" y="2680079"/>
          <a:ext cx="6411912" cy="116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Supports Product Owner with Product backlog management</a:t>
          </a:r>
        </a:p>
      </dsp:txBody>
      <dsp:txXfrm>
        <a:off x="56658" y="2736737"/>
        <a:ext cx="6298596" cy="1047324"/>
      </dsp:txXfrm>
    </dsp:sp>
    <dsp:sp modelId="{B08C6D31-A7F1-488D-A971-D19FCB311711}">
      <dsp:nvSpPr>
        <dsp:cNvPr id="0" name=""/>
        <dsp:cNvSpPr/>
      </dsp:nvSpPr>
      <dsp:spPr>
        <a:xfrm>
          <a:off x="0" y="4019280"/>
          <a:ext cx="6411912" cy="116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Encourages Development team to be self-sufficient and cross-trained</a:t>
          </a:r>
        </a:p>
      </dsp:txBody>
      <dsp:txXfrm>
        <a:off x="56658" y="4075938"/>
        <a:ext cx="6298596" cy="10473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591A8-5CC4-4F03-9BE1-C5B0CCC9BE6C}">
      <dsp:nvSpPr>
        <dsp:cNvPr id="0" name=""/>
        <dsp:cNvSpPr/>
      </dsp:nvSpPr>
      <dsp:spPr>
        <a:xfrm rot="5400000">
          <a:off x="3349080" y="-787974"/>
          <a:ext cx="2022038" cy="41036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The team oversees the development process </a:t>
          </a:r>
        </a:p>
      </dsp:txBody>
      <dsp:txXfrm rot="-5400000">
        <a:off x="2308288" y="351526"/>
        <a:ext cx="4004915" cy="1824622"/>
      </dsp:txXfrm>
    </dsp:sp>
    <dsp:sp modelId="{A451CC47-DA3C-45CF-BCB2-9538CE073431}">
      <dsp:nvSpPr>
        <dsp:cNvPr id="0" name=""/>
        <dsp:cNvSpPr/>
      </dsp:nvSpPr>
      <dsp:spPr>
        <a:xfrm>
          <a:off x="0" y="63"/>
          <a:ext cx="2308288" cy="25275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Self-organizing</a:t>
          </a:r>
        </a:p>
      </dsp:txBody>
      <dsp:txXfrm>
        <a:off x="112681" y="112744"/>
        <a:ext cx="2082926" cy="2302186"/>
      </dsp:txXfrm>
    </dsp:sp>
    <dsp:sp modelId="{10B64B39-A1B8-40BD-BB20-F3800CDCE4CE}">
      <dsp:nvSpPr>
        <dsp:cNvPr id="0" name=""/>
        <dsp:cNvSpPr/>
      </dsp:nvSpPr>
      <dsp:spPr>
        <a:xfrm rot="5400000">
          <a:off x="3349080" y="1865950"/>
          <a:ext cx="2022038" cy="41036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Everyone is a Developer, whether their role is Software Developer, Tester, QA, Security, etc..</a:t>
          </a:r>
        </a:p>
      </dsp:txBody>
      <dsp:txXfrm rot="-5400000">
        <a:off x="2308288" y="3005450"/>
        <a:ext cx="4004915" cy="1824622"/>
      </dsp:txXfrm>
    </dsp:sp>
    <dsp:sp modelId="{346FD8B1-939A-4AAA-9488-DAAA1C5EAFE2}">
      <dsp:nvSpPr>
        <dsp:cNvPr id="0" name=""/>
        <dsp:cNvSpPr/>
      </dsp:nvSpPr>
      <dsp:spPr>
        <a:xfrm>
          <a:off x="0" y="2653988"/>
          <a:ext cx="2308288" cy="25275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Cross-functional</a:t>
          </a:r>
        </a:p>
      </dsp:txBody>
      <dsp:txXfrm>
        <a:off x="112681" y="2766669"/>
        <a:ext cx="2082926" cy="23021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0DB5A-1E43-46AB-BF8A-42391C9268EC}">
      <dsp:nvSpPr>
        <dsp:cNvPr id="0" name=""/>
        <dsp:cNvSpPr/>
      </dsp:nvSpPr>
      <dsp:spPr>
        <a:xfrm>
          <a:off x="921208" y="691674"/>
          <a:ext cx="5491254" cy="5491254"/>
        </a:xfrm>
        <a:prstGeom prst="blockArc">
          <a:avLst>
            <a:gd name="adj1" fmla="val 13114286"/>
            <a:gd name="adj2" fmla="val 16200000"/>
            <a:gd name="adj3" fmla="val 3905"/>
          </a:avLst>
        </a:prstGeom>
        <a:gradFill rotWithShape="0">
          <a:gsLst>
            <a:gs pos="0">
              <a:schemeClr val="accent5">
                <a:hueOff val="1603047"/>
                <a:satOff val="-18876"/>
                <a:lumOff val="12549"/>
                <a:alphaOff val="0"/>
                <a:tint val="96000"/>
                <a:lumMod val="104000"/>
              </a:schemeClr>
            </a:gs>
            <a:gs pos="100000">
              <a:schemeClr val="accent5">
                <a:hueOff val="1603047"/>
                <a:satOff val="-18876"/>
                <a:lumOff val="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682591-F53C-4C8E-81D7-E488480AE693}">
      <dsp:nvSpPr>
        <dsp:cNvPr id="0" name=""/>
        <dsp:cNvSpPr/>
      </dsp:nvSpPr>
      <dsp:spPr>
        <a:xfrm>
          <a:off x="921208" y="691674"/>
          <a:ext cx="5491254" cy="5491254"/>
        </a:xfrm>
        <a:prstGeom prst="blockArc">
          <a:avLst>
            <a:gd name="adj1" fmla="val 10028571"/>
            <a:gd name="adj2" fmla="val 13114286"/>
            <a:gd name="adj3" fmla="val 3905"/>
          </a:avLst>
        </a:prstGeom>
        <a:gradFill rotWithShape="0">
          <a:gsLst>
            <a:gs pos="0">
              <a:schemeClr val="accent5">
                <a:hueOff val="1335872"/>
                <a:satOff val="-15730"/>
                <a:lumOff val="10457"/>
                <a:alphaOff val="0"/>
                <a:tint val="96000"/>
                <a:lumMod val="104000"/>
              </a:schemeClr>
            </a:gs>
            <a:gs pos="100000">
              <a:schemeClr val="accent5">
                <a:hueOff val="1335872"/>
                <a:satOff val="-15730"/>
                <a:lumOff val="10457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E2077D-C34E-4103-88A7-1D97B7DB4642}">
      <dsp:nvSpPr>
        <dsp:cNvPr id="0" name=""/>
        <dsp:cNvSpPr/>
      </dsp:nvSpPr>
      <dsp:spPr>
        <a:xfrm>
          <a:off x="921208" y="691674"/>
          <a:ext cx="5491254" cy="5491254"/>
        </a:xfrm>
        <a:prstGeom prst="blockArc">
          <a:avLst>
            <a:gd name="adj1" fmla="val 6942857"/>
            <a:gd name="adj2" fmla="val 10028571"/>
            <a:gd name="adj3" fmla="val 3905"/>
          </a:avLst>
        </a:prstGeom>
        <a:gradFill rotWithShape="0">
          <a:gsLst>
            <a:gs pos="0">
              <a:schemeClr val="accent5">
                <a:hueOff val="1068698"/>
                <a:satOff val="-12584"/>
                <a:lumOff val="8366"/>
                <a:alphaOff val="0"/>
                <a:tint val="96000"/>
                <a:lumMod val="104000"/>
              </a:schemeClr>
            </a:gs>
            <a:gs pos="100000">
              <a:schemeClr val="accent5">
                <a:hueOff val="1068698"/>
                <a:satOff val="-12584"/>
                <a:lumOff val="8366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20156B-626F-4582-9AC1-2AA41F9F9BDE}">
      <dsp:nvSpPr>
        <dsp:cNvPr id="0" name=""/>
        <dsp:cNvSpPr/>
      </dsp:nvSpPr>
      <dsp:spPr>
        <a:xfrm>
          <a:off x="921208" y="691674"/>
          <a:ext cx="5491254" cy="5491254"/>
        </a:xfrm>
        <a:prstGeom prst="blockArc">
          <a:avLst>
            <a:gd name="adj1" fmla="val 3857143"/>
            <a:gd name="adj2" fmla="val 6942857"/>
            <a:gd name="adj3" fmla="val 3905"/>
          </a:avLst>
        </a:prstGeom>
        <a:gradFill rotWithShape="0">
          <a:gsLst>
            <a:gs pos="0">
              <a:schemeClr val="accent5">
                <a:hueOff val="801524"/>
                <a:satOff val="-9438"/>
                <a:lumOff val="6274"/>
                <a:alphaOff val="0"/>
                <a:tint val="96000"/>
                <a:lumMod val="104000"/>
              </a:schemeClr>
            </a:gs>
            <a:gs pos="100000">
              <a:schemeClr val="accent5">
                <a:hueOff val="801524"/>
                <a:satOff val="-9438"/>
                <a:lumOff val="6274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885DB2-6B4C-4D6C-AEA4-0F28A8C0A73D}">
      <dsp:nvSpPr>
        <dsp:cNvPr id="0" name=""/>
        <dsp:cNvSpPr/>
      </dsp:nvSpPr>
      <dsp:spPr>
        <a:xfrm>
          <a:off x="921208" y="691674"/>
          <a:ext cx="5491254" cy="5491254"/>
        </a:xfrm>
        <a:prstGeom prst="blockArc">
          <a:avLst>
            <a:gd name="adj1" fmla="val 771429"/>
            <a:gd name="adj2" fmla="val 3857143"/>
            <a:gd name="adj3" fmla="val 3905"/>
          </a:avLst>
        </a:prstGeom>
        <a:gradFill rotWithShape="0">
          <a:gsLst>
            <a:gs pos="0">
              <a:schemeClr val="accent5">
                <a:hueOff val="534349"/>
                <a:satOff val="-6292"/>
                <a:lumOff val="4183"/>
                <a:alphaOff val="0"/>
                <a:tint val="96000"/>
                <a:lumMod val="104000"/>
              </a:schemeClr>
            </a:gs>
            <a:gs pos="100000">
              <a:schemeClr val="accent5">
                <a:hueOff val="534349"/>
                <a:satOff val="-6292"/>
                <a:lumOff val="4183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D50A79-445A-4BCF-AFF9-848CA27EAE07}">
      <dsp:nvSpPr>
        <dsp:cNvPr id="0" name=""/>
        <dsp:cNvSpPr/>
      </dsp:nvSpPr>
      <dsp:spPr>
        <a:xfrm>
          <a:off x="921208" y="691674"/>
          <a:ext cx="5491254" cy="5491254"/>
        </a:xfrm>
        <a:prstGeom prst="blockArc">
          <a:avLst>
            <a:gd name="adj1" fmla="val 19285714"/>
            <a:gd name="adj2" fmla="val 771429"/>
            <a:gd name="adj3" fmla="val 3905"/>
          </a:avLst>
        </a:prstGeom>
        <a:gradFill rotWithShape="0">
          <a:gsLst>
            <a:gs pos="0">
              <a:schemeClr val="accent5">
                <a:hueOff val="267175"/>
                <a:satOff val="-3146"/>
                <a:lumOff val="2091"/>
                <a:alphaOff val="0"/>
                <a:tint val="96000"/>
                <a:lumMod val="104000"/>
              </a:schemeClr>
            </a:gs>
            <a:gs pos="100000">
              <a:schemeClr val="accent5">
                <a:hueOff val="267175"/>
                <a:satOff val="-3146"/>
                <a:lumOff val="2091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91C9D3-663E-4661-AFE6-ECC8CFC18D9E}">
      <dsp:nvSpPr>
        <dsp:cNvPr id="0" name=""/>
        <dsp:cNvSpPr/>
      </dsp:nvSpPr>
      <dsp:spPr>
        <a:xfrm>
          <a:off x="921208" y="691674"/>
          <a:ext cx="5491254" cy="5491254"/>
        </a:xfrm>
        <a:prstGeom prst="blockArc">
          <a:avLst>
            <a:gd name="adj1" fmla="val 16200000"/>
            <a:gd name="adj2" fmla="val 19285714"/>
            <a:gd name="adj3" fmla="val 3905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F4C079-3B06-4257-BBAE-98E79B8BA3EA}">
      <dsp:nvSpPr>
        <dsp:cNvPr id="0" name=""/>
        <dsp:cNvSpPr/>
      </dsp:nvSpPr>
      <dsp:spPr>
        <a:xfrm>
          <a:off x="2603309" y="2373776"/>
          <a:ext cx="2127051" cy="212705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SDLC</a:t>
          </a:r>
        </a:p>
      </dsp:txBody>
      <dsp:txXfrm>
        <a:off x="2914808" y="2685275"/>
        <a:ext cx="1504053" cy="1504053"/>
      </dsp:txXfrm>
    </dsp:sp>
    <dsp:sp modelId="{31A88EB5-AF44-4656-98D2-28940C26BE52}">
      <dsp:nvSpPr>
        <dsp:cNvPr id="0" name=""/>
        <dsp:cNvSpPr/>
      </dsp:nvSpPr>
      <dsp:spPr>
        <a:xfrm>
          <a:off x="2922367" y="808"/>
          <a:ext cx="1488935" cy="148893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Input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Customers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Stakeholders</a:t>
          </a:r>
        </a:p>
      </dsp:txBody>
      <dsp:txXfrm>
        <a:off x="3140416" y="218857"/>
        <a:ext cx="1052837" cy="1052837"/>
      </dsp:txXfrm>
    </dsp:sp>
    <dsp:sp modelId="{7AA23077-5954-4EB7-AB76-EA110A453913}">
      <dsp:nvSpPr>
        <dsp:cNvPr id="0" name=""/>
        <dsp:cNvSpPr/>
      </dsp:nvSpPr>
      <dsp:spPr>
        <a:xfrm>
          <a:off x="5027077" y="1014383"/>
          <a:ext cx="1488935" cy="1488935"/>
        </a:xfrm>
        <a:prstGeom prst="ellipse">
          <a:avLst/>
        </a:prstGeom>
        <a:gradFill rotWithShape="0">
          <a:gsLst>
            <a:gs pos="0">
              <a:schemeClr val="accent5">
                <a:hueOff val="267175"/>
                <a:satOff val="-3146"/>
                <a:lumOff val="2091"/>
                <a:alphaOff val="0"/>
                <a:tint val="96000"/>
                <a:lumMod val="104000"/>
              </a:schemeClr>
            </a:gs>
            <a:gs pos="100000">
              <a:schemeClr val="accent5">
                <a:hueOff val="267175"/>
                <a:satOff val="-3146"/>
                <a:lumOff val="2091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Product backlog</a:t>
          </a:r>
        </a:p>
      </dsp:txBody>
      <dsp:txXfrm>
        <a:off x="5245126" y="1232432"/>
        <a:ext cx="1052837" cy="1052837"/>
      </dsp:txXfrm>
    </dsp:sp>
    <dsp:sp modelId="{60EAD1D7-8F38-4265-ACD7-5126B1C4B42C}">
      <dsp:nvSpPr>
        <dsp:cNvPr id="0" name=""/>
        <dsp:cNvSpPr/>
      </dsp:nvSpPr>
      <dsp:spPr>
        <a:xfrm>
          <a:off x="5546898" y="3291866"/>
          <a:ext cx="1488935" cy="1488935"/>
        </a:xfrm>
        <a:prstGeom prst="ellipse">
          <a:avLst/>
        </a:prstGeom>
        <a:gradFill rotWithShape="0">
          <a:gsLst>
            <a:gs pos="0">
              <a:schemeClr val="accent5">
                <a:hueOff val="534349"/>
                <a:satOff val="-6292"/>
                <a:lumOff val="4183"/>
                <a:alphaOff val="0"/>
                <a:tint val="96000"/>
                <a:lumMod val="104000"/>
              </a:schemeClr>
            </a:gs>
            <a:gs pos="100000">
              <a:schemeClr val="accent5">
                <a:hueOff val="534349"/>
                <a:satOff val="-6292"/>
                <a:lumOff val="4183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Sprint planning</a:t>
          </a:r>
        </a:p>
      </dsp:txBody>
      <dsp:txXfrm>
        <a:off x="5764947" y="3509915"/>
        <a:ext cx="1052837" cy="1052837"/>
      </dsp:txXfrm>
    </dsp:sp>
    <dsp:sp modelId="{29A4092F-FEB3-44B3-AF00-8EE79EBBF9A5}">
      <dsp:nvSpPr>
        <dsp:cNvPr id="0" name=""/>
        <dsp:cNvSpPr/>
      </dsp:nvSpPr>
      <dsp:spPr>
        <a:xfrm>
          <a:off x="4090393" y="5118265"/>
          <a:ext cx="1488935" cy="1488935"/>
        </a:xfrm>
        <a:prstGeom prst="ellipse">
          <a:avLst/>
        </a:prstGeom>
        <a:gradFill rotWithShape="0">
          <a:gsLst>
            <a:gs pos="0">
              <a:schemeClr val="accent5">
                <a:hueOff val="801524"/>
                <a:satOff val="-9438"/>
                <a:lumOff val="6274"/>
                <a:alphaOff val="0"/>
                <a:tint val="96000"/>
                <a:lumMod val="104000"/>
              </a:schemeClr>
            </a:gs>
            <a:gs pos="100000">
              <a:schemeClr val="accent5">
                <a:hueOff val="801524"/>
                <a:satOff val="-9438"/>
                <a:lumOff val="6274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Sprint backlog</a:t>
          </a:r>
        </a:p>
      </dsp:txBody>
      <dsp:txXfrm>
        <a:off x="4308442" y="5336314"/>
        <a:ext cx="1052837" cy="1052837"/>
      </dsp:txXfrm>
    </dsp:sp>
    <dsp:sp modelId="{18472EB2-50C7-435E-929D-6DCE7B64A8F2}">
      <dsp:nvSpPr>
        <dsp:cNvPr id="0" name=""/>
        <dsp:cNvSpPr/>
      </dsp:nvSpPr>
      <dsp:spPr>
        <a:xfrm>
          <a:off x="1754341" y="5118265"/>
          <a:ext cx="1488935" cy="1488935"/>
        </a:xfrm>
        <a:prstGeom prst="ellipse">
          <a:avLst/>
        </a:prstGeom>
        <a:gradFill rotWithShape="0">
          <a:gsLst>
            <a:gs pos="0">
              <a:schemeClr val="accent5">
                <a:hueOff val="1068698"/>
                <a:satOff val="-12584"/>
                <a:lumOff val="8366"/>
                <a:alphaOff val="0"/>
                <a:tint val="96000"/>
                <a:lumMod val="104000"/>
              </a:schemeClr>
            </a:gs>
            <a:gs pos="100000">
              <a:schemeClr val="accent5">
                <a:hueOff val="1068698"/>
                <a:satOff val="-12584"/>
                <a:lumOff val="8366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Sprint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Daily Scrum</a:t>
          </a:r>
        </a:p>
      </dsp:txBody>
      <dsp:txXfrm>
        <a:off x="1972390" y="5336314"/>
        <a:ext cx="1052837" cy="1052837"/>
      </dsp:txXfrm>
    </dsp:sp>
    <dsp:sp modelId="{BD6F7517-FC3E-4DA0-A590-3C10476DCD07}">
      <dsp:nvSpPr>
        <dsp:cNvPr id="0" name=""/>
        <dsp:cNvSpPr/>
      </dsp:nvSpPr>
      <dsp:spPr>
        <a:xfrm>
          <a:off x="297836" y="3291866"/>
          <a:ext cx="1488935" cy="1488935"/>
        </a:xfrm>
        <a:prstGeom prst="ellipse">
          <a:avLst/>
        </a:prstGeom>
        <a:gradFill rotWithShape="0">
          <a:gsLst>
            <a:gs pos="0">
              <a:schemeClr val="accent5">
                <a:hueOff val="1335872"/>
                <a:satOff val="-15730"/>
                <a:lumOff val="10457"/>
                <a:alphaOff val="0"/>
                <a:tint val="96000"/>
                <a:lumMod val="104000"/>
              </a:schemeClr>
            </a:gs>
            <a:gs pos="100000">
              <a:schemeClr val="accent5">
                <a:hueOff val="1335872"/>
                <a:satOff val="-15730"/>
                <a:lumOff val="10457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Sprint review</a:t>
          </a:r>
        </a:p>
      </dsp:txBody>
      <dsp:txXfrm>
        <a:off x="515885" y="3509915"/>
        <a:ext cx="1052837" cy="1052837"/>
      </dsp:txXfrm>
    </dsp:sp>
    <dsp:sp modelId="{9FA2F5D5-644D-40BC-AC93-D3C756846C19}">
      <dsp:nvSpPr>
        <dsp:cNvPr id="0" name=""/>
        <dsp:cNvSpPr/>
      </dsp:nvSpPr>
      <dsp:spPr>
        <a:xfrm>
          <a:off x="817657" y="1014383"/>
          <a:ext cx="1488935" cy="1488935"/>
        </a:xfrm>
        <a:prstGeom prst="ellipse">
          <a:avLst/>
        </a:prstGeom>
        <a:gradFill rotWithShape="0">
          <a:gsLst>
            <a:gs pos="0">
              <a:schemeClr val="accent5">
                <a:hueOff val="1603047"/>
                <a:satOff val="-18876"/>
                <a:lumOff val="12549"/>
                <a:alphaOff val="0"/>
                <a:tint val="96000"/>
                <a:lumMod val="104000"/>
              </a:schemeClr>
            </a:gs>
            <a:gs pos="100000">
              <a:schemeClr val="accent5">
                <a:hueOff val="1603047"/>
                <a:satOff val="-18876"/>
                <a:lumOff val="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Sprint retrospective</a:t>
          </a:r>
        </a:p>
      </dsp:txBody>
      <dsp:txXfrm>
        <a:off x="1035706" y="1232432"/>
        <a:ext cx="1052837" cy="10528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B8AA2-539D-4EB1-B019-9292E4EB924E}">
      <dsp:nvSpPr>
        <dsp:cNvPr id="0" name=""/>
        <dsp:cNvSpPr/>
      </dsp:nvSpPr>
      <dsp:spPr>
        <a:xfrm rot="5400000">
          <a:off x="280242" y="714589"/>
          <a:ext cx="699895" cy="7968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08671-3C08-4052-B4CD-FDB522904C50}">
      <dsp:nvSpPr>
        <dsp:cNvPr id="0" name=""/>
        <dsp:cNvSpPr/>
      </dsp:nvSpPr>
      <dsp:spPr>
        <a:xfrm>
          <a:off x="94812" y="-61259"/>
          <a:ext cx="1178212" cy="824710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Initial input</a:t>
          </a:r>
        </a:p>
      </dsp:txBody>
      <dsp:txXfrm>
        <a:off x="135078" y="-20993"/>
        <a:ext cx="1097680" cy="744178"/>
      </dsp:txXfrm>
    </dsp:sp>
    <dsp:sp modelId="{6D558388-4A84-4B2F-A076-7711409AADFA}">
      <dsp:nvSpPr>
        <dsp:cNvPr id="0" name=""/>
        <dsp:cNvSpPr/>
      </dsp:nvSpPr>
      <dsp:spPr>
        <a:xfrm>
          <a:off x="1273025" y="17395"/>
          <a:ext cx="856919" cy="666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474FC-C0C8-4A6F-8212-1FF426912072}">
      <dsp:nvSpPr>
        <dsp:cNvPr id="0" name=""/>
        <dsp:cNvSpPr/>
      </dsp:nvSpPr>
      <dsp:spPr>
        <a:xfrm rot="5400000">
          <a:off x="1257106" y="1641011"/>
          <a:ext cx="699895" cy="7968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433932"/>
            <a:satOff val="-1768"/>
            <a:lumOff val="339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0FC8F-F210-4CCA-B226-90C3E9029FAE}">
      <dsp:nvSpPr>
        <dsp:cNvPr id="0" name=""/>
        <dsp:cNvSpPr/>
      </dsp:nvSpPr>
      <dsp:spPr>
        <a:xfrm>
          <a:off x="1071676" y="865162"/>
          <a:ext cx="1178212" cy="824710"/>
        </a:xfrm>
        <a:prstGeom prst="roundRect">
          <a:avLst>
            <a:gd name="adj" fmla="val 16670"/>
          </a:avLst>
        </a:prstGeom>
        <a:solidFill>
          <a:schemeClr val="accent5">
            <a:hueOff val="320609"/>
            <a:satOff val="-3775"/>
            <a:lumOff val="251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Plan requirements</a:t>
          </a:r>
        </a:p>
      </dsp:txBody>
      <dsp:txXfrm>
        <a:off x="1111942" y="905428"/>
        <a:ext cx="1097680" cy="744178"/>
      </dsp:txXfrm>
    </dsp:sp>
    <dsp:sp modelId="{49C0D8E7-429E-40E0-AABD-A50A1E912AA8}">
      <dsp:nvSpPr>
        <dsp:cNvPr id="0" name=""/>
        <dsp:cNvSpPr/>
      </dsp:nvSpPr>
      <dsp:spPr>
        <a:xfrm>
          <a:off x="2249888" y="943817"/>
          <a:ext cx="856919" cy="666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6D6600-74FB-4662-A71F-B0C032C0E88F}">
      <dsp:nvSpPr>
        <dsp:cNvPr id="0" name=""/>
        <dsp:cNvSpPr/>
      </dsp:nvSpPr>
      <dsp:spPr>
        <a:xfrm rot="5400000">
          <a:off x="2233969" y="2567433"/>
          <a:ext cx="699895" cy="7968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867864"/>
            <a:satOff val="-3537"/>
            <a:lumOff val="67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7D0DD-337C-4150-8B03-0DD1DE9E27B5}">
      <dsp:nvSpPr>
        <dsp:cNvPr id="0" name=""/>
        <dsp:cNvSpPr/>
      </dsp:nvSpPr>
      <dsp:spPr>
        <a:xfrm>
          <a:off x="2048539" y="1791584"/>
          <a:ext cx="1178212" cy="824710"/>
        </a:xfrm>
        <a:prstGeom prst="roundRect">
          <a:avLst>
            <a:gd name="adj" fmla="val 16670"/>
          </a:avLst>
        </a:prstGeom>
        <a:solidFill>
          <a:schemeClr val="accent5">
            <a:hueOff val="641219"/>
            <a:satOff val="-7550"/>
            <a:lumOff val="502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Assign tasks to role</a:t>
          </a:r>
        </a:p>
      </dsp:txBody>
      <dsp:txXfrm>
        <a:off x="2088805" y="1831850"/>
        <a:ext cx="1097680" cy="744178"/>
      </dsp:txXfrm>
    </dsp:sp>
    <dsp:sp modelId="{3B5EEC70-9F4F-4E61-8314-E943F17D3B0A}">
      <dsp:nvSpPr>
        <dsp:cNvPr id="0" name=""/>
        <dsp:cNvSpPr/>
      </dsp:nvSpPr>
      <dsp:spPr>
        <a:xfrm>
          <a:off x="3226752" y="1870239"/>
          <a:ext cx="856919" cy="666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6A2A35-8C07-4FA6-BF5D-079829AB4599}">
      <dsp:nvSpPr>
        <dsp:cNvPr id="0" name=""/>
        <dsp:cNvSpPr/>
      </dsp:nvSpPr>
      <dsp:spPr>
        <a:xfrm rot="5400000">
          <a:off x="3210832" y="3493855"/>
          <a:ext cx="699895" cy="7968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1301796"/>
            <a:satOff val="-5305"/>
            <a:lumOff val="1018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91D24-9EFA-46F6-8F73-3458871CA521}">
      <dsp:nvSpPr>
        <dsp:cNvPr id="0" name=""/>
        <dsp:cNvSpPr/>
      </dsp:nvSpPr>
      <dsp:spPr>
        <a:xfrm>
          <a:off x="3025402" y="2718006"/>
          <a:ext cx="1178212" cy="824710"/>
        </a:xfrm>
        <a:prstGeom prst="roundRect">
          <a:avLst>
            <a:gd name="adj" fmla="val 16670"/>
          </a:avLst>
        </a:prstGeom>
        <a:solidFill>
          <a:schemeClr val="accent5">
            <a:hueOff val="961828"/>
            <a:satOff val="-11326"/>
            <a:lumOff val="75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Software Development </a:t>
          </a:r>
        </a:p>
      </dsp:txBody>
      <dsp:txXfrm>
        <a:off x="3065668" y="2758272"/>
        <a:ext cx="1097680" cy="744178"/>
      </dsp:txXfrm>
    </dsp:sp>
    <dsp:sp modelId="{2F01FBC2-11BE-4B05-92DB-29D3BCB334CB}">
      <dsp:nvSpPr>
        <dsp:cNvPr id="0" name=""/>
        <dsp:cNvSpPr/>
      </dsp:nvSpPr>
      <dsp:spPr>
        <a:xfrm>
          <a:off x="4203615" y="2796661"/>
          <a:ext cx="856919" cy="666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B2D05B-917D-4528-9C78-B9DE96FD7D86}">
      <dsp:nvSpPr>
        <dsp:cNvPr id="0" name=""/>
        <dsp:cNvSpPr/>
      </dsp:nvSpPr>
      <dsp:spPr>
        <a:xfrm rot="5400000">
          <a:off x="4187696" y="4420277"/>
          <a:ext cx="699895" cy="7968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1735728"/>
            <a:satOff val="-7073"/>
            <a:lumOff val="1357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4DE75-DEC7-4646-9EEB-97D5595965A6}">
      <dsp:nvSpPr>
        <dsp:cNvPr id="0" name=""/>
        <dsp:cNvSpPr/>
      </dsp:nvSpPr>
      <dsp:spPr>
        <a:xfrm>
          <a:off x="4002266" y="3644428"/>
          <a:ext cx="1178212" cy="824710"/>
        </a:xfrm>
        <a:prstGeom prst="roundRect">
          <a:avLst>
            <a:gd name="adj" fmla="val 16670"/>
          </a:avLst>
        </a:prstGeom>
        <a:solidFill>
          <a:schemeClr val="accent5">
            <a:hueOff val="1282438"/>
            <a:satOff val="-15101"/>
            <a:lumOff val="1003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Testing</a:t>
          </a:r>
        </a:p>
      </dsp:txBody>
      <dsp:txXfrm>
        <a:off x="4042532" y="3684694"/>
        <a:ext cx="1097680" cy="744178"/>
      </dsp:txXfrm>
    </dsp:sp>
    <dsp:sp modelId="{F9935AB7-B6C0-4B95-ACE7-7DB9FCF5A3BC}">
      <dsp:nvSpPr>
        <dsp:cNvPr id="0" name=""/>
        <dsp:cNvSpPr/>
      </dsp:nvSpPr>
      <dsp:spPr>
        <a:xfrm>
          <a:off x="5180478" y="3723083"/>
          <a:ext cx="856919" cy="666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0ADB2-0476-4616-824E-E48862B157F3}">
      <dsp:nvSpPr>
        <dsp:cNvPr id="0" name=""/>
        <dsp:cNvSpPr/>
      </dsp:nvSpPr>
      <dsp:spPr>
        <a:xfrm>
          <a:off x="4979129" y="4570850"/>
          <a:ext cx="1178212" cy="824710"/>
        </a:xfrm>
        <a:prstGeom prst="roundRect">
          <a:avLst>
            <a:gd name="adj" fmla="val 16670"/>
          </a:avLst>
        </a:prstGeom>
        <a:solidFill>
          <a:schemeClr val="accent5">
            <a:hueOff val="1603047"/>
            <a:satOff val="-18876"/>
            <a:lumOff val="1254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Input requires change</a:t>
          </a:r>
        </a:p>
      </dsp:txBody>
      <dsp:txXfrm>
        <a:off x="5019395" y="4611116"/>
        <a:ext cx="1097680" cy="744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89C1F-190B-4DE7-83BF-70C985CCBF5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32F05-EE39-4C3E-8738-6EA3ACC3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6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C677-3F3A-46B4-B0C0-728B98133A0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A42-A07D-495F-85E4-7BD3BC67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2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C677-3F3A-46B4-B0C0-728B98133A0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A42-A07D-495F-85E4-7BD3BC67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2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C677-3F3A-46B4-B0C0-728B98133A0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A42-A07D-495F-85E4-7BD3BC67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79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C677-3F3A-46B4-B0C0-728B98133A0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A42-A07D-495F-85E4-7BD3BC67F26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2790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C677-3F3A-46B4-B0C0-728B98133A0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A42-A07D-495F-85E4-7BD3BC67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30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C677-3F3A-46B4-B0C0-728B98133A0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A42-A07D-495F-85E4-7BD3BC67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17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C677-3F3A-46B4-B0C0-728B98133A0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A42-A07D-495F-85E4-7BD3BC67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96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C677-3F3A-46B4-B0C0-728B98133A0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A42-A07D-495F-85E4-7BD3BC67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19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C677-3F3A-46B4-B0C0-728B98133A0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A42-A07D-495F-85E4-7BD3BC67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4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C677-3F3A-46B4-B0C0-728B98133A0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A42-A07D-495F-85E4-7BD3BC67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5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C677-3F3A-46B4-B0C0-728B98133A0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A42-A07D-495F-85E4-7BD3BC67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9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C677-3F3A-46B4-B0C0-728B98133A0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A42-A07D-495F-85E4-7BD3BC67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2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C677-3F3A-46B4-B0C0-728B98133A0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A42-A07D-495F-85E4-7BD3BC67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6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C677-3F3A-46B4-B0C0-728B98133A0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A42-A07D-495F-85E4-7BD3BC67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9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C677-3F3A-46B4-B0C0-728B98133A0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A42-A07D-495F-85E4-7BD3BC67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4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C677-3F3A-46B4-B0C0-728B98133A0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A42-A07D-495F-85E4-7BD3BC67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C677-3F3A-46B4-B0C0-728B98133A0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A42-A07D-495F-85E4-7BD3BC67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5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8BC677-3F3A-46B4-B0C0-728B98133A0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B482A42-A07D-495F-85E4-7BD3BC67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53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67C8-0FFB-EF0A-E25E-AB31D8B2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-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176EC-3E76-79AE-CC34-3B9691AC3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lnSpc>
                <a:spcPct val="200000"/>
              </a:lnSpc>
              <a:buNone/>
            </a:pPr>
            <a:r>
              <a:rPr lang="en-US" dirty="0"/>
              <a:t>Daulton Truett</a:t>
            </a:r>
          </a:p>
          <a:p>
            <a:pPr marL="36900" indent="0">
              <a:lnSpc>
                <a:spcPct val="200000"/>
              </a:lnSpc>
              <a:buNone/>
            </a:pPr>
            <a:r>
              <a:rPr lang="en-US" dirty="0"/>
              <a:t>04/19/2023</a:t>
            </a:r>
          </a:p>
          <a:p>
            <a:pPr marL="36900" indent="0">
              <a:lnSpc>
                <a:spcPct val="200000"/>
              </a:lnSpc>
              <a:buNone/>
            </a:pPr>
            <a:r>
              <a:rPr lang="en-US" dirty="0"/>
              <a:t>CS-250: SDLC</a:t>
            </a:r>
          </a:p>
          <a:p>
            <a:pPr marL="36900" indent="0">
              <a:lnSpc>
                <a:spcPct val="200000"/>
              </a:lnSpc>
              <a:buNone/>
            </a:pPr>
            <a:r>
              <a:rPr lang="en-US" dirty="0"/>
              <a:t>Southern New Hampshire University</a:t>
            </a:r>
          </a:p>
        </p:txBody>
      </p:sp>
    </p:spTree>
    <p:extLst>
      <p:ext uri="{BB962C8B-B14F-4D97-AF65-F5344CB8AC3E}">
        <p14:creationId xmlns:p14="http://schemas.microsoft.com/office/powerpoint/2010/main" val="384044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80C6322-3328-78B2-23A3-4B9E29482B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1496177"/>
              </p:ext>
            </p:extLst>
          </p:nvPr>
        </p:nvGraphicFramePr>
        <p:xfrm>
          <a:off x="5683906" y="674046"/>
          <a:ext cx="6252155" cy="5334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68832EEC-5A01-1ACF-693C-E9E3BD7FA4FA}"/>
              </a:ext>
            </a:extLst>
          </p:cNvPr>
          <p:cNvCxnSpPr>
            <a:cxnSpLocks/>
          </p:cNvCxnSpPr>
          <p:nvPr/>
        </p:nvCxnSpPr>
        <p:spPr>
          <a:xfrm rot="10800000">
            <a:off x="8013384" y="1781496"/>
            <a:ext cx="3507041" cy="3295008"/>
          </a:xfrm>
          <a:prstGeom prst="curvedConnector3">
            <a:avLst>
              <a:gd name="adj1" fmla="val 722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D2E884-F1BA-7733-CFF8-65C97FDAFE80}"/>
              </a:ext>
            </a:extLst>
          </p:cNvPr>
          <p:cNvSpPr txBox="1"/>
          <p:nvPr/>
        </p:nvSpPr>
        <p:spPr>
          <a:xfrm>
            <a:off x="120073" y="129309"/>
            <a:ext cx="5304795" cy="6891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2883" indent="-202883" defTabSz="324612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Receive customer input</a:t>
            </a:r>
          </a:p>
          <a:p>
            <a:pPr marL="202883" indent="-202883" defTabSz="324612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Planning requirements - much more intensive. Requiring the development process to be planned far in advance</a:t>
            </a:r>
          </a:p>
          <a:p>
            <a:pPr marL="202883" indent="-202883" defTabSz="324612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 has specified roles for tasks. Less cross functional</a:t>
            </a:r>
          </a:p>
          <a:p>
            <a:pPr marL="202883" indent="-202883" defTabSz="324612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 process is one long linear process, does not happen in smaller iterations</a:t>
            </a:r>
          </a:p>
          <a:p>
            <a:pPr marL="202883" indent="-202883" defTabSz="324612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</a:t>
            </a:r>
          </a:p>
          <a:p>
            <a:pPr marL="660083" lvl="1" indent="-202883" defTabSz="324612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 done concurrently with development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2883" indent="-202883" defTabSz="324612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 requests from customers/stakeholders may require massive changes</a:t>
            </a:r>
          </a:p>
          <a:p>
            <a:pPr marL="527495" lvl="1" indent="-202883" defTabSz="324612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 in backtracking, and sometimes restarting from initial stages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5B7C62B7-25DC-C1EF-9FE2-6793BAB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38922" y="129309"/>
            <a:ext cx="1997139" cy="365125"/>
          </a:xfrm>
        </p:spPr>
        <p:txBody>
          <a:bodyPr/>
          <a:lstStyle/>
          <a:p>
            <a:r>
              <a:rPr lang="en-US" dirty="0"/>
              <a:t>Reference: (Cobb, 2015, p. 18)</a:t>
            </a:r>
          </a:p>
        </p:txBody>
      </p:sp>
    </p:spTree>
    <p:extLst>
      <p:ext uri="{BB962C8B-B14F-4D97-AF65-F5344CB8AC3E}">
        <p14:creationId xmlns:p14="http://schemas.microsoft.com/office/powerpoint/2010/main" val="37245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80A7-0718-AED1-CE5A-52400347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 dirty="0">
                <a:latin typeface="+mj-lt"/>
                <a:ea typeface="+mj-ea"/>
                <a:cs typeface="+mj-cs"/>
              </a:rPr>
              <a:t>Which to choose?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227A1-F5B9-B2F6-BA71-1290A3DED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Scrum-agile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9C9B8E-120A-3DF1-922C-48CDBDD2D9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High uncertainty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Likely that change occurs during development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End-product is dynamic</a:t>
            </a:r>
          </a:p>
          <a:p>
            <a:pPr>
              <a:lnSpc>
                <a:spcPct val="110000"/>
              </a:lnSpc>
            </a:pPr>
            <a:r>
              <a:rPr lang="en-US" dirty="0"/>
              <a:t>Self-organizing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Team self-governs development</a:t>
            </a:r>
          </a:p>
          <a:p>
            <a:pPr>
              <a:lnSpc>
                <a:spcPct val="110000"/>
              </a:lnSpc>
            </a:pPr>
            <a:r>
              <a:rPr lang="en-US" dirty="0"/>
              <a:t>Cross-functional team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 All contribute equally to the project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Reduces bottlenecks</a:t>
            </a:r>
          </a:p>
          <a:p>
            <a:pPr>
              <a:lnSpc>
                <a:spcPct val="110000"/>
              </a:lnSpc>
            </a:pPr>
            <a:r>
              <a:rPr lang="en-US" dirty="0"/>
              <a:t>Potential to provide product under projected budget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Financial projections are dynamic</a:t>
            </a:r>
          </a:p>
          <a:p>
            <a:pPr>
              <a:lnSpc>
                <a:spcPct val="110000"/>
              </a:lnSpc>
            </a:pPr>
            <a:r>
              <a:rPr lang="en-US" dirty="0"/>
              <a:t>Fast development process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pieces of working product quickly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0C946A-98E3-7EEF-30FC-8CBAF706D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2"/>
                </a:solidFill>
              </a:rPr>
              <a:t>Waterfall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B0F073-0AA9-7CC1-FB5C-E9F98AA70E2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Low uncertainty</a:t>
            </a:r>
          </a:p>
          <a:p>
            <a:pPr lvl="1"/>
            <a:r>
              <a:rPr lang="en-US" dirty="0"/>
              <a:t>Unlikely that change occurs during development</a:t>
            </a:r>
          </a:p>
          <a:p>
            <a:pPr lvl="1"/>
            <a:r>
              <a:rPr lang="en-US" dirty="0"/>
              <a:t>End-product is static</a:t>
            </a:r>
          </a:p>
          <a:p>
            <a:r>
              <a:rPr lang="en-US" dirty="0"/>
              <a:t>Traditional project management</a:t>
            </a:r>
          </a:p>
          <a:p>
            <a:pPr lvl="1"/>
            <a:r>
              <a:rPr lang="en-US" dirty="0"/>
              <a:t>Management organizes development</a:t>
            </a:r>
          </a:p>
          <a:p>
            <a:r>
              <a:rPr lang="en-US" dirty="0"/>
              <a:t>Assigned team</a:t>
            </a:r>
          </a:p>
          <a:p>
            <a:pPr lvl="1"/>
            <a:r>
              <a:rPr lang="en-US" dirty="0"/>
              <a:t>Specialized skills and knowledge </a:t>
            </a:r>
          </a:p>
          <a:p>
            <a:pPr lvl="1"/>
            <a:r>
              <a:rPr lang="en-US" dirty="0"/>
              <a:t>Useful for projects with complicated tasks	</a:t>
            </a:r>
          </a:p>
          <a:p>
            <a:r>
              <a:rPr lang="en-US" dirty="0"/>
              <a:t>Likely to stay within budget</a:t>
            </a:r>
          </a:p>
          <a:p>
            <a:pPr lvl="1"/>
            <a:r>
              <a:rPr lang="en-US" dirty="0"/>
              <a:t>Precise financial projections </a:t>
            </a:r>
          </a:p>
          <a:p>
            <a:r>
              <a:rPr lang="en-US" dirty="0"/>
              <a:t>Provides working product all at once</a:t>
            </a:r>
          </a:p>
          <a:p>
            <a:pPr lvl="1"/>
            <a:r>
              <a:rPr lang="en-US" dirty="0"/>
              <a:t>Reduces unneeded changes and wasted time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E3BCE1-5A20-F961-17A2-D5D25AA0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563" y="171833"/>
            <a:ext cx="1619093" cy="365125"/>
          </a:xfrm>
        </p:spPr>
        <p:txBody>
          <a:bodyPr/>
          <a:lstStyle/>
          <a:p>
            <a:r>
              <a:rPr lang="en-US" dirty="0"/>
              <a:t>Reference: (Cobb, 2015)</a:t>
            </a:r>
          </a:p>
        </p:txBody>
      </p:sp>
    </p:spTree>
    <p:extLst>
      <p:ext uri="{BB962C8B-B14F-4D97-AF65-F5344CB8AC3E}">
        <p14:creationId xmlns:p14="http://schemas.microsoft.com/office/powerpoint/2010/main" val="219220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C1D6-0BF9-D020-BF23-6AEDF5E2D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75AA3C-807A-B2C9-2E8D-AE6689BCE9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35528" y="2481943"/>
            <a:ext cx="9710296" cy="33092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Charles G. Cobb. (2015).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Manager’s Guide to Mastering Agile : Principles and Practices for an Adaptive Approach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Wiley. </a:t>
            </a:r>
          </a:p>
        </p:txBody>
      </p:sp>
    </p:spTree>
    <p:extLst>
      <p:ext uri="{BB962C8B-B14F-4D97-AF65-F5344CB8AC3E}">
        <p14:creationId xmlns:p14="http://schemas.microsoft.com/office/powerpoint/2010/main" val="80533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2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7482E-F408-1F09-E7B0-A5CC4940E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9157" y="1099456"/>
            <a:ext cx="6243636" cy="4625558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dirty="0"/>
              <a:t>Scrum-Agile</a:t>
            </a:r>
            <a:br>
              <a:rPr lang="en-US" sz="2400" dirty="0"/>
            </a:br>
            <a:r>
              <a:rPr lang="en-US" sz="2400" dirty="0"/>
              <a:t>									</a:t>
            </a:r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255D0BF7-94F4-4437-A2B2-87BAFF86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D575F-9962-554A-D1BC-8435930E3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343" y="1112685"/>
            <a:ext cx="3603220" cy="4632630"/>
          </a:xfrm>
          <a:effectLst/>
        </p:spPr>
        <p:txBody>
          <a:bodyPr anchor="ctr">
            <a:normAutofit/>
          </a:bodyPr>
          <a:lstStyle/>
          <a:p>
            <a:r>
              <a:rPr lang="en-US" dirty="0"/>
              <a:t>“We are uncovering better ways of developing software by doing it and helping others do it (Cobb, 2015, p.22).”  </a:t>
            </a:r>
          </a:p>
        </p:txBody>
      </p:sp>
    </p:spTree>
    <p:extLst>
      <p:ext uri="{BB962C8B-B14F-4D97-AF65-F5344CB8AC3E}">
        <p14:creationId xmlns:p14="http://schemas.microsoft.com/office/powerpoint/2010/main" val="147451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2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5B5FD-9D3A-A3E5-6DFD-9C6CE9E96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164" y="1197428"/>
            <a:ext cx="5955127" cy="4463144"/>
          </a:xfrm>
        </p:spPr>
        <p:txBody>
          <a:bodyPr anchor="ctr">
            <a:normAutofit/>
          </a:bodyPr>
          <a:lstStyle/>
          <a:p>
            <a:r>
              <a:rPr lang="en-US" sz="4800"/>
              <a:t>Roles of the Scrum team</a:t>
            </a:r>
          </a:p>
        </p:txBody>
      </p:sp>
      <p:sp>
        <p:nvSpPr>
          <p:cNvPr id="60" name="Rectangle 54">
            <a:extLst>
              <a:ext uri="{FF2B5EF4-FFF2-40B4-BE49-F238E27FC236}">
                <a16:creationId xmlns:a16="http://schemas.microsoft.com/office/drawing/2014/main" id="{255D0BF7-94F4-4437-A2B2-87BAFF86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3215640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DE118816-C01D-462E-B0B0-777C21EF6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01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4B97-E838-26E0-231F-1B3892F2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7200" dirty="0"/>
              <a:t>Product Owner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85A3771-873C-EAB1-3986-967294CAEF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444178"/>
              </p:ext>
            </p:extLst>
          </p:nvPr>
        </p:nvGraphicFramePr>
        <p:xfrm>
          <a:off x="4856163" y="609600"/>
          <a:ext cx="6411912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ABB3E-C128-6228-A40A-C0B32B54F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</a:rPr>
              <a:t>The Product Owner is the bridge between the customer/stakeholders and the rest of the team</a:t>
            </a:r>
          </a:p>
          <a:p>
            <a:pPr algn="l"/>
            <a:endParaRPr lang="en-US" sz="2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945D1-0543-0C37-0050-2D33FE32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74331" y="244475"/>
            <a:ext cx="2076293" cy="365125"/>
          </a:xfrm>
        </p:spPr>
        <p:txBody>
          <a:bodyPr/>
          <a:lstStyle/>
          <a:p>
            <a:r>
              <a:rPr lang="en-US" dirty="0"/>
              <a:t>Reference: (Cobb, 2015, p. 35)</a:t>
            </a:r>
          </a:p>
        </p:txBody>
      </p:sp>
    </p:spTree>
    <p:extLst>
      <p:ext uri="{BB962C8B-B14F-4D97-AF65-F5344CB8AC3E}">
        <p14:creationId xmlns:p14="http://schemas.microsoft.com/office/powerpoint/2010/main" val="65493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EC5914-B23D-2E81-FD2E-41B42317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Scrum Master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3D737365-0ADC-DCA7-E95F-846FD1AFA8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755223"/>
              </p:ext>
            </p:extLst>
          </p:nvPr>
        </p:nvGraphicFramePr>
        <p:xfrm>
          <a:off x="4856163" y="609600"/>
          <a:ext cx="6411912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CE52F2-2A9B-BD06-300F-EBEA98AC8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Scrum Master acts as a support role for the Development team and Product Owner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70ED57-58A2-18E6-4BB7-F9C8616B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94371" y="122555"/>
            <a:ext cx="1939133" cy="365125"/>
          </a:xfrm>
        </p:spPr>
        <p:txBody>
          <a:bodyPr/>
          <a:lstStyle/>
          <a:p>
            <a:r>
              <a:rPr lang="en-US" dirty="0"/>
              <a:t>Reference: (Cobb, 2015, p. 36)</a:t>
            </a:r>
          </a:p>
        </p:txBody>
      </p:sp>
    </p:spTree>
    <p:extLst>
      <p:ext uri="{BB962C8B-B14F-4D97-AF65-F5344CB8AC3E}">
        <p14:creationId xmlns:p14="http://schemas.microsoft.com/office/powerpoint/2010/main" val="154236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A549-357D-3115-85FA-1B633E53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r"/>
            <a:r>
              <a:rPr lang="en-US" sz="6000" dirty="0">
                <a:solidFill>
                  <a:schemeClr val="tx1"/>
                </a:solidFill>
              </a:rPr>
              <a:t>Developer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9376B6F-FFEB-2622-1F12-185CC2543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857177"/>
              </p:ext>
            </p:extLst>
          </p:nvPr>
        </p:nvGraphicFramePr>
        <p:xfrm>
          <a:off x="4856163" y="609600"/>
          <a:ext cx="6411912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8D26F-26FD-1CA4-4916-4C307A03F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development team consists of various professionals of many roles and are responsible for creating the product.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F8477-EFC4-9CCD-DADE-B947654B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39507" y="159131"/>
            <a:ext cx="1911701" cy="365125"/>
          </a:xfrm>
        </p:spPr>
        <p:txBody>
          <a:bodyPr/>
          <a:lstStyle/>
          <a:p>
            <a:r>
              <a:rPr lang="en-US" dirty="0"/>
              <a:t>Reference: (Cobb, 2015, p. 38)</a:t>
            </a:r>
          </a:p>
        </p:txBody>
      </p:sp>
    </p:spTree>
    <p:extLst>
      <p:ext uri="{BB962C8B-B14F-4D97-AF65-F5344CB8AC3E}">
        <p14:creationId xmlns:p14="http://schemas.microsoft.com/office/powerpoint/2010/main" val="256643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C6FB28-6BB3-2A4D-2D17-48A5537F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/>
              <a:t>SDLC with Scrum-agile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51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5D4B66DA-1A4E-C140-DAA4-2960A7DC0D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7584839"/>
              </p:ext>
            </p:extLst>
          </p:nvPr>
        </p:nvGraphicFramePr>
        <p:xfrm>
          <a:off x="92364" y="110836"/>
          <a:ext cx="7333671" cy="6608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4D38A21E-44D8-3F30-D0F8-C498C3D5C18F}"/>
              </a:ext>
            </a:extLst>
          </p:cNvPr>
          <p:cNvSpPr txBox="1"/>
          <p:nvPr/>
        </p:nvSpPr>
        <p:spPr>
          <a:xfrm>
            <a:off x="7426035" y="161102"/>
            <a:ext cx="4035360" cy="669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Input from customers/stakeholders are formed into user stories by the Product Owner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User stories are used to from the Product Backlog by the Product Owner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Sprint planning – Entire team projects future workload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Sprint backlog - outline for Sprints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Sprints – typically 1–4-week iterations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Daily Scrum meetings during Sprints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Sprint review at end of every Sprint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Developers and Scrum Master review the Sprint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Sprint retrospective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Entire team participates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Performed once product is finished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3" name="Footer Placeholder 42">
            <a:extLst>
              <a:ext uri="{FF2B5EF4-FFF2-40B4-BE49-F238E27FC236}">
                <a16:creationId xmlns:a16="http://schemas.microsoft.com/office/drawing/2014/main" id="{1EFCFA3F-8A00-53FD-2881-4C1FA0DC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364" y="110836"/>
            <a:ext cx="1841346" cy="365125"/>
          </a:xfrm>
        </p:spPr>
        <p:txBody>
          <a:bodyPr/>
          <a:lstStyle/>
          <a:p>
            <a:r>
              <a:rPr lang="en-US" dirty="0"/>
              <a:t>Reference: (Cobb, 2015, p. 39)</a:t>
            </a:r>
          </a:p>
        </p:txBody>
      </p:sp>
    </p:spTree>
    <p:extLst>
      <p:ext uri="{BB962C8B-B14F-4D97-AF65-F5344CB8AC3E}">
        <p14:creationId xmlns:p14="http://schemas.microsoft.com/office/powerpoint/2010/main" val="4097206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9E24C3-E167-C9F5-AE57-57117166A3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C7BF79A-A1B9-3C3A-CA18-9E77F1E4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SNHU Travel with Waterfall</a:t>
            </a:r>
          </a:p>
        </p:txBody>
      </p:sp>
    </p:spTree>
    <p:extLst>
      <p:ext uri="{BB962C8B-B14F-4D97-AF65-F5344CB8AC3E}">
        <p14:creationId xmlns:p14="http://schemas.microsoft.com/office/powerpoint/2010/main" val="1233720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464</TotalTime>
  <Words>573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Calisto MT</vt:lpstr>
      <vt:lpstr>Wingdings 2</vt:lpstr>
      <vt:lpstr>Slate</vt:lpstr>
      <vt:lpstr>Final Project - Presentation</vt:lpstr>
      <vt:lpstr>Scrum-Agile          </vt:lpstr>
      <vt:lpstr>Roles of the Scrum team</vt:lpstr>
      <vt:lpstr>Product Owner</vt:lpstr>
      <vt:lpstr>Scrum Master</vt:lpstr>
      <vt:lpstr>Developer</vt:lpstr>
      <vt:lpstr>SDLC with Scrum-agile</vt:lpstr>
      <vt:lpstr>PowerPoint Presentation</vt:lpstr>
      <vt:lpstr>SNHU Travel with Waterfall</vt:lpstr>
      <vt:lpstr>PowerPoint Presentation</vt:lpstr>
      <vt:lpstr>Which to choose?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Daulton Truett</dc:creator>
  <cp:lastModifiedBy>Daulton Truett</cp:lastModifiedBy>
  <cp:revision>35</cp:revision>
  <dcterms:created xsi:type="dcterms:W3CDTF">2023-04-16T06:57:03Z</dcterms:created>
  <dcterms:modified xsi:type="dcterms:W3CDTF">2023-04-20T06:59:48Z</dcterms:modified>
</cp:coreProperties>
</file>