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80F6E6-F32E-49BE-847E-BF1F4A84DF7A}" v="8" dt="2020-05-09T22:46:03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Alford" userId="11c6cd88f5d2bc9e" providerId="LiveId" clId="{1E80F6E6-F32E-49BE-847E-BF1F4A84DF7A}"/>
    <pc:docChg chg="undo custSel addSld modSld">
      <pc:chgData name="Scott Alford" userId="11c6cd88f5d2bc9e" providerId="LiveId" clId="{1E80F6E6-F32E-49BE-847E-BF1F4A84DF7A}" dt="2020-05-09T22:46:28.686" v="182" actId="20577"/>
      <pc:docMkLst>
        <pc:docMk/>
      </pc:docMkLst>
      <pc:sldChg chg="addSp modSp mod">
        <pc:chgData name="Scott Alford" userId="11c6cd88f5d2bc9e" providerId="LiveId" clId="{1E80F6E6-F32E-49BE-847E-BF1F4A84DF7A}" dt="2020-05-09T22:45:32.278" v="157" actId="1076"/>
        <pc:sldMkLst>
          <pc:docMk/>
          <pc:sldMk cId="1273675102" sldId="256"/>
        </pc:sldMkLst>
        <pc:spChg chg="mod">
          <ac:chgData name="Scott Alford" userId="11c6cd88f5d2bc9e" providerId="LiveId" clId="{1E80F6E6-F32E-49BE-847E-BF1F4A84DF7A}" dt="2020-05-09T22:45:32.278" v="157" actId="1076"/>
          <ac:spMkLst>
            <pc:docMk/>
            <pc:sldMk cId="1273675102" sldId="256"/>
            <ac:spMk id="11" creationId="{23C3A14E-6A5D-4455-8012-CADB0FA1A125}"/>
          </ac:spMkLst>
        </pc:spChg>
        <pc:spChg chg="add mod">
          <ac:chgData name="Scott Alford" userId="11c6cd88f5d2bc9e" providerId="LiveId" clId="{1E80F6E6-F32E-49BE-847E-BF1F4A84DF7A}" dt="2020-05-09T22:44:59.790" v="148" actId="1076"/>
          <ac:spMkLst>
            <pc:docMk/>
            <pc:sldMk cId="1273675102" sldId="256"/>
            <ac:spMk id="13" creationId="{B4FD44A2-7505-4C92-87D9-1BE7B902783B}"/>
          </ac:spMkLst>
        </pc:spChg>
      </pc:sldChg>
      <pc:sldChg chg="addSp delSp modSp add mod modTransition">
        <pc:chgData name="Scott Alford" userId="11c6cd88f5d2bc9e" providerId="LiveId" clId="{1E80F6E6-F32E-49BE-847E-BF1F4A84DF7A}" dt="2020-05-09T22:45:45.159" v="160" actId="1076"/>
        <pc:sldMkLst>
          <pc:docMk/>
          <pc:sldMk cId="1510645619" sldId="257"/>
        </pc:sldMkLst>
        <pc:spChg chg="mod">
          <ac:chgData name="Scott Alford" userId="11c6cd88f5d2bc9e" providerId="LiveId" clId="{1E80F6E6-F32E-49BE-847E-BF1F4A84DF7A}" dt="2020-05-09T22:42:02.606" v="18" actId="1076"/>
          <ac:spMkLst>
            <pc:docMk/>
            <pc:sldMk cId="1510645619" sldId="257"/>
            <ac:spMk id="5" creationId="{30B7ED27-CE86-4397-AF2A-D5ACBD107B92}"/>
          </ac:spMkLst>
        </pc:spChg>
        <pc:spChg chg="add del mod">
          <ac:chgData name="Scott Alford" userId="11c6cd88f5d2bc9e" providerId="LiveId" clId="{1E80F6E6-F32E-49BE-847E-BF1F4A84DF7A}" dt="2020-05-09T22:45:39.062" v="158" actId="478"/>
          <ac:spMkLst>
            <pc:docMk/>
            <pc:sldMk cId="1510645619" sldId="257"/>
            <ac:spMk id="6" creationId="{A6EB1CCD-095A-4DE3-98FA-F5F25A9717E4}"/>
          </ac:spMkLst>
        </pc:spChg>
        <pc:spChg chg="add mod">
          <ac:chgData name="Scott Alford" userId="11c6cd88f5d2bc9e" providerId="LiveId" clId="{1E80F6E6-F32E-49BE-847E-BF1F4A84DF7A}" dt="2020-05-09T22:45:45.159" v="160" actId="1076"/>
          <ac:spMkLst>
            <pc:docMk/>
            <pc:sldMk cId="1510645619" sldId="257"/>
            <ac:spMk id="7" creationId="{40671F22-8F98-49B1-8383-0148D4A47634}"/>
          </ac:spMkLst>
        </pc:spChg>
        <pc:spChg chg="mod">
          <ac:chgData name="Scott Alford" userId="11c6cd88f5d2bc9e" providerId="LiveId" clId="{1E80F6E6-F32E-49BE-847E-BF1F4A84DF7A}" dt="2020-05-09T22:45:14.555" v="153" actId="122"/>
          <ac:spMkLst>
            <pc:docMk/>
            <pc:sldMk cId="1510645619" sldId="257"/>
            <ac:spMk id="11" creationId="{23C3A14E-6A5D-4455-8012-CADB0FA1A125}"/>
          </ac:spMkLst>
        </pc:spChg>
        <pc:picChg chg="mod">
          <ac:chgData name="Scott Alford" userId="11c6cd88f5d2bc9e" providerId="LiveId" clId="{1E80F6E6-F32E-49BE-847E-BF1F4A84DF7A}" dt="2020-05-09T22:38:57.231" v="4" actId="14100"/>
          <ac:picMkLst>
            <pc:docMk/>
            <pc:sldMk cId="1510645619" sldId="257"/>
            <ac:picMk id="4" creationId="{6A0C8B53-2219-4E0D-9360-B65C2E5638B2}"/>
          </ac:picMkLst>
        </pc:picChg>
        <pc:picChg chg="del mod">
          <ac:chgData name="Scott Alford" userId="11c6cd88f5d2bc9e" providerId="LiveId" clId="{1E80F6E6-F32E-49BE-847E-BF1F4A84DF7A}" dt="2020-05-09T22:42:17.174" v="19" actId="478"/>
          <ac:picMkLst>
            <pc:docMk/>
            <pc:sldMk cId="1510645619" sldId="257"/>
            <ac:picMk id="12" creationId="{88A3FF7F-A199-405A-9120-841CAE5E775D}"/>
          </ac:picMkLst>
        </pc:picChg>
      </pc:sldChg>
      <pc:sldChg chg="modSp add mod">
        <pc:chgData name="Scott Alford" userId="11c6cd88f5d2bc9e" providerId="LiveId" clId="{1E80F6E6-F32E-49BE-847E-BF1F4A84DF7A}" dt="2020-05-09T22:46:28.686" v="182" actId="20577"/>
        <pc:sldMkLst>
          <pc:docMk/>
          <pc:sldMk cId="3099693296" sldId="258"/>
        </pc:sldMkLst>
        <pc:spChg chg="mod">
          <ac:chgData name="Scott Alford" userId="11c6cd88f5d2bc9e" providerId="LiveId" clId="{1E80F6E6-F32E-49BE-847E-BF1F4A84DF7A}" dt="2020-05-09T22:46:28.686" v="182" actId="20577"/>
          <ac:spMkLst>
            <pc:docMk/>
            <pc:sldMk cId="3099693296" sldId="258"/>
            <ac:spMk id="11" creationId="{23C3A14E-6A5D-4455-8012-CADB0FA1A1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52EAA-52CE-418A-AAFC-3C4A5E72C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98725-FB3B-4C92-8C40-2A821EC7B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804FE-961F-4CFB-8E83-667E9D40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5CC3-EC8D-4891-8E2F-AAAB8F8C1B69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50C14-3D57-4BBC-88CC-020EDF94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E2B23-60BF-47FB-AF98-2E20BA3C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81D-055D-4154-9653-53C456EA4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52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61F84-EEF3-4742-9DBF-0BBFE798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B4301-5DD0-461A-8593-A502BDA74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B587D-49E6-448F-80BA-140761BB3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5CC3-EC8D-4891-8E2F-AAAB8F8C1B69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A9AC9-0B1B-4234-83D0-05D254BA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3B62B-C8D6-48A8-90F2-302145AF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81D-055D-4154-9653-53C456EA4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78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CAB3E8-C4B3-4983-A4AA-71EE41B6F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284E2-6F3B-481E-B67C-A94940CD8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09361-EF7D-4F38-83B9-1A4C5D8B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5CC3-EC8D-4891-8E2F-AAAB8F8C1B69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99F1D-0130-42CA-AB8C-A09759A3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0AC4A-2583-4417-A431-743FBF930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81D-055D-4154-9653-53C456EA4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83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436E-7679-4BA4-B21D-52A94628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37261-3734-4554-8DCB-E544B7C6B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A7B6D-7213-4390-B9FF-BA6A6421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5CC3-EC8D-4891-8E2F-AAAB8F8C1B69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6F483-037E-4299-AA7C-E5E070695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468C7-AF65-42CB-A0C9-72EE1925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81D-055D-4154-9653-53C456EA4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35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2AEF-F049-45A4-93F6-8AB1E8AD8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6FF7D-4ADE-4384-A250-101A0B15B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B1B3E-443A-4AEA-B8D5-C1DCB5469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5CC3-EC8D-4891-8E2F-AAAB8F8C1B69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4B192-AEFE-4C7C-A589-CCCEE801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2181B-6706-4138-8959-BAD422CE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81D-055D-4154-9653-53C456EA4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41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2642-C7AE-4A11-9A47-BDC7FDF6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EA734-608E-4CD9-BA6D-08FD31B63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5526C-30AD-4B03-826A-D2A1F1D37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33AD8-7C11-4AD2-AFA7-F14CF961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5CC3-EC8D-4891-8E2F-AAAB8F8C1B69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BAFE1-2CF3-4C86-AC5B-BA907FF1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302CE-9959-4E94-83A0-F3EE328C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81D-055D-4154-9653-53C456EA4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3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A128D-9864-44AB-B0D3-86D753786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B58D3-EF41-4BE8-98F4-10413E59B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BDCE2-D9BC-4CF6-9DC5-C5A04AED7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E3023-D097-4B78-9259-94085C108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073F93-8BFE-412C-BB9C-E2CA120E0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6BB4E7-2D92-4A2F-9F7A-4B30265C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5CC3-EC8D-4891-8E2F-AAAB8F8C1B69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336C80-8731-4BAF-A3B0-00D1E2FE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ABC41-31A6-433C-ADEE-D76BC818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81D-055D-4154-9653-53C456EA4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77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03FC-B881-471E-B913-057F055E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65F2A-F12F-4DB1-88CF-9DD7557C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5CC3-EC8D-4891-8E2F-AAAB8F8C1B69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E6060-138A-426C-83D3-5F4E0224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37D80-C571-4677-96A8-50FB3A17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81D-055D-4154-9653-53C456EA4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07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78376-43EA-4872-86E6-3B247411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5CC3-EC8D-4891-8E2F-AAAB8F8C1B69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BB223-3216-4A2F-B521-25D650673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D6BF3-FCCD-4871-ACE4-630D16EE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81D-055D-4154-9653-53C456EA4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48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BAA68-E71B-4E81-A038-BB76227F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FB26-F4F6-495F-B4FB-36C349D3C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9209D-BB8E-4226-9228-DA2EAEED3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B2D96-6EB7-4B5E-B1C3-65CCD82C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5CC3-EC8D-4891-8E2F-AAAB8F8C1B69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CB58E-58C7-49DE-AED5-793F634C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2D599-59FF-4EFD-9EB9-E1B39B4C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81D-055D-4154-9653-53C456EA4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35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B457-B83D-4E00-BA17-9B897EA2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7E197C-0F38-45C4-B139-520719487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0AAC6-FB4A-43F5-83D2-5A62A3E7B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31686-593F-4E34-805D-4F7E3000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5CC3-EC8D-4891-8E2F-AAAB8F8C1B69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B1CAD-0DC0-407B-85D2-7E7D3526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CC98E-8526-4360-83F4-189EC59C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81D-055D-4154-9653-53C456EA4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23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B263ED-2B0D-4A39-81E4-CC065DC3C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7C66D-B1E6-452B-8169-75FC74D49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352C3-0746-4976-9CA9-751FFF34D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45CC3-EC8D-4891-8E2F-AAAB8F8C1B69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1A01A-C8A7-415F-B978-16D246DD8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54B2C-E738-43B0-B5FC-25C7D87DA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9381D-055D-4154-9653-53C456EA4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02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0C8B53-2219-4E0D-9360-B65C2E563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115" y="1739083"/>
            <a:ext cx="2943033" cy="3379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B7ED27-CE86-4397-AF2A-D5ACBD107B92}"/>
              </a:ext>
            </a:extLst>
          </p:cNvPr>
          <p:cNvSpPr txBox="1"/>
          <p:nvPr/>
        </p:nvSpPr>
        <p:spPr>
          <a:xfrm>
            <a:off x="4794961" y="4233712"/>
            <a:ext cx="4525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ISOCTEUR" panose="020B0609020202020204" pitchFamily="49" charset="0"/>
              </a:rPr>
              <a:t>by SCOTT3D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C3A14E-6A5D-4455-8012-CADB0FA1A125}"/>
              </a:ext>
            </a:extLst>
          </p:cNvPr>
          <p:cNvSpPr txBox="1"/>
          <p:nvPr/>
        </p:nvSpPr>
        <p:spPr>
          <a:xfrm>
            <a:off x="4520148" y="1774669"/>
            <a:ext cx="498721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compensation.py</a:t>
            </a:r>
          </a:p>
          <a:p>
            <a:pPr algn="ctr"/>
            <a:endParaRPr lang="en-GB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A3FF7F-A199-405A-9120-841CAE5E7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193" y="1946582"/>
            <a:ext cx="1495130" cy="14166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FD44A2-7505-4C92-87D9-1BE7B902783B}"/>
              </a:ext>
            </a:extLst>
          </p:cNvPr>
          <p:cNvSpPr txBox="1"/>
          <p:nvPr/>
        </p:nvSpPr>
        <p:spPr>
          <a:xfrm>
            <a:off x="4794962" y="2913442"/>
            <a:ext cx="4987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LinuxCNC bed levelling / distortion compensation component for Engraving and 3D Printing</a:t>
            </a:r>
          </a:p>
        </p:txBody>
      </p:sp>
    </p:spTree>
    <p:extLst>
      <p:ext uri="{BB962C8B-B14F-4D97-AF65-F5344CB8AC3E}">
        <p14:creationId xmlns:p14="http://schemas.microsoft.com/office/powerpoint/2010/main" val="127367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0C8B53-2219-4E0D-9360-B65C2E563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41" y="462733"/>
            <a:ext cx="1556610" cy="1787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B7ED27-CE86-4397-AF2A-D5ACBD107B92}"/>
              </a:ext>
            </a:extLst>
          </p:cNvPr>
          <p:cNvSpPr txBox="1"/>
          <p:nvPr/>
        </p:nvSpPr>
        <p:spPr>
          <a:xfrm>
            <a:off x="2386493" y="1187275"/>
            <a:ext cx="452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ISOCTEUR" panose="020B0609020202020204" pitchFamily="49" charset="0"/>
              </a:rPr>
              <a:t>by SCOTT3D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C3A14E-6A5D-4455-8012-CADB0FA1A125}"/>
              </a:ext>
            </a:extLst>
          </p:cNvPr>
          <p:cNvSpPr txBox="1"/>
          <p:nvPr/>
        </p:nvSpPr>
        <p:spPr>
          <a:xfrm>
            <a:off x="3602393" y="3307450"/>
            <a:ext cx="4987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Utilising Scipy gridata function to interpolate a correction map from the surface probe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71F22-8F98-49B1-8383-0148D4A47634}"/>
              </a:ext>
            </a:extLst>
          </p:cNvPr>
          <p:cNvSpPr txBox="1"/>
          <p:nvPr/>
        </p:nvSpPr>
        <p:spPr>
          <a:xfrm>
            <a:off x="3602393" y="2403319"/>
            <a:ext cx="498721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compensation.py</a:t>
            </a:r>
          </a:p>
          <a:p>
            <a:pPr algn="ctr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10645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0C8B53-2219-4E0D-9360-B65C2E563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41" y="462733"/>
            <a:ext cx="1556610" cy="1787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B7ED27-CE86-4397-AF2A-D5ACBD107B92}"/>
              </a:ext>
            </a:extLst>
          </p:cNvPr>
          <p:cNvSpPr txBox="1"/>
          <p:nvPr/>
        </p:nvSpPr>
        <p:spPr>
          <a:xfrm>
            <a:off x="2386493" y="1187275"/>
            <a:ext cx="452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ISOCTEUR" panose="020B0609020202020204" pitchFamily="49" charset="0"/>
              </a:rPr>
              <a:t>by SCOTT3D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C3A14E-6A5D-4455-8012-CADB0FA1A125}"/>
              </a:ext>
            </a:extLst>
          </p:cNvPr>
          <p:cNvSpPr txBox="1"/>
          <p:nvPr/>
        </p:nvSpPr>
        <p:spPr>
          <a:xfrm>
            <a:off x="3602393" y="3307450"/>
            <a:ext cx="4987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Running in LinuxCNC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71F22-8F98-49B1-8383-0148D4A47634}"/>
              </a:ext>
            </a:extLst>
          </p:cNvPr>
          <p:cNvSpPr txBox="1"/>
          <p:nvPr/>
        </p:nvSpPr>
        <p:spPr>
          <a:xfrm>
            <a:off x="3602393" y="2403319"/>
            <a:ext cx="498721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compensation.py</a:t>
            </a:r>
          </a:p>
          <a:p>
            <a:pPr algn="ctr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99693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45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ISOCTEUR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Alford</dc:creator>
  <cp:lastModifiedBy>Scott Alford</cp:lastModifiedBy>
  <cp:revision>2</cp:revision>
  <dcterms:created xsi:type="dcterms:W3CDTF">2020-05-09T22:09:42Z</dcterms:created>
  <dcterms:modified xsi:type="dcterms:W3CDTF">2020-05-09T22:46:36Z</dcterms:modified>
</cp:coreProperties>
</file>