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3e6c4ed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3e6c4ed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Risk Tag Analysis in Smart Contracts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David Alonge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973400" y="1085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14"/>
          <p:cNvSpPr txBox="1"/>
          <p:nvPr/>
        </p:nvSpPr>
        <p:spPr>
          <a:xfrm>
            <a:off x="252300" y="775500"/>
            <a:ext cx="86394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Purpose of the Analysis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analysis explores the frequency and correlation of key risk tags in smart contracts, aiming to identify common vulnerabilities and the relationships between different risk factors.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Importance of Smart Contract Risk Management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the growing reliance on smart contracts in blockchain applications, managing security risks is crucial. This analysis provides insights that can inform best practices in contract design and vulnerability mitigation.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Questions Addressed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Which risk tags are most frequently observed in the dataset?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there surprising trends in the occurrence of certain risks?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are different risk tags correlated, and what does this reveal about potential risk clusters?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5" y="152400"/>
            <a:ext cx="532045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524975" y="193300"/>
            <a:ext cx="35337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 3 Most Frequent Risk Tags: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Exploitation: 437 occurrences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Bad Contract: 348 occurrences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Centralized Risk (Medium): 254 occurrences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Insight: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frequency of exploitation and centralized risk tags suggests companies need to prioritize these vulnerabilities.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Implication: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Companies typically handle these risks by implementing security audits, decentralized control structures, and regular contract updates.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5524975" y="193300"/>
            <a:ext cx="35337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Most Correlated Risk Tag Pairs</a:t>
            </a:r>
            <a:r>
              <a:rPr lang="en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Buy Tax and Sell Tax</a:t>
            </a:r>
            <a:r>
              <a:rPr lang="en" sz="1300">
                <a:solidFill>
                  <a:schemeClr val="dk2"/>
                </a:solidFill>
              </a:rPr>
              <a:t>: Correlation = 0.71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Anti-Whale Modifiable and Slippage Modifiable</a:t>
            </a:r>
            <a:r>
              <a:rPr lang="en" sz="1300">
                <a:solidFill>
                  <a:schemeClr val="dk2"/>
                </a:solidFill>
              </a:rPr>
              <a:t>: Correlation = 0.63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Encode Packed Collision and Encode Packed Parameters</a:t>
            </a:r>
            <a:r>
              <a:rPr lang="en" sz="1300">
                <a:solidFill>
                  <a:schemeClr val="dk2"/>
                </a:solidFill>
              </a:rPr>
              <a:t>: Correlation = 0.60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Interpretation</a:t>
            </a:r>
            <a:r>
              <a:rPr lang="en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i="1" lang="en" sz="1300">
                <a:solidFill>
                  <a:schemeClr val="dk2"/>
                </a:solidFill>
              </a:rPr>
              <a:t>Tax correlations</a:t>
            </a:r>
            <a:r>
              <a:rPr lang="en" sz="1300">
                <a:solidFill>
                  <a:schemeClr val="dk2"/>
                </a:solidFill>
              </a:rPr>
              <a:t>: Buy and sell tax correlations suggest pricing manipulation risks.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i="1" lang="en" sz="1300">
                <a:solidFill>
                  <a:schemeClr val="dk2"/>
                </a:solidFill>
              </a:rPr>
              <a:t>Anti-Whale and Slippage</a:t>
            </a:r>
            <a:r>
              <a:rPr lang="en" sz="1300">
                <a:solidFill>
                  <a:schemeClr val="dk2"/>
                </a:solidFill>
              </a:rPr>
              <a:t>: Correlation may point to patterns in volume-based control mechanisms.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i="1" lang="en" sz="1300">
                <a:solidFill>
                  <a:schemeClr val="dk2"/>
                </a:solidFill>
              </a:rPr>
              <a:t>Encoding correlations</a:t>
            </a:r>
            <a:r>
              <a:rPr lang="en" sz="1300">
                <a:solidFill>
                  <a:schemeClr val="dk2"/>
                </a:solidFill>
              </a:rPr>
              <a:t>: Repeated encoding issues highlight potential for programming vulnerabilities.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3" y="193300"/>
            <a:ext cx="5343851" cy="4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394025" y="989300"/>
            <a:ext cx="86019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Unexpected Frequency Tags</a:t>
            </a:r>
            <a:r>
              <a:rPr lang="en" sz="1500">
                <a:solidFill>
                  <a:schemeClr val="lt1"/>
                </a:solidFill>
              </a:rPr>
              <a:t>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Is Honeypot</a:t>
            </a:r>
            <a:r>
              <a:rPr lang="en" sz="1500">
                <a:solidFill>
                  <a:schemeClr val="lt1"/>
                </a:solidFill>
              </a:rPr>
              <a:t> and </a:t>
            </a:r>
            <a:r>
              <a:rPr b="1" lang="en" sz="1500">
                <a:solidFill>
                  <a:schemeClr val="lt1"/>
                </a:solidFill>
              </a:rPr>
              <a:t>Fake Token</a:t>
            </a:r>
            <a:r>
              <a:rPr lang="en" sz="1500">
                <a:solidFill>
                  <a:schemeClr val="lt1"/>
                </a:solidFill>
              </a:rPr>
              <a:t> are less frequent but still show high correlations with each other and other risks.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Reasoning</a:t>
            </a:r>
            <a:r>
              <a:rPr lang="en" sz="1500">
                <a:solidFill>
                  <a:schemeClr val="lt1"/>
                </a:solidFill>
              </a:rPr>
              <a:t>:</a:t>
            </a:r>
            <a:br>
              <a:rPr lang="en" sz="1500">
                <a:solidFill>
                  <a:schemeClr val="lt1"/>
                </a:solidFill>
              </a:rPr>
            </a:br>
            <a:r>
              <a:rPr i="1" lang="en" sz="1500">
                <a:solidFill>
                  <a:schemeClr val="lt1"/>
                </a:solidFill>
              </a:rPr>
              <a:t>Is Honeypot</a:t>
            </a:r>
            <a:r>
              <a:rPr lang="en" sz="1500">
                <a:solidFill>
                  <a:schemeClr val="lt1"/>
                </a:solidFill>
              </a:rPr>
              <a:t> and </a:t>
            </a:r>
            <a:r>
              <a:rPr i="1" lang="en" sz="1500">
                <a:solidFill>
                  <a:schemeClr val="lt1"/>
                </a:solidFill>
              </a:rPr>
              <a:t>Fake Token</a:t>
            </a:r>
            <a:r>
              <a:rPr lang="en" sz="1500">
                <a:solidFill>
                  <a:schemeClr val="lt1"/>
                </a:solidFill>
              </a:rPr>
              <a:t> correlations likely arise from manipulation strategies used in scams, despite their lower frequency.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Industry Context</a:t>
            </a:r>
            <a:r>
              <a:rPr lang="en" sz="1500">
                <a:solidFill>
                  <a:schemeClr val="lt1"/>
                </a:solidFill>
              </a:rPr>
              <a:t>:</a:t>
            </a:r>
            <a:br>
              <a:rPr lang="en" sz="1500">
                <a:solidFill>
                  <a:schemeClr val="lt1"/>
                </a:solidFill>
              </a:rPr>
            </a:br>
            <a:r>
              <a:rPr lang="en" sz="1500">
                <a:solidFill>
                  <a:schemeClr val="lt1"/>
                </a:solidFill>
              </a:rPr>
              <a:t>Literature suggests these tags are complex to detect, contributing to their infrequency but strong correlations when present.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50100" y="144200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Surprising Findings</a:t>
            </a:r>
            <a:endParaRPr sz="29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