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3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0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5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3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AAA415-FDDB-4E00-8A9F-71B119AFE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Introduction to </a:t>
            </a:r>
            <a:r>
              <a:rPr lang="fr-FR" dirty="0">
                <a:solidFill>
                  <a:srgbClr val="002060"/>
                </a:solidFill>
              </a:rPr>
              <a:t>CI/CD</a:t>
            </a:r>
            <a:br>
              <a:rPr lang="fr-F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endParaRPr lang="fr-FR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447D5-E2F5-4D78-AEB6-C464BDCB2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49613"/>
            <a:ext cx="6619875" cy="1655762"/>
          </a:xfrm>
        </p:spPr>
        <p:txBody>
          <a:bodyPr>
            <a:normAutofit/>
          </a:bodyPr>
          <a:lstStyle/>
          <a:p>
            <a:pPr algn="l"/>
            <a:r>
              <a:rPr lang="fr-FR" sz="22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fr-FR" sz="2200" b="1" dirty="0">
                <a:solidFill>
                  <a:schemeClr val="tx2">
                    <a:alpha val="60000"/>
                  </a:schemeClr>
                </a:solidFill>
              </a:rPr>
              <a:t>CI	</a:t>
            </a:r>
            <a:r>
              <a:rPr lang="fr-FR" sz="2200" b="1" dirty="0">
                <a:solidFill>
                  <a:schemeClr val="tx2">
                    <a:alpha val="60000"/>
                  </a:schemeClr>
                </a:solidFill>
                <a:sym typeface="Wingdings" panose="05000000000000000000" pitchFamily="2" charset="2"/>
              </a:rPr>
              <a:t>	</a:t>
            </a:r>
            <a:r>
              <a:rPr lang="fr-FR" sz="2200" b="1" dirty="0" err="1">
                <a:solidFill>
                  <a:schemeClr val="tx2">
                    <a:alpha val="60000"/>
                  </a:schemeClr>
                </a:solidFill>
              </a:rPr>
              <a:t>Continous</a:t>
            </a:r>
            <a:r>
              <a:rPr lang="fr-FR" sz="2200" b="1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fr-FR" sz="2200" b="1" dirty="0" err="1">
                <a:solidFill>
                  <a:schemeClr val="tx2">
                    <a:alpha val="60000"/>
                  </a:schemeClr>
                </a:solidFill>
              </a:rPr>
              <a:t>Integration</a:t>
            </a:r>
            <a:endParaRPr lang="fr-FR" sz="2200" b="1" dirty="0">
              <a:solidFill>
                <a:schemeClr val="tx2">
                  <a:alpha val="60000"/>
                </a:schemeClr>
              </a:solidFill>
            </a:endParaRPr>
          </a:p>
          <a:p>
            <a:pPr algn="l"/>
            <a:r>
              <a:rPr lang="fr-FR" sz="2200" b="1" dirty="0">
                <a:solidFill>
                  <a:schemeClr val="tx2">
                    <a:alpha val="60000"/>
                  </a:schemeClr>
                </a:solidFill>
              </a:rPr>
              <a:t>CD	</a:t>
            </a:r>
            <a:r>
              <a:rPr lang="fr-FR" sz="2200" b="1" dirty="0">
                <a:solidFill>
                  <a:schemeClr val="tx2">
                    <a:alpha val="60000"/>
                  </a:schemeClr>
                </a:solidFill>
                <a:sym typeface="Wingdings" panose="05000000000000000000" pitchFamily="2" charset="2"/>
              </a:rPr>
              <a:t>	</a:t>
            </a:r>
            <a:r>
              <a:rPr lang="fr-FR" sz="2200" b="1" dirty="0" err="1">
                <a:solidFill>
                  <a:schemeClr val="tx2">
                    <a:alpha val="60000"/>
                  </a:schemeClr>
                </a:solidFill>
              </a:rPr>
              <a:t>Continous</a:t>
            </a:r>
            <a:r>
              <a:rPr lang="fr-FR" sz="2200" b="1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fr-FR" sz="2200" b="1" dirty="0" err="1">
                <a:solidFill>
                  <a:schemeClr val="tx2">
                    <a:alpha val="60000"/>
                  </a:schemeClr>
                </a:solidFill>
              </a:rPr>
              <a:t>Deployment</a:t>
            </a:r>
            <a:r>
              <a:rPr lang="fr-FR" sz="2200" b="1" dirty="0">
                <a:solidFill>
                  <a:schemeClr val="tx2">
                    <a:alpha val="60000"/>
                  </a:schemeClr>
                </a:solidFill>
              </a:rPr>
              <a:t>/Delivery</a:t>
            </a:r>
          </a:p>
        </p:txBody>
      </p:sp>
      <p:pic>
        <p:nvPicPr>
          <p:cNvPr id="57" name="Picture 3">
            <a:extLst>
              <a:ext uri="{FF2B5EF4-FFF2-40B4-BE49-F238E27FC236}">
                <a16:creationId xmlns:a16="http://schemas.microsoft.com/office/drawing/2014/main" id="{37586577-DBA2-4060-88E2-433ADFD33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111" r="49883" b="-1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3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2B815-2F83-49AC-BBEE-F6E4DE37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002060"/>
                </a:solidFill>
              </a:rPr>
              <a:t>Continuous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Integration</a:t>
            </a:r>
            <a:r>
              <a:rPr lang="fr-FR" dirty="0">
                <a:solidFill>
                  <a:srgbClr val="002060"/>
                </a:solidFill>
              </a:rPr>
              <a:t> ?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EB048-6645-4ACB-8EF1-DF270DBE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2006600"/>
            <a:ext cx="10515600" cy="1029563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/>
              <a:t>Continuous Integration </a:t>
            </a:r>
            <a:r>
              <a:rPr lang="en-US" sz="2100" dirty="0"/>
              <a:t>is a software development practice where </a:t>
            </a:r>
            <a:r>
              <a:rPr lang="en-US" sz="2100" b="1" dirty="0"/>
              <a:t>members of a team integrate their work frequently</a:t>
            </a:r>
            <a:r>
              <a:rPr lang="en-US" sz="2100" dirty="0"/>
              <a:t>, usually each person integrates at least daily - leading to multiple integrations per day. Each integration is verified by an automated build (including test) to detect integration errors as quickly as possible.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47ED1C-B594-4F56-86B8-EF3C60BCE65F}"/>
              </a:ext>
            </a:extLst>
          </p:cNvPr>
          <p:cNvSpPr txBox="1"/>
          <p:nvPr/>
        </p:nvSpPr>
        <p:spPr>
          <a:xfrm>
            <a:off x="651586" y="3428999"/>
            <a:ext cx="56994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alpha val="70000"/>
                  </a:schemeClr>
                </a:solidFill>
              </a:rPr>
              <a:t>What?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alpha val="70000"/>
                  </a:schemeClr>
                </a:solidFill>
              </a:rPr>
              <a:t>Every developer commits daily to a shared mainline.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alpha val="70000"/>
                  </a:schemeClr>
                </a:solidFill>
              </a:rPr>
              <a:t>Every commit triggers an automated build and test.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CDC148-0918-4E76-A6BA-976E0AD24AED}"/>
              </a:ext>
            </a:extLst>
          </p:cNvPr>
          <p:cNvSpPr txBox="1"/>
          <p:nvPr/>
        </p:nvSpPr>
        <p:spPr>
          <a:xfrm>
            <a:off x="6351049" y="3428999"/>
            <a:ext cx="53976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alpha val="70000"/>
                  </a:schemeClr>
                </a:solidFill>
              </a:rPr>
              <a:t>Why?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alpha val="70000"/>
                  </a:schemeClr>
                </a:solidFill>
              </a:rPr>
              <a:t>Improve team productivity and efficiency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alpha val="70000"/>
                  </a:schemeClr>
                </a:solidFill>
              </a:rPr>
              <a:t>Find problems and solve them, quickly.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alpha val="70000"/>
                  </a:schemeClr>
                </a:solidFill>
              </a:rPr>
              <a:t>Release higher quality, more stable products.</a:t>
            </a:r>
            <a:endParaRPr lang="fr-FR" sz="2000" dirty="0">
              <a:solidFill>
                <a:schemeClr val="tx2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0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62F14-9286-4E53-A44F-4251D897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947367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Git </a:t>
            </a:r>
            <a:r>
              <a:rPr lang="fr-FR" dirty="0" err="1"/>
              <a:t>Branching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8CBC047-20A6-4B5D-A549-81F9BF2F62A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19777"/>
          <a:stretch/>
        </p:blipFill>
        <p:spPr>
          <a:xfrm>
            <a:off x="2991312" y="2825227"/>
            <a:ext cx="6457950" cy="20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6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40157B-6754-45F8-921C-8F005410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3" y="510631"/>
            <a:ext cx="10539412" cy="5836738"/>
          </a:xfrm>
        </p:spPr>
      </p:pic>
    </p:spTree>
    <p:extLst>
      <p:ext uri="{BB962C8B-B14F-4D97-AF65-F5344CB8AC3E}">
        <p14:creationId xmlns:p14="http://schemas.microsoft.com/office/powerpoint/2010/main" val="92982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C108B-EC35-4224-964B-53B6EB44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Continuos </a:t>
            </a:r>
            <a:r>
              <a:rPr lang="fr-FR" dirty="0" err="1"/>
              <a:t>Integration</a:t>
            </a:r>
            <a:r>
              <a:rPr lang="fr-FR" dirty="0"/>
              <a:t> (CI) Platforms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0A1F0F-948E-4A5E-8EA7-98518434E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034" y="2006600"/>
            <a:ext cx="7671382" cy="3967956"/>
          </a:xfrm>
        </p:spPr>
      </p:pic>
    </p:spTree>
    <p:extLst>
      <p:ext uri="{BB962C8B-B14F-4D97-AF65-F5344CB8AC3E}">
        <p14:creationId xmlns:p14="http://schemas.microsoft.com/office/powerpoint/2010/main" val="308460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CFD30E-C652-4FA2-8E87-F72746C3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2"/>
            <a:ext cx="10353675" cy="981074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 err="1">
                <a:solidFill>
                  <a:srgbClr val="002060"/>
                </a:solidFill>
              </a:rPr>
              <a:t>Continous</a:t>
            </a:r>
            <a:r>
              <a:rPr lang="fr-FR" sz="4400" dirty="0">
                <a:solidFill>
                  <a:srgbClr val="002060"/>
                </a:solidFill>
              </a:rPr>
              <a:t> Delivery and </a:t>
            </a:r>
            <a:r>
              <a:rPr lang="fr-FR" sz="4400" dirty="0" err="1">
                <a:solidFill>
                  <a:srgbClr val="002060"/>
                </a:solidFill>
              </a:rPr>
              <a:t>Deployment</a:t>
            </a:r>
            <a:endParaRPr lang="fr-FR" sz="4400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A74B9-C797-40C7-8653-36B98541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2" y="2343150"/>
            <a:ext cx="9848849" cy="32385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60000"/>
                  </a:schemeClr>
                </a:solidFill>
              </a:rPr>
              <a:t>Continuous Delivery: 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Your application is not only built and tested at every code change pushed to the codebase, but, as </a:t>
            </a:r>
            <a:r>
              <a:rPr lang="en-US" sz="1800" b="1" dirty="0">
                <a:solidFill>
                  <a:schemeClr val="tx2">
                    <a:alpha val="60000"/>
                  </a:schemeClr>
                </a:solidFill>
              </a:rPr>
              <a:t>an additional step, it’s also deployed continuously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, though the deployments are triggered manually.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60000"/>
                  </a:schemeClr>
                </a:solidFill>
              </a:rPr>
              <a:t>Continuous Deployment: 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instead of deploying your application manually, you set it to be </a:t>
            </a:r>
            <a:r>
              <a:rPr lang="en-US" sz="1800" b="1" dirty="0">
                <a:solidFill>
                  <a:schemeClr val="tx2">
                    <a:alpha val="60000"/>
                  </a:schemeClr>
                </a:solidFill>
              </a:rPr>
              <a:t>deployed automatically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. It does not require human intervention at all to have your application deployed</a:t>
            </a:r>
            <a:endParaRPr lang="fr-FR" sz="1800" dirty="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756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204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Sabon Next LT</vt:lpstr>
      <vt:lpstr>Wingdings</vt:lpstr>
      <vt:lpstr>LuminousVTI</vt:lpstr>
      <vt:lpstr>Introduction to CI/CD </vt:lpstr>
      <vt:lpstr>What is Continuous Integration ? </vt:lpstr>
      <vt:lpstr>Git Branching</vt:lpstr>
      <vt:lpstr>Présentation PowerPoint</vt:lpstr>
      <vt:lpstr>Continuos Integration (CI) Platforms</vt:lpstr>
      <vt:lpstr>Continous Delivery and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CI/CD </dc:title>
  <dc:creator>YONI HASSINE</dc:creator>
  <cp:lastModifiedBy>YONI HASSINE</cp:lastModifiedBy>
  <cp:revision>2</cp:revision>
  <dcterms:created xsi:type="dcterms:W3CDTF">2020-10-15T12:38:42Z</dcterms:created>
  <dcterms:modified xsi:type="dcterms:W3CDTF">2020-10-15T17:43:44Z</dcterms:modified>
</cp:coreProperties>
</file>