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16692-EEB8-5343-9787-F8F681052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 of </a:t>
            </a:r>
            <a:r>
              <a:rPr lang="en-GB" dirty="0"/>
              <a:t>Test-Driven</a:t>
            </a:r>
            <a:r>
              <a:rPr lang="fr-FR" dirty="0"/>
              <a:t> </a:t>
            </a:r>
            <a:r>
              <a:rPr lang="en-US" dirty="0"/>
              <a:t>Development</a:t>
            </a:r>
            <a:r>
              <a:rPr lang="fr-FR" dirty="0"/>
              <a:t> (TDD)</a:t>
            </a:r>
          </a:p>
        </p:txBody>
      </p:sp>
    </p:spTree>
    <p:extLst>
      <p:ext uri="{BB962C8B-B14F-4D97-AF65-F5344CB8AC3E}">
        <p14:creationId xmlns:p14="http://schemas.microsoft.com/office/powerpoint/2010/main" val="17469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77CC287-69A6-684D-B07D-CADD8AB2F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79" r="-1" b="-1"/>
          <a:stretch/>
        </p:blipFill>
        <p:spPr>
          <a:xfrm>
            <a:off x="20" y="10"/>
            <a:ext cx="5897982" cy="6857990"/>
          </a:xfrm>
          <a:custGeom>
            <a:avLst/>
            <a:gdLst/>
            <a:ahLst/>
            <a:cxnLst/>
            <a:rect l="l" t="t" r="r" b="b"/>
            <a:pathLst>
              <a:path w="5898002" h="6858000">
                <a:moveTo>
                  <a:pt x="0" y="0"/>
                </a:moveTo>
                <a:lnTo>
                  <a:pt x="5898002" y="0"/>
                </a:lnTo>
                <a:lnTo>
                  <a:pt x="4873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Isosceles Triangle 30">
            <a:extLst>
              <a:ext uri="{FF2B5EF4-FFF2-40B4-BE49-F238E27FC236}">
                <a16:creationId xmlns:a16="http://schemas.microsoft.com/office/drawing/2014/main" id="{2F9F6FEB-DD01-4F04-A465-6BB9A3560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C16DE5-BD70-554E-861D-8D8846290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1" r="-2" b="36994"/>
          <a:stretch/>
        </p:blipFill>
        <p:spPr>
          <a:xfrm>
            <a:off x="4869095" y="10"/>
            <a:ext cx="7312272" cy="6857990"/>
          </a:xfrm>
          <a:custGeom>
            <a:avLst/>
            <a:gdLst/>
            <a:ahLst/>
            <a:cxnLst/>
            <a:rect l="l" t="t" r="r" b="b"/>
            <a:pathLst>
              <a:path w="7312272" h="6858000">
                <a:moveTo>
                  <a:pt x="1024379" y="0"/>
                </a:moveTo>
                <a:lnTo>
                  <a:pt x="7312272" y="0"/>
                </a:lnTo>
                <a:lnTo>
                  <a:pt x="731227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Freeform 52">
            <a:extLst>
              <a:ext uri="{FF2B5EF4-FFF2-40B4-BE49-F238E27FC236}">
                <a16:creationId xmlns:a16="http://schemas.microsoft.com/office/drawing/2014/main" id="{3A459D44-E95C-4AB2-9D79-7C182560C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649" y="3576484"/>
            <a:ext cx="8522979" cy="3281517"/>
          </a:xfrm>
          <a:custGeom>
            <a:avLst/>
            <a:gdLst>
              <a:gd name="connsiteX0" fmla="*/ 8516100 w 8522979"/>
              <a:gd name="connsiteY0" fmla="*/ 0 h 3281517"/>
              <a:gd name="connsiteX1" fmla="*/ 8522979 w 8522979"/>
              <a:gd name="connsiteY1" fmla="*/ 3281517 h 3281517"/>
              <a:gd name="connsiteX2" fmla="*/ 650153 w 8522979"/>
              <a:gd name="connsiteY2" fmla="*/ 3281517 h 3281517"/>
              <a:gd name="connsiteX3" fmla="*/ 0 w 8522979"/>
              <a:gd name="connsiteY3" fmla="*/ 3003752 h 3281517"/>
              <a:gd name="connsiteX4" fmla="*/ 879142 w 8522979"/>
              <a:gd name="connsiteY4" fmla="*/ 690551 h 3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2979" h="3281517">
                <a:moveTo>
                  <a:pt x="8516100" y="0"/>
                </a:moveTo>
                <a:lnTo>
                  <a:pt x="8522979" y="3281517"/>
                </a:lnTo>
                <a:lnTo>
                  <a:pt x="650153" y="3281517"/>
                </a:lnTo>
                <a:lnTo>
                  <a:pt x="0" y="3003752"/>
                </a:lnTo>
                <a:lnTo>
                  <a:pt x="879142" y="690551"/>
                </a:lnTo>
                <a:close/>
              </a:path>
            </a:pathLst>
          </a:custGeom>
          <a:solidFill>
            <a:srgbClr val="00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37062B-29B9-48EA-B20D-914634A68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8411DE-368F-4426-8868-B6EEB07F7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6D3E764F-DD76-4E74-8C36-7CEE8231E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87944EB-94D5-45B3-801D-DCE3F5264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4">
            <a:extLst>
              <a:ext uri="{FF2B5EF4-FFF2-40B4-BE49-F238E27FC236}">
                <a16:creationId xmlns:a16="http://schemas.microsoft.com/office/drawing/2014/main" id="{E6C6DF53-20EC-4B92-9ADE-C0B7B405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5AA3CC08-5871-4D9C-8C6A-A90142CB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872F700-90BF-4EFD-9F34-06E9EFB27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F863767A-3540-4676-A852-0E8A7A2EE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29">
            <a:extLst>
              <a:ext uri="{FF2B5EF4-FFF2-40B4-BE49-F238E27FC236}">
                <a16:creationId xmlns:a16="http://schemas.microsoft.com/office/drawing/2014/main" id="{10D8237D-B0CE-41F6-B238-F6F84B855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362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48E7A27-DBC4-B04B-8B57-9389708C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50" y="1131994"/>
            <a:ext cx="812457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8EA324-0A43-D540-AAC1-98825D8DF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3" r="1" b="7855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0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D9A02-B115-9542-9660-ACE8C42A8E32}"/>
              </a:ext>
            </a:extLst>
          </p:cNvPr>
          <p:cNvSpPr/>
          <p:nvPr/>
        </p:nvSpPr>
        <p:spPr>
          <a:xfrm>
            <a:off x="1219018" y="1538899"/>
            <a:ext cx="10596561" cy="4948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lead to simple, elegant, modular code.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tabLst>
                <a:tab pos="457200" algn="l"/>
              </a:tabLst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help developers find defects and bugs earlier than they otherwise would. It’s a common belief that a bug is cheaper to fix the earlier you find it.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57200" algn="l"/>
              </a:tabLst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tests can serve as a kind of live documentation and make the code much easier to understand.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57200" algn="l"/>
              </a:tabLst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easier to maintain and refactor code, your own and other programmer’s code.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57200" algn="l"/>
              </a:tabLst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speed up development in the long-term.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57200" algn="l"/>
              </a:tabLst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encourage developers to think from an end user point-of-view.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F8D7FF-D194-D046-85A2-8E8091C8F9A4}"/>
              </a:ext>
            </a:extLst>
          </p:cNvPr>
          <p:cNvSpPr txBox="1"/>
          <p:nvPr/>
        </p:nvSpPr>
        <p:spPr>
          <a:xfrm>
            <a:off x="2166937" y="492451"/>
            <a:ext cx="8205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What are the advantages of TDD approach ?</a:t>
            </a:r>
          </a:p>
        </p:txBody>
      </p:sp>
    </p:spTree>
    <p:extLst>
      <p:ext uri="{BB962C8B-B14F-4D97-AF65-F5344CB8AC3E}">
        <p14:creationId xmlns:p14="http://schemas.microsoft.com/office/powerpoint/2010/main" val="3948276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112</Words>
  <Application>Microsoft Macintosh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Concept of Test-Driven Development (TDD)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Test-driven development (TDD)</dc:title>
  <dc:creator>Noam Aflalo</dc:creator>
  <cp:lastModifiedBy>Noam Aflalo</cp:lastModifiedBy>
  <cp:revision>2</cp:revision>
  <dcterms:created xsi:type="dcterms:W3CDTF">2020-10-13T20:04:18Z</dcterms:created>
  <dcterms:modified xsi:type="dcterms:W3CDTF">2020-10-13T20:09:47Z</dcterms:modified>
</cp:coreProperties>
</file>