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83"/>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D1806B-746D-4332-9BBE-21895D6119E7}"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950A6D43-4EAC-4A3A-B8D5-0160A1A0C4EF}">
      <dgm:prSet custT="1"/>
      <dgm:spPr/>
      <dgm:t>
        <a:bodyPr/>
        <a:lstStyle/>
        <a:p>
          <a:r>
            <a:rPr lang="en-US" sz="1300" b="1" dirty="0">
              <a:solidFill>
                <a:schemeClr val="tx1"/>
              </a:solidFill>
              <a:latin typeface="Bahnschrift SemiCondensed" panose="020B0502040204020203" pitchFamily="34" charset="0"/>
            </a:rPr>
            <a:t>Creation of Users by Admin</a:t>
          </a:r>
        </a:p>
      </dgm:t>
    </dgm:pt>
    <dgm:pt modelId="{3BC66E9D-B939-475B-B329-7BF0D4E55D26}" type="parTrans" cxnId="{1180AE0D-FA5C-4A49-8466-F37A1C53859F}">
      <dgm:prSet/>
      <dgm:spPr/>
      <dgm:t>
        <a:bodyPr/>
        <a:lstStyle/>
        <a:p>
          <a:endParaRPr lang="en-US"/>
        </a:p>
      </dgm:t>
    </dgm:pt>
    <dgm:pt modelId="{FD864EEA-B1AC-44AF-B86C-9FFDA9462346}" type="sibTrans" cxnId="{1180AE0D-FA5C-4A49-8466-F37A1C53859F}">
      <dgm:prSet/>
      <dgm:spPr/>
      <dgm:t>
        <a:bodyPr/>
        <a:lstStyle/>
        <a:p>
          <a:endParaRPr lang="en-US"/>
        </a:p>
      </dgm:t>
    </dgm:pt>
    <dgm:pt modelId="{50C949E1-8C04-4685-A8BD-2E8E19FD0D74}">
      <dgm:prSet custT="1"/>
      <dgm:spPr/>
      <dgm:t>
        <a:bodyPr/>
        <a:lstStyle/>
        <a:p>
          <a:r>
            <a:rPr lang="en-US" sz="1300" b="1">
              <a:solidFill>
                <a:schemeClr val="tx1"/>
              </a:solidFill>
              <a:latin typeface="Bahnschrift SemiCondensed" panose="020B0502040204020203" pitchFamily="34" charset="0"/>
            </a:rPr>
            <a:t>Each user has its own menu with actions</a:t>
          </a:r>
        </a:p>
      </dgm:t>
    </dgm:pt>
    <dgm:pt modelId="{ED75450B-7CD3-4083-99AF-72FC48FEB66A}" type="parTrans" cxnId="{3FCFA7FD-95E7-4F03-8781-1FD23B5992B1}">
      <dgm:prSet/>
      <dgm:spPr/>
      <dgm:t>
        <a:bodyPr/>
        <a:lstStyle/>
        <a:p>
          <a:endParaRPr lang="en-US"/>
        </a:p>
      </dgm:t>
    </dgm:pt>
    <dgm:pt modelId="{3746059F-90F2-45A1-9D68-881614D8777E}" type="sibTrans" cxnId="{3FCFA7FD-95E7-4F03-8781-1FD23B5992B1}">
      <dgm:prSet/>
      <dgm:spPr/>
      <dgm:t>
        <a:bodyPr/>
        <a:lstStyle/>
        <a:p>
          <a:endParaRPr lang="en-US"/>
        </a:p>
      </dgm:t>
    </dgm:pt>
    <dgm:pt modelId="{3AE45FCE-3764-4CB5-9CA3-75F6D2C40D7C}">
      <dgm:prSet custT="1"/>
      <dgm:spPr/>
      <dgm:t>
        <a:bodyPr/>
        <a:lstStyle/>
        <a:p>
          <a:r>
            <a:rPr lang="en-US" sz="1300" b="1">
              <a:solidFill>
                <a:schemeClr val="tx1"/>
              </a:solidFill>
              <a:latin typeface="Bahnschrift SemiCondensed" panose="020B0502040204020203" pitchFamily="34" charset="0"/>
            </a:rPr>
            <a:t>User can: create/view/join organizations, view news</a:t>
          </a:r>
        </a:p>
      </dgm:t>
    </dgm:pt>
    <dgm:pt modelId="{0E821001-85CD-4CA2-AE05-CB0D1E43B98D}" type="parTrans" cxnId="{601A57BB-01D4-457E-8B84-AAAB23E98DA4}">
      <dgm:prSet/>
      <dgm:spPr/>
      <dgm:t>
        <a:bodyPr/>
        <a:lstStyle/>
        <a:p>
          <a:endParaRPr lang="en-US"/>
        </a:p>
      </dgm:t>
    </dgm:pt>
    <dgm:pt modelId="{D25A541C-74DD-4B06-815C-C619B938818A}" type="sibTrans" cxnId="{601A57BB-01D4-457E-8B84-AAAB23E98DA4}">
      <dgm:prSet/>
      <dgm:spPr/>
      <dgm:t>
        <a:bodyPr/>
        <a:lstStyle/>
        <a:p>
          <a:endParaRPr lang="en-US"/>
        </a:p>
      </dgm:t>
    </dgm:pt>
    <dgm:pt modelId="{359774C2-3BE2-43B0-A909-4AAB8002A59D}">
      <dgm:prSet custT="1"/>
      <dgm:spPr/>
      <dgm:t>
        <a:bodyPr/>
        <a:lstStyle/>
        <a:p>
          <a:r>
            <a:rPr lang="en-US" sz="1300" b="1" dirty="0">
              <a:solidFill>
                <a:schemeClr val="tx1"/>
              </a:solidFill>
              <a:latin typeface="Bahnschrift SemiCondensed" panose="020B0502040204020203" pitchFamily="34" charset="0"/>
            </a:rPr>
            <a:t>Student can: add/drop courses, view transcript/schedule/</a:t>
          </a:r>
        </a:p>
        <a:p>
          <a:r>
            <a:rPr lang="en-US" sz="1300" b="1" dirty="0">
              <a:solidFill>
                <a:schemeClr val="tx1"/>
              </a:solidFill>
              <a:latin typeface="Bahnschrift SemiCondensed" panose="020B0502040204020203" pitchFamily="34" charset="0"/>
            </a:rPr>
            <a:t>journal</a:t>
          </a:r>
        </a:p>
      </dgm:t>
    </dgm:pt>
    <dgm:pt modelId="{8ADAD6D2-1812-4D98-BCF5-2675013A67DB}" type="parTrans" cxnId="{201B3CCF-49A3-465D-864E-C917C73A02BE}">
      <dgm:prSet/>
      <dgm:spPr/>
      <dgm:t>
        <a:bodyPr/>
        <a:lstStyle/>
        <a:p>
          <a:endParaRPr lang="en-US"/>
        </a:p>
      </dgm:t>
    </dgm:pt>
    <dgm:pt modelId="{F8CBD919-C2E2-4D0A-94F7-EB606728BABD}" type="sibTrans" cxnId="{201B3CCF-49A3-465D-864E-C917C73A02BE}">
      <dgm:prSet/>
      <dgm:spPr/>
      <dgm:t>
        <a:bodyPr/>
        <a:lstStyle/>
        <a:p>
          <a:endParaRPr lang="en-US"/>
        </a:p>
      </dgm:t>
    </dgm:pt>
    <dgm:pt modelId="{8AD77B32-CAB8-4125-A80F-D98BB5E1E2D0}">
      <dgm:prSet custT="1"/>
      <dgm:spPr/>
      <dgm:t>
        <a:bodyPr/>
        <a:lstStyle/>
        <a:p>
          <a:r>
            <a:rPr lang="en-US" sz="1300" b="1">
              <a:solidFill>
                <a:schemeClr val="tx1"/>
              </a:solidFill>
              <a:latin typeface="Bahnschrift SemiCondensed" panose="020B0502040204020203" pitchFamily="34" charset="0"/>
            </a:rPr>
            <a:t>Manager can: create/view/delete -&gt; faculties/courses/lessons/news, assign teachers for courses, and make schedule for students</a:t>
          </a:r>
        </a:p>
      </dgm:t>
    </dgm:pt>
    <dgm:pt modelId="{B4203EE1-00F2-4FC5-AE77-7B931A47F7F3}" type="parTrans" cxnId="{42E833F4-0775-4D55-B0AB-C2E5D1A73314}">
      <dgm:prSet/>
      <dgm:spPr/>
      <dgm:t>
        <a:bodyPr/>
        <a:lstStyle/>
        <a:p>
          <a:endParaRPr lang="en-US"/>
        </a:p>
      </dgm:t>
    </dgm:pt>
    <dgm:pt modelId="{5500221E-2C6A-4461-8CDD-2CB3B98ACA7F}" type="sibTrans" cxnId="{42E833F4-0775-4D55-B0AB-C2E5D1A73314}">
      <dgm:prSet/>
      <dgm:spPr/>
      <dgm:t>
        <a:bodyPr/>
        <a:lstStyle/>
        <a:p>
          <a:endParaRPr lang="en-US"/>
        </a:p>
      </dgm:t>
    </dgm:pt>
    <dgm:pt modelId="{C915E33B-C423-4946-9919-7AD464F74C5A}">
      <dgm:prSet custT="1"/>
      <dgm:spPr/>
      <dgm:t>
        <a:bodyPr/>
        <a:lstStyle/>
        <a:p>
          <a:r>
            <a:rPr lang="en-US" sz="1300" b="1" dirty="0">
              <a:solidFill>
                <a:schemeClr val="tx1"/>
              </a:solidFill>
              <a:latin typeface="Bahnschrift SemiCondensed" panose="020B0502040204020203" pitchFamily="34" charset="0"/>
            </a:rPr>
            <a:t>Teacher can: put marks/attendance</a:t>
          </a:r>
        </a:p>
        <a:p>
          <a:r>
            <a:rPr lang="en-US" sz="1300" b="1" dirty="0">
              <a:solidFill>
                <a:schemeClr val="tx1"/>
              </a:solidFill>
              <a:latin typeface="Bahnschrift SemiCondensed" panose="020B0502040204020203" pitchFamily="34" charset="0"/>
            </a:rPr>
            <a:t>/attestation, view own courses, view schedule</a:t>
          </a:r>
        </a:p>
      </dgm:t>
    </dgm:pt>
    <dgm:pt modelId="{6B35C516-36C8-47E8-BE68-EAE9FC8E971C}" type="parTrans" cxnId="{4B9146B2-F4F5-4F1A-813B-5109E5A0308E}">
      <dgm:prSet/>
      <dgm:spPr/>
      <dgm:t>
        <a:bodyPr/>
        <a:lstStyle/>
        <a:p>
          <a:endParaRPr lang="en-US"/>
        </a:p>
      </dgm:t>
    </dgm:pt>
    <dgm:pt modelId="{06429F99-4876-4BD1-91ED-CD484169ED90}" type="sibTrans" cxnId="{4B9146B2-F4F5-4F1A-813B-5109E5A0308E}">
      <dgm:prSet/>
      <dgm:spPr/>
      <dgm:t>
        <a:bodyPr/>
        <a:lstStyle/>
        <a:p>
          <a:endParaRPr lang="en-US"/>
        </a:p>
      </dgm:t>
    </dgm:pt>
    <dgm:pt modelId="{619D741D-E3D1-49DB-9E3F-F77D64C6D5B3}">
      <dgm:prSet custT="1"/>
      <dgm:spPr/>
      <dgm:t>
        <a:bodyPr/>
        <a:lstStyle/>
        <a:p>
          <a:r>
            <a:rPr lang="en-US" sz="1300" b="1">
              <a:solidFill>
                <a:schemeClr val="tx1"/>
              </a:solidFill>
              <a:latin typeface="Bahnschrift SemiCondensed" panose="020B0502040204020203" pitchFamily="34" charset="0"/>
            </a:rPr>
            <a:t>Librarian can: give/add/delete books</a:t>
          </a:r>
        </a:p>
      </dgm:t>
    </dgm:pt>
    <dgm:pt modelId="{F0D2B444-92A8-4AC3-9566-75CE2356BA45}" type="parTrans" cxnId="{DC790ED1-06A6-4FE5-8DE2-996240A6F938}">
      <dgm:prSet/>
      <dgm:spPr/>
      <dgm:t>
        <a:bodyPr/>
        <a:lstStyle/>
        <a:p>
          <a:endParaRPr lang="en-US"/>
        </a:p>
      </dgm:t>
    </dgm:pt>
    <dgm:pt modelId="{7F511AC3-9BEE-41C3-A1FF-1B0A36C656E9}" type="sibTrans" cxnId="{DC790ED1-06A6-4FE5-8DE2-996240A6F938}">
      <dgm:prSet/>
      <dgm:spPr/>
      <dgm:t>
        <a:bodyPr/>
        <a:lstStyle/>
        <a:p>
          <a:endParaRPr lang="en-US"/>
        </a:p>
      </dgm:t>
    </dgm:pt>
    <dgm:pt modelId="{B777C318-CC0B-41CA-9CEF-B827B4F0EAFE}">
      <dgm:prSet custT="1"/>
      <dgm:spPr/>
      <dgm:t>
        <a:bodyPr/>
        <a:lstStyle/>
        <a:p>
          <a:r>
            <a:rPr lang="en-US" sz="1300" b="1" dirty="0">
              <a:solidFill>
                <a:schemeClr val="tx1"/>
              </a:solidFill>
              <a:latin typeface="Bahnschrift SemiCondensed" panose="020B0502040204020203" pitchFamily="34" charset="0"/>
            </a:rPr>
            <a:t>Message System</a:t>
          </a:r>
        </a:p>
      </dgm:t>
    </dgm:pt>
    <dgm:pt modelId="{E866DEB8-6AC5-4B7E-846E-8FBEC9637FE4}" type="parTrans" cxnId="{A00B0541-5CF0-4C32-8BD2-E9DA9821B16E}">
      <dgm:prSet/>
      <dgm:spPr/>
      <dgm:t>
        <a:bodyPr/>
        <a:lstStyle/>
        <a:p>
          <a:endParaRPr lang="en-US"/>
        </a:p>
      </dgm:t>
    </dgm:pt>
    <dgm:pt modelId="{86F875AE-FEBF-4A4F-B77B-EB7845E5957E}" type="sibTrans" cxnId="{A00B0541-5CF0-4C32-8BD2-E9DA9821B16E}">
      <dgm:prSet/>
      <dgm:spPr/>
      <dgm:t>
        <a:bodyPr/>
        <a:lstStyle/>
        <a:p>
          <a:endParaRPr lang="en-US"/>
        </a:p>
      </dgm:t>
    </dgm:pt>
    <dgm:pt modelId="{CB0F9E5A-9953-407C-8E5D-53B7DC79C2CB}">
      <dgm:prSet custT="1"/>
      <dgm:spPr/>
      <dgm:t>
        <a:bodyPr/>
        <a:lstStyle/>
        <a:p>
          <a:r>
            <a:rPr lang="en-US" sz="1300" b="1" dirty="0">
              <a:solidFill>
                <a:schemeClr val="tx1"/>
              </a:solidFill>
              <a:latin typeface="Bahnschrift SemiCondensed" panose="020B0502040204020203" pitchFamily="34" charset="0"/>
            </a:rPr>
            <a:t>Organization System</a:t>
          </a:r>
        </a:p>
      </dgm:t>
    </dgm:pt>
    <dgm:pt modelId="{00AE8BE0-2D19-44FD-BE9A-6C3B8C05299D}" type="parTrans" cxnId="{D6F081C1-7625-4BFB-B02A-45B46EB18550}">
      <dgm:prSet/>
      <dgm:spPr/>
      <dgm:t>
        <a:bodyPr/>
        <a:lstStyle/>
        <a:p>
          <a:endParaRPr lang="LID4096"/>
        </a:p>
      </dgm:t>
    </dgm:pt>
    <dgm:pt modelId="{4C1529C0-66C4-4110-BC84-BBCFE2CAF825}" type="sibTrans" cxnId="{D6F081C1-7625-4BFB-B02A-45B46EB18550}">
      <dgm:prSet/>
      <dgm:spPr/>
      <dgm:t>
        <a:bodyPr/>
        <a:lstStyle/>
        <a:p>
          <a:endParaRPr lang="LID4096"/>
        </a:p>
      </dgm:t>
    </dgm:pt>
    <dgm:pt modelId="{AA0A2F3E-6FFC-47F5-9095-5CC89ADDBC03}" type="pres">
      <dgm:prSet presAssocID="{65D1806B-746D-4332-9BBE-21895D6119E7}" presName="diagram" presStyleCnt="0">
        <dgm:presLayoutVars>
          <dgm:dir/>
          <dgm:resizeHandles val="exact"/>
        </dgm:presLayoutVars>
      </dgm:prSet>
      <dgm:spPr/>
    </dgm:pt>
    <dgm:pt modelId="{924FFBD1-C612-4EF6-93C4-1E9A25CF8823}" type="pres">
      <dgm:prSet presAssocID="{950A6D43-4EAC-4A3A-B8D5-0160A1A0C4EF}" presName="node" presStyleLbl="node1" presStyleIdx="0" presStyleCnt="9">
        <dgm:presLayoutVars>
          <dgm:bulletEnabled val="1"/>
        </dgm:presLayoutVars>
      </dgm:prSet>
      <dgm:spPr/>
    </dgm:pt>
    <dgm:pt modelId="{AF56CEDD-CA43-417C-B902-DDA155B61F06}" type="pres">
      <dgm:prSet presAssocID="{FD864EEA-B1AC-44AF-B86C-9FFDA9462346}" presName="sibTrans" presStyleCnt="0"/>
      <dgm:spPr/>
    </dgm:pt>
    <dgm:pt modelId="{BF0291F9-E23E-4A85-B950-F7B6CBE13D09}" type="pres">
      <dgm:prSet presAssocID="{50C949E1-8C04-4685-A8BD-2E8E19FD0D74}" presName="node" presStyleLbl="node1" presStyleIdx="1" presStyleCnt="9">
        <dgm:presLayoutVars>
          <dgm:bulletEnabled val="1"/>
        </dgm:presLayoutVars>
      </dgm:prSet>
      <dgm:spPr/>
    </dgm:pt>
    <dgm:pt modelId="{6FFB2575-8909-4FAD-90EE-EB8BCB8D2D31}" type="pres">
      <dgm:prSet presAssocID="{3746059F-90F2-45A1-9D68-881614D8777E}" presName="sibTrans" presStyleCnt="0"/>
      <dgm:spPr/>
    </dgm:pt>
    <dgm:pt modelId="{EF8981E9-79D0-4148-A8C6-353A0EBC10D9}" type="pres">
      <dgm:prSet presAssocID="{3AE45FCE-3764-4CB5-9CA3-75F6D2C40D7C}" presName="node" presStyleLbl="node1" presStyleIdx="2" presStyleCnt="9">
        <dgm:presLayoutVars>
          <dgm:bulletEnabled val="1"/>
        </dgm:presLayoutVars>
      </dgm:prSet>
      <dgm:spPr/>
    </dgm:pt>
    <dgm:pt modelId="{05263966-3543-4039-BBE3-2B4652C48486}" type="pres">
      <dgm:prSet presAssocID="{D25A541C-74DD-4B06-815C-C619B938818A}" presName="sibTrans" presStyleCnt="0"/>
      <dgm:spPr/>
    </dgm:pt>
    <dgm:pt modelId="{871CBA46-DF6F-47A7-801F-9225F04B936B}" type="pres">
      <dgm:prSet presAssocID="{359774C2-3BE2-43B0-A909-4AAB8002A59D}" presName="node" presStyleLbl="node1" presStyleIdx="3" presStyleCnt="9">
        <dgm:presLayoutVars>
          <dgm:bulletEnabled val="1"/>
        </dgm:presLayoutVars>
      </dgm:prSet>
      <dgm:spPr/>
    </dgm:pt>
    <dgm:pt modelId="{DFCFB756-33BD-419E-AC4C-F4C63F88FADB}" type="pres">
      <dgm:prSet presAssocID="{F8CBD919-C2E2-4D0A-94F7-EB606728BABD}" presName="sibTrans" presStyleCnt="0"/>
      <dgm:spPr/>
    </dgm:pt>
    <dgm:pt modelId="{D901B27E-44C2-472B-807F-8F0164BFBF7A}" type="pres">
      <dgm:prSet presAssocID="{8AD77B32-CAB8-4125-A80F-D98BB5E1E2D0}" presName="node" presStyleLbl="node1" presStyleIdx="4" presStyleCnt="9">
        <dgm:presLayoutVars>
          <dgm:bulletEnabled val="1"/>
        </dgm:presLayoutVars>
      </dgm:prSet>
      <dgm:spPr/>
    </dgm:pt>
    <dgm:pt modelId="{AF633055-973B-4470-92E9-EBF08BA2059E}" type="pres">
      <dgm:prSet presAssocID="{5500221E-2C6A-4461-8CDD-2CB3B98ACA7F}" presName="sibTrans" presStyleCnt="0"/>
      <dgm:spPr/>
    </dgm:pt>
    <dgm:pt modelId="{BE691DBC-C8C9-41F6-8F92-CBCE55AED043}" type="pres">
      <dgm:prSet presAssocID="{C915E33B-C423-4946-9919-7AD464F74C5A}" presName="node" presStyleLbl="node1" presStyleIdx="5" presStyleCnt="9">
        <dgm:presLayoutVars>
          <dgm:bulletEnabled val="1"/>
        </dgm:presLayoutVars>
      </dgm:prSet>
      <dgm:spPr/>
    </dgm:pt>
    <dgm:pt modelId="{CCB533F2-A70C-4FC2-A153-08F2F1724754}" type="pres">
      <dgm:prSet presAssocID="{06429F99-4876-4BD1-91ED-CD484169ED90}" presName="sibTrans" presStyleCnt="0"/>
      <dgm:spPr/>
    </dgm:pt>
    <dgm:pt modelId="{0A9517B8-D1F2-4D9D-B336-785332030EDD}" type="pres">
      <dgm:prSet presAssocID="{619D741D-E3D1-49DB-9E3F-F77D64C6D5B3}" presName="node" presStyleLbl="node1" presStyleIdx="6" presStyleCnt="9">
        <dgm:presLayoutVars>
          <dgm:bulletEnabled val="1"/>
        </dgm:presLayoutVars>
      </dgm:prSet>
      <dgm:spPr/>
    </dgm:pt>
    <dgm:pt modelId="{D7FB2DA9-9315-4D45-80B2-A5ACB8F9F0DB}" type="pres">
      <dgm:prSet presAssocID="{7F511AC3-9BEE-41C3-A1FF-1B0A36C656E9}" presName="sibTrans" presStyleCnt="0"/>
      <dgm:spPr/>
    </dgm:pt>
    <dgm:pt modelId="{821ED23B-4FFB-464E-A908-9E622724CF98}" type="pres">
      <dgm:prSet presAssocID="{B777C318-CC0B-41CA-9CEF-B827B4F0EAFE}" presName="node" presStyleLbl="node1" presStyleIdx="7" presStyleCnt="9">
        <dgm:presLayoutVars>
          <dgm:bulletEnabled val="1"/>
        </dgm:presLayoutVars>
      </dgm:prSet>
      <dgm:spPr/>
    </dgm:pt>
    <dgm:pt modelId="{1BB9D84F-428C-47FC-AD75-896DE2C0040F}" type="pres">
      <dgm:prSet presAssocID="{86F875AE-FEBF-4A4F-B77B-EB7845E5957E}" presName="sibTrans" presStyleCnt="0"/>
      <dgm:spPr/>
    </dgm:pt>
    <dgm:pt modelId="{61F4F8CF-B1F7-407B-A2D1-767EAA542D79}" type="pres">
      <dgm:prSet presAssocID="{CB0F9E5A-9953-407C-8E5D-53B7DC79C2CB}" presName="node" presStyleLbl="node1" presStyleIdx="8" presStyleCnt="9">
        <dgm:presLayoutVars>
          <dgm:bulletEnabled val="1"/>
        </dgm:presLayoutVars>
      </dgm:prSet>
      <dgm:spPr/>
    </dgm:pt>
  </dgm:ptLst>
  <dgm:cxnLst>
    <dgm:cxn modelId="{1180AE0D-FA5C-4A49-8466-F37A1C53859F}" srcId="{65D1806B-746D-4332-9BBE-21895D6119E7}" destId="{950A6D43-4EAC-4A3A-B8D5-0160A1A0C4EF}" srcOrd="0" destOrd="0" parTransId="{3BC66E9D-B939-475B-B329-7BF0D4E55D26}" sibTransId="{FD864EEA-B1AC-44AF-B86C-9FFDA9462346}"/>
    <dgm:cxn modelId="{F891DF23-F6EA-4DB8-A1DE-35A355D77C69}" type="presOf" srcId="{65D1806B-746D-4332-9BBE-21895D6119E7}" destId="{AA0A2F3E-6FFC-47F5-9095-5CC89ADDBC03}" srcOrd="0" destOrd="0" presId="urn:microsoft.com/office/officeart/2005/8/layout/default"/>
    <dgm:cxn modelId="{D229FE2F-A299-45FF-A896-96865CD2774B}" type="presOf" srcId="{619D741D-E3D1-49DB-9E3F-F77D64C6D5B3}" destId="{0A9517B8-D1F2-4D9D-B336-785332030EDD}" srcOrd="0" destOrd="0" presId="urn:microsoft.com/office/officeart/2005/8/layout/default"/>
    <dgm:cxn modelId="{DDE93B38-C445-407D-AC6C-C896A3329CCB}" type="presOf" srcId="{8AD77B32-CAB8-4125-A80F-D98BB5E1E2D0}" destId="{D901B27E-44C2-472B-807F-8F0164BFBF7A}" srcOrd="0" destOrd="0" presId="urn:microsoft.com/office/officeart/2005/8/layout/default"/>
    <dgm:cxn modelId="{6C35B640-AEEE-4336-B53C-7F208BBF3C8B}" type="presOf" srcId="{B777C318-CC0B-41CA-9CEF-B827B4F0EAFE}" destId="{821ED23B-4FFB-464E-A908-9E622724CF98}" srcOrd="0" destOrd="0" presId="urn:microsoft.com/office/officeart/2005/8/layout/default"/>
    <dgm:cxn modelId="{A00B0541-5CF0-4C32-8BD2-E9DA9821B16E}" srcId="{65D1806B-746D-4332-9BBE-21895D6119E7}" destId="{B777C318-CC0B-41CA-9CEF-B827B4F0EAFE}" srcOrd="7" destOrd="0" parTransId="{E866DEB8-6AC5-4B7E-846E-8FBEC9637FE4}" sibTransId="{86F875AE-FEBF-4A4F-B77B-EB7845E5957E}"/>
    <dgm:cxn modelId="{3CB3467F-21A4-471A-92E0-0514D6B6C552}" type="presOf" srcId="{CB0F9E5A-9953-407C-8E5D-53B7DC79C2CB}" destId="{61F4F8CF-B1F7-407B-A2D1-767EAA542D79}" srcOrd="0" destOrd="0" presId="urn:microsoft.com/office/officeart/2005/8/layout/default"/>
    <dgm:cxn modelId="{8D280186-67F2-4EE3-B2D2-2D6742BCD2DC}" type="presOf" srcId="{C915E33B-C423-4946-9919-7AD464F74C5A}" destId="{BE691DBC-C8C9-41F6-8F92-CBCE55AED043}" srcOrd="0" destOrd="0" presId="urn:microsoft.com/office/officeart/2005/8/layout/default"/>
    <dgm:cxn modelId="{4B9146B2-F4F5-4F1A-813B-5109E5A0308E}" srcId="{65D1806B-746D-4332-9BBE-21895D6119E7}" destId="{C915E33B-C423-4946-9919-7AD464F74C5A}" srcOrd="5" destOrd="0" parTransId="{6B35C516-36C8-47E8-BE68-EAE9FC8E971C}" sibTransId="{06429F99-4876-4BD1-91ED-CD484169ED90}"/>
    <dgm:cxn modelId="{ACD884B3-3EAC-4B5D-ABC5-6B35A4A6AD24}" type="presOf" srcId="{950A6D43-4EAC-4A3A-B8D5-0160A1A0C4EF}" destId="{924FFBD1-C612-4EF6-93C4-1E9A25CF8823}" srcOrd="0" destOrd="0" presId="urn:microsoft.com/office/officeart/2005/8/layout/default"/>
    <dgm:cxn modelId="{601A57BB-01D4-457E-8B84-AAAB23E98DA4}" srcId="{65D1806B-746D-4332-9BBE-21895D6119E7}" destId="{3AE45FCE-3764-4CB5-9CA3-75F6D2C40D7C}" srcOrd="2" destOrd="0" parTransId="{0E821001-85CD-4CA2-AE05-CB0D1E43B98D}" sibTransId="{D25A541C-74DD-4B06-815C-C619B938818A}"/>
    <dgm:cxn modelId="{B770DEBC-F6AE-4817-817D-9B5DEA3A7F73}" type="presOf" srcId="{50C949E1-8C04-4685-A8BD-2E8E19FD0D74}" destId="{BF0291F9-E23E-4A85-B950-F7B6CBE13D09}" srcOrd="0" destOrd="0" presId="urn:microsoft.com/office/officeart/2005/8/layout/default"/>
    <dgm:cxn modelId="{D6F081C1-7625-4BFB-B02A-45B46EB18550}" srcId="{65D1806B-746D-4332-9BBE-21895D6119E7}" destId="{CB0F9E5A-9953-407C-8E5D-53B7DC79C2CB}" srcOrd="8" destOrd="0" parTransId="{00AE8BE0-2D19-44FD-BE9A-6C3B8C05299D}" sibTransId="{4C1529C0-66C4-4110-BC84-BBCFE2CAF825}"/>
    <dgm:cxn modelId="{201B3CCF-49A3-465D-864E-C917C73A02BE}" srcId="{65D1806B-746D-4332-9BBE-21895D6119E7}" destId="{359774C2-3BE2-43B0-A909-4AAB8002A59D}" srcOrd="3" destOrd="0" parTransId="{8ADAD6D2-1812-4D98-BCF5-2675013A67DB}" sibTransId="{F8CBD919-C2E2-4D0A-94F7-EB606728BABD}"/>
    <dgm:cxn modelId="{DC790ED1-06A6-4FE5-8DE2-996240A6F938}" srcId="{65D1806B-746D-4332-9BBE-21895D6119E7}" destId="{619D741D-E3D1-49DB-9E3F-F77D64C6D5B3}" srcOrd="6" destOrd="0" parTransId="{F0D2B444-92A8-4AC3-9566-75CE2356BA45}" sibTransId="{7F511AC3-9BEE-41C3-A1FF-1B0A36C656E9}"/>
    <dgm:cxn modelId="{533FFDEE-7403-4919-AC53-1AABF848C52D}" type="presOf" srcId="{359774C2-3BE2-43B0-A909-4AAB8002A59D}" destId="{871CBA46-DF6F-47A7-801F-9225F04B936B}" srcOrd="0" destOrd="0" presId="urn:microsoft.com/office/officeart/2005/8/layout/default"/>
    <dgm:cxn modelId="{42E833F4-0775-4D55-B0AB-C2E5D1A73314}" srcId="{65D1806B-746D-4332-9BBE-21895D6119E7}" destId="{8AD77B32-CAB8-4125-A80F-D98BB5E1E2D0}" srcOrd="4" destOrd="0" parTransId="{B4203EE1-00F2-4FC5-AE77-7B931A47F7F3}" sibTransId="{5500221E-2C6A-4461-8CDD-2CB3B98ACA7F}"/>
    <dgm:cxn modelId="{28159BF5-5BCF-4A8B-8762-CAB4E5E8A4FD}" type="presOf" srcId="{3AE45FCE-3764-4CB5-9CA3-75F6D2C40D7C}" destId="{EF8981E9-79D0-4148-A8C6-353A0EBC10D9}" srcOrd="0" destOrd="0" presId="urn:microsoft.com/office/officeart/2005/8/layout/default"/>
    <dgm:cxn modelId="{3FCFA7FD-95E7-4F03-8781-1FD23B5992B1}" srcId="{65D1806B-746D-4332-9BBE-21895D6119E7}" destId="{50C949E1-8C04-4685-A8BD-2E8E19FD0D74}" srcOrd="1" destOrd="0" parTransId="{ED75450B-7CD3-4083-99AF-72FC48FEB66A}" sibTransId="{3746059F-90F2-45A1-9D68-881614D8777E}"/>
    <dgm:cxn modelId="{F14E8D93-88D6-437C-9DB3-FC632127F9FE}" type="presParOf" srcId="{AA0A2F3E-6FFC-47F5-9095-5CC89ADDBC03}" destId="{924FFBD1-C612-4EF6-93C4-1E9A25CF8823}" srcOrd="0" destOrd="0" presId="urn:microsoft.com/office/officeart/2005/8/layout/default"/>
    <dgm:cxn modelId="{D21A209F-D920-40D7-B9F9-C5582DAEE939}" type="presParOf" srcId="{AA0A2F3E-6FFC-47F5-9095-5CC89ADDBC03}" destId="{AF56CEDD-CA43-417C-B902-DDA155B61F06}" srcOrd="1" destOrd="0" presId="urn:microsoft.com/office/officeart/2005/8/layout/default"/>
    <dgm:cxn modelId="{A8FB1DFB-75E8-4950-8FCD-422EF334B459}" type="presParOf" srcId="{AA0A2F3E-6FFC-47F5-9095-5CC89ADDBC03}" destId="{BF0291F9-E23E-4A85-B950-F7B6CBE13D09}" srcOrd="2" destOrd="0" presId="urn:microsoft.com/office/officeart/2005/8/layout/default"/>
    <dgm:cxn modelId="{3E1F3263-5585-487A-A095-AACE2B289C5C}" type="presParOf" srcId="{AA0A2F3E-6FFC-47F5-9095-5CC89ADDBC03}" destId="{6FFB2575-8909-4FAD-90EE-EB8BCB8D2D31}" srcOrd="3" destOrd="0" presId="urn:microsoft.com/office/officeart/2005/8/layout/default"/>
    <dgm:cxn modelId="{4138AE26-869A-4E1E-9E7E-B8BC7A1D264B}" type="presParOf" srcId="{AA0A2F3E-6FFC-47F5-9095-5CC89ADDBC03}" destId="{EF8981E9-79D0-4148-A8C6-353A0EBC10D9}" srcOrd="4" destOrd="0" presId="urn:microsoft.com/office/officeart/2005/8/layout/default"/>
    <dgm:cxn modelId="{B307EEE3-3C20-4999-94ED-12141B5742B7}" type="presParOf" srcId="{AA0A2F3E-6FFC-47F5-9095-5CC89ADDBC03}" destId="{05263966-3543-4039-BBE3-2B4652C48486}" srcOrd="5" destOrd="0" presId="urn:microsoft.com/office/officeart/2005/8/layout/default"/>
    <dgm:cxn modelId="{A9422D17-28A7-4235-9109-C88F866F0298}" type="presParOf" srcId="{AA0A2F3E-6FFC-47F5-9095-5CC89ADDBC03}" destId="{871CBA46-DF6F-47A7-801F-9225F04B936B}" srcOrd="6" destOrd="0" presId="urn:microsoft.com/office/officeart/2005/8/layout/default"/>
    <dgm:cxn modelId="{A19BFDAD-36EF-4FF9-A83E-506D5A6C915B}" type="presParOf" srcId="{AA0A2F3E-6FFC-47F5-9095-5CC89ADDBC03}" destId="{DFCFB756-33BD-419E-AC4C-F4C63F88FADB}" srcOrd="7" destOrd="0" presId="urn:microsoft.com/office/officeart/2005/8/layout/default"/>
    <dgm:cxn modelId="{E26F2972-7DBC-4BED-85A2-458193241AE6}" type="presParOf" srcId="{AA0A2F3E-6FFC-47F5-9095-5CC89ADDBC03}" destId="{D901B27E-44C2-472B-807F-8F0164BFBF7A}" srcOrd="8" destOrd="0" presId="urn:microsoft.com/office/officeart/2005/8/layout/default"/>
    <dgm:cxn modelId="{5CA5D0A6-81F6-46C1-B18B-F226DA2B54B6}" type="presParOf" srcId="{AA0A2F3E-6FFC-47F5-9095-5CC89ADDBC03}" destId="{AF633055-973B-4470-92E9-EBF08BA2059E}" srcOrd="9" destOrd="0" presId="urn:microsoft.com/office/officeart/2005/8/layout/default"/>
    <dgm:cxn modelId="{3D7CFCD2-D92E-49F1-A25F-10939E0D6C41}" type="presParOf" srcId="{AA0A2F3E-6FFC-47F5-9095-5CC89ADDBC03}" destId="{BE691DBC-C8C9-41F6-8F92-CBCE55AED043}" srcOrd="10" destOrd="0" presId="urn:microsoft.com/office/officeart/2005/8/layout/default"/>
    <dgm:cxn modelId="{BAAC4EAD-287B-4B8E-9AA7-264B0E522674}" type="presParOf" srcId="{AA0A2F3E-6FFC-47F5-9095-5CC89ADDBC03}" destId="{CCB533F2-A70C-4FC2-A153-08F2F1724754}" srcOrd="11" destOrd="0" presId="urn:microsoft.com/office/officeart/2005/8/layout/default"/>
    <dgm:cxn modelId="{8A33B381-CCE4-4F79-8336-A4342415CD85}" type="presParOf" srcId="{AA0A2F3E-6FFC-47F5-9095-5CC89ADDBC03}" destId="{0A9517B8-D1F2-4D9D-B336-785332030EDD}" srcOrd="12" destOrd="0" presId="urn:microsoft.com/office/officeart/2005/8/layout/default"/>
    <dgm:cxn modelId="{C8B7532C-281C-4741-B36C-7AE1D7799AD4}" type="presParOf" srcId="{AA0A2F3E-6FFC-47F5-9095-5CC89ADDBC03}" destId="{D7FB2DA9-9315-4D45-80B2-A5ACB8F9F0DB}" srcOrd="13" destOrd="0" presId="urn:microsoft.com/office/officeart/2005/8/layout/default"/>
    <dgm:cxn modelId="{FEAAB817-B561-4694-BC72-C22860E2676D}" type="presParOf" srcId="{AA0A2F3E-6FFC-47F5-9095-5CC89ADDBC03}" destId="{821ED23B-4FFB-464E-A908-9E622724CF98}" srcOrd="14" destOrd="0" presId="urn:microsoft.com/office/officeart/2005/8/layout/default"/>
    <dgm:cxn modelId="{1F0E84E6-0234-465F-8379-AB3782C8D47C}" type="presParOf" srcId="{AA0A2F3E-6FFC-47F5-9095-5CC89ADDBC03}" destId="{1BB9D84F-428C-47FC-AD75-896DE2C0040F}" srcOrd="15" destOrd="0" presId="urn:microsoft.com/office/officeart/2005/8/layout/default"/>
    <dgm:cxn modelId="{07F0A3CF-58F6-4AB4-AB8B-4CF7C27516F7}" type="presParOf" srcId="{AA0A2F3E-6FFC-47F5-9095-5CC89ADDBC03}" destId="{61F4F8CF-B1F7-407B-A2D1-767EAA542D79}"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FFBD1-C612-4EF6-93C4-1E9A25CF8823}">
      <dsp:nvSpPr>
        <dsp:cNvPr id="0" name=""/>
        <dsp:cNvSpPr/>
      </dsp:nvSpPr>
      <dsp:spPr>
        <a:xfrm>
          <a:off x="267576" y="1666"/>
          <a:ext cx="1891042" cy="113462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Bahnschrift SemiCondensed" panose="020B0502040204020203" pitchFamily="34" charset="0"/>
            </a:rPr>
            <a:t>Creation of Users by Admin</a:t>
          </a:r>
        </a:p>
      </dsp:txBody>
      <dsp:txXfrm>
        <a:off x="267576" y="1666"/>
        <a:ext cx="1891042" cy="1134625"/>
      </dsp:txXfrm>
    </dsp:sp>
    <dsp:sp modelId="{BF0291F9-E23E-4A85-B950-F7B6CBE13D09}">
      <dsp:nvSpPr>
        <dsp:cNvPr id="0" name=""/>
        <dsp:cNvSpPr/>
      </dsp:nvSpPr>
      <dsp:spPr>
        <a:xfrm>
          <a:off x="2347723" y="1666"/>
          <a:ext cx="1891042" cy="113462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solidFill>
                <a:schemeClr val="tx1"/>
              </a:solidFill>
              <a:latin typeface="Bahnschrift SemiCondensed" panose="020B0502040204020203" pitchFamily="34" charset="0"/>
            </a:rPr>
            <a:t>Each user has its own menu with actions</a:t>
          </a:r>
        </a:p>
      </dsp:txBody>
      <dsp:txXfrm>
        <a:off x="2347723" y="1666"/>
        <a:ext cx="1891042" cy="1134625"/>
      </dsp:txXfrm>
    </dsp:sp>
    <dsp:sp modelId="{EF8981E9-79D0-4148-A8C6-353A0EBC10D9}">
      <dsp:nvSpPr>
        <dsp:cNvPr id="0" name=""/>
        <dsp:cNvSpPr/>
      </dsp:nvSpPr>
      <dsp:spPr>
        <a:xfrm>
          <a:off x="4427870" y="1666"/>
          <a:ext cx="1891042" cy="113462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solidFill>
                <a:schemeClr val="tx1"/>
              </a:solidFill>
              <a:latin typeface="Bahnschrift SemiCondensed" panose="020B0502040204020203" pitchFamily="34" charset="0"/>
            </a:rPr>
            <a:t>User can: create/view/join organizations, view news</a:t>
          </a:r>
        </a:p>
      </dsp:txBody>
      <dsp:txXfrm>
        <a:off x="4427870" y="1666"/>
        <a:ext cx="1891042" cy="1134625"/>
      </dsp:txXfrm>
    </dsp:sp>
    <dsp:sp modelId="{871CBA46-DF6F-47A7-801F-9225F04B936B}">
      <dsp:nvSpPr>
        <dsp:cNvPr id="0" name=""/>
        <dsp:cNvSpPr/>
      </dsp:nvSpPr>
      <dsp:spPr>
        <a:xfrm>
          <a:off x="267576" y="1325396"/>
          <a:ext cx="1891042" cy="113462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Bahnschrift SemiCondensed" panose="020B0502040204020203" pitchFamily="34" charset="0"/>
            </a:rPr>
            <a:t>Student can: add/drop courses, view transcript/schedule/</a:t>
          </a:r>
        </a:p>
        <a:p>
          <a:pPr marL="0" lvl="0" indent="0" algn="ctr" defTabSz="577850">
            <a:lnSpc>
              <a:spcPct val="90000"/>
            </a:lnSpc>
            <a:spcBef>
              <a:spcPct val="0"/>
            </a:spcBef>
            <a:spcAft>
              <a:spcPct val="35000"/>
            </a:spcAft>
            <a:buNone/>
          </a:pPr>
          <a:r>
            <a:rPr lang="en-US" sz="1300" b="1" kern="1200" dirty="0">
              <a:solidFill>
                <a:schemeClr val="tx1"/>
              </a:solidFill>
              <a:latin typeface="Bahnschrift SemiCondensed" panose="020B0502040204020203" pitchFamily="34" charset="0"/>
            </a:rPr>
            <a:t>journal</a:t>
          </a:r>
        </a:p>
      </dsp:txBody>
      <dsp:txXfrm>
        <a:off x="267576" y="1325396"/>
        <a:ext cx="1891042" cy="1134625"/>
      </dsp:txXfrm>
    </dsp:sp>
    <dsp:sp modelId="{D901B27E-44C2-472B-807F-8F0164BFBF7A}">
      <dsp:nvSpPr>
        <dsp:cNvPr id="0" name=""/>
        <dsp:cNvSpPr/>
      </dsp:nvSpPr>
      <dsp:spPr>
        <a:xfrm>
          <a:off x="2347723" y="1325396"/>
          <a:ext cx="1891042" cy="113462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solidFill>
                <a:schemeClr val="tx1"/>
              </a:solidFill>
              <a:latin typeface="Bahnschrift SemiCondensed" panose="020B0502040204020203" pitchFamily="34" charset="0"/>
            </a:rPr>
            <a:t>Manager can: create/view/delete -&gt; faculties/courses/lessons/news, assign teachers for courses, and make schedule for students</a:t>
          </a:r>
        </a:p>
      </dsp:txBody>
      <dsp:txXfrm>
        <a:off x="2347723" y="1325396"/>
        <a:ext cx="1891042" cy="1134625"/>
      </dsp:txXfrm>
    </dsp:sp>
    <dsp:sp modelId="{BE691DBC-C8C9-41F6-8F92-CBCE55AED043}">
      <dsp:nvSpPr>
        <dsp:cNvPr id="0" name=""/>
        <dsp:cNvSpPr/>
      </dsp:nvSpPr>
      <dsp:spPr>
        <a:xfrm>
          <a:off x="4427870" y="1325396"/>
          <a:ext cx="1891042" cy="113462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Bahnschrift SemiCondensed" panose="020B0502040204020203" pitchFamily="34" charset="0"/>
            </a:rPr>
            <a:t>Teacher can: put marks/attendance</a:t>
          </a:r>
        </a:p>
        <a:p>
          <a:pPr marL="0" lvl="0" indent="0" algn="ctr" defTabSz="577850">
            <a:lnSpc>
              <a:spcPct val="90000"/>
            </a:lnSpc>
            <a:spcBef>
              <a:spcPct val="0"/>
            </a:spcBef>
            <a:spcAft>
              <a:spcPct val="35000"/>
            </a:spcAft>
            <a:buNone/>
          </a:pPr>
          <a:r>
            <a:rPr lang="en-US" sz="1300" b="1" kern="1200" dirty="0">
              <a:solidFill>
                <a:schemeClr val="tx1"/>
              </a:solidFill>
              <a:latin typeface="Bahnschrift SemiCondensed" panose="020B0502040204020203" pitchFamily="34" charset="0"/>
            </a:rPr>
            <a:t>/attestation, view own courses, view schedule</a:t>
          </a:r>
        </a:p>
      </dsp:txBody>
      <dsp:txXfrm>
        <a:off x="4427870" y="1325396"/>
        <a:ext cx="1891042" cy="1134625"/>
      </dsp:txXfrm>
    </dsp:sp>
    <dsp:sp modelId="{0A9517B8-D1F2-4D9D-B336-785332030EDD}">
      <dsp:nvSpPr>
        <dsp:cNvPr id="0" name=""/>
        <dsp:cNvSpPr/>
      </dsp:nvSpPr>
      <dsp:spPr>
        <a:xfrm>
          <a:off x="267576" y="2649126"/>
          <a:ext cx="1891042" cy="113462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solidFill>
                <a:schemeClr val="tx1"/>
              </a:solidFill>
              <a:latin typeface="Bahnschrift SemiCondensed" panose="020B0502040204020203" pitchFamily="34" charset="0"/>
            </a:rPr>
            <a:t>Librarian can: give/add/delete books</a:t>
          </a:r>
        </a:p>
      </dsp:txBody>
      <dsp:txXfrm>
        <a:off x="267576" y="2649126"/>
        <a:ext cx="1891042" cy="1134625"/>
      </dsp:txXfrm>
    </dsp:sp>
    <dsp:sp modelId="{821ED23B-4FFB-464E-A908-9E622724CF98}">
      <dsp:nvSpPr>
        <dsp:cNvPr id="0" name=""/>
        <dsp:cNvSpPr/>
      </dsp:nvSpPr>
      <dsp:spPr>
        <a:xfrm>
          <a:off x="2347723" y="2649126"/>
          <a:ext cx="1891042" cy="113462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Bahnschrift SemiCondensed" panose="020B0502040204020203" pitchFamily="34" charset="0"/>
            </a:rPr>
            <a:t>Message System</a:t>
          </a:r>
        </a:p>
      </dsp:txBody>
      <dsp:txXfrm>
        <a:off x="2347723" y="2649126"/>
        <a:ext cx="1891042" cy="1134625"/>
      </dsp:txXfrm>
    </dsp:sp>
    <dsp:sp modelId="{61F4F8CF-B1F7-407B-A2D1-767EAA542D79}">
      <dsp:nvSpPr>
        <dsp:cNvPr id="0" name=""/>
        <dsp:cNvSpPr/>
      </dsp:nvSpPr>
      <dsp:spPr>
        <a:xfrm>
          <a:off x="4427870" y="2649126"/>
          <a:ext cx="1891042" cy="113462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Bahnschrift SemiCondensed" panose="020B0502040204020203" pitchFamily="34" charset="0"/>
            </a:rPr>
            <a:t>Organization System</a:t>
          </a:r>
        </a:p>
      </dsp:txBody>
      <dsp:txXfrm>
        <a:off x="4427870" y="2649126"/>
        <a:ext cx="1891042" cy="113462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B2F624-4470-922C-BFB5-AD2E7AF26DE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KZ"/>
          </a:p>
        </p:txBody>
      </p:sp>
      <p:sp>
        <p:nvSpPr>
          <p:cNvPr id="3" name="Подзаголовок 2">
            <a:extLst>
              <a:ext uri="{FF2B5EF4-FFF2-40B4-BE49-F238E27FC236}">
                <a16:creationId xmlns:a16="http://schemas.microsoft.com/office/drawing/2014/main" id="{5D792617-BD96-55B1-7E4F-2B53E0877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KZ"/>
          </a:p>
        </p:txBody>
      </p:sp>
      <p:sp>
        <p:nvSpPr>
          <p:cNvPr id="4" name="Дата 3">
            <a:extLst>
              <a:ext uri="{FF2B5EF4-FFF2-40B4-BE49-F238E27FC236}">
                <a16:creationId xmlns:a16="http://schemas.microsoft.com/office/drawing/2014/main" id="{D306C7E9-4496-2D6F-24C0-C7E1BB677BCA}"/>
              </a:ext>
            </a:extLst>
          </p:cNvPr>
          <p:cNvSpPr>
            <a:spLocks noGrp="1"/>
          </p:cNvSpPr>
          <p:nvPr>
            <p:ph type="dt" sz="half" idx="10"/>
          </p:nvPr>
        </p:nvSpPr>
        <p:spPr/>
        <p:txBody>
          <a:bodyPr/>
          <a:lstStyle/>
          <a:p>
            <a:fld id="{80B2998D-B2F3-B84A-B143-3B6A6BD9FB61}" type="datetimeFigureOut">
              <a:rPr lang="ru-KZ" smtClean="0"/>
              <a:t>12/21/2022</a:t>
            </a:fld>
            <a:endParaRPr lang="ru-KZ"/>
          </a:p>
        </p:txBody>
      </p:sp>
      <p:sp>
        <p:nvSpPr>
          <p:cNvPr id="5" name="Нижний колонтитул 4">
            <a:extLst>
              <a:ext uri="{FF2B5EF4-FFF2-40B4-BE49-F238E27FC236}">
                <a16:creationId xmlns:a16="http://schemas.microsoft.com/office/drawing/2014/main" id="{4F5FCE9F-F062-A0D5-1915-8FDCBA4384B9}"/>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6D8FC11E-7F87-7A56-912F-0E83C34AD0F0}"/>
              </a:ext>
            </a:extLst>
          </p:cNvPr>
          <p:cNvSpPr>
            <a:spLocks noGrp="1"/>
          </p:cNvSpPr>
          <p:nvPr>
            <p:ph type="sldNum" sz="quarter" idx="12"/>
          </p:nvPr>
        </p:nvSpPr>
        <p:spPr/>
        <p:txBody>
          <a:bodyPr/>
          <a:lstStyle/>
          <a:p>
            <a:fld id="{518B3CDA-C3D5-F34A-9B39-07661D1FDC83}" type="slidenum">
              <a:rPr lang="ru-KZ" smtClean="0"/>
              <a:t>‹#›</a:t>
            </a:fld>
            <a:endParaRPr lang="ru-KZ"/>
          </a:p>
        </p:txBody>
      </p:sp>
    </p:spTree>
    <p:extLst>
      <p:ext uri="{BB962C8B-B14F-4D97-AF65-F5344CB8AC3E}">
        <p14:creationId xmlns:p14="http://schemas.microsoft.com/office/powerpoint/2010/main" val="2451252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32D8EA-10F0-8EC7-9B5E-F8C420907C96}"/>
              </a:ext>
            </a:extLst>
          </p:cNvPr>
          <p:cNvSpPr>
            <a:spLocks noGrp="1"/>
          </p:cNvSpPr>
          <p:nvPr>
            <p:ph type="title"/>
          </p:nvPr>
        </p:nvSpPr>
        <p:spPr/>
        <p:txBody>
          <a:bodyPr/>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CB662293-FDC8-4C2D-31B1-F10A0190618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6A845255-3A1C-E796-90E5-7F39B6BF922B}"/>
              </a:ext>
            </a:extLst>
          </p:cNvPr>
          <p:cNvSpPr>
            <a:spLocks noGrp="1"/>
          </p:cNvSpPr>
          <p:nvPr>
            <p:ph type="dt" sz="half" idx="10"/>
          </p:nvPr>
        </p:nvSpPr>
        <p:spPr/>
        <p:txBody>
          <a:bodyPr/>
          <a:lstStyle/>
          <a:p>
            <a:fld id="{80B2998D-B2F3-B84A-B143-3B6A6BD9FB61}" type="datetimeFigureOut">
              <a:rPr lang="ru-KZ" smtClean="0"/>
              <a:t>12/21/2022</a:t>
            </a:fld>
            <a:endParaRPr lang="ru-KZ"/>
          </a:p>
        </p:txBody>
      </p:sp>
      <p:sp>
        <p:nvSpPr>
          <p:cNvPr id="5" name="Нижний колонтитул 4">
            <a:extLst>
              <a:ext uri="{FF2B5EF4-FFF2-40B4-BE49-F238E27FC236}">
                <a16:creationId xmlns:a16="http://schemas.microsoft.com/office/drawing/2014/main" id="{CE53A93D-7A23-AEDA-2B54-185F6A9CA13A}"/>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09FBD648-3256-0497-C093-9C9A34F3078E}"/>
              </a:ext>
            </a:extLst>
          </p:cNvPr>
          <p:cNvSpPr>
            <a:spLocks noGrp="1"/>
          </p:cNvSpPr>
          <p:nvPr>
            <p:ph type="sldNum" sz="quarter" idx="12"/>
          </p:nvPr>
        </p:nvSpPr>
        <p:spPr/>
        <p:txBody>
          <a:bodyPr/>
          <a:lstStyle/>
          <a:p>
            <a:fld id="{518B3CDA-C3D5-F34A-9B39-07661D1FDC83}" type="slidenum">
              <a:rPr lang="ru-KZ" smtClean="0"/>
              <a:t>‹#›</a:t>
            </a:fld>
            <a:endParaRPr lang="ru-KZ"/>
          </a:p>
        </p:txBody>
      </p:sp>
    </p:spTree>
    <p:extLst>
      <p:ext uri="{BB962C8B-B14F-4D97-AF65-F5344CB8AC3E}">
        <p14:creationId xmlns:p14="http://schemas.microsoft.com/office/powerpoint/2010/main" val="1354077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80B6518-44A5-5C6A-3C56-ECF517026B13}"/>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A4C65EF3-0471-135C-3FD1-733F296768B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8F7A2CDD-D332-2DE0-3F07-ECE12A7A834C}"/>
              </a:ext>
            </a:extLst>
          </p:cNvPr>
          <p:cNvSpPr>
            <a:spLocks noGrp="1"/>
          </p:cNvSpPr>
          <p:nvPr>
            <p:ph type="dt" sz="half" idx="10"/>
          </p:nvPr>
        </p:nvSpPr>
        <p:spPr/>
        <p:txBody>
          <a:bodyPr/>
          <a:lstStyle/>
          <a:p>
            <a:fld id="{80B2998D-B2F3-B84A-B143-3B6A6BD9FB61}" type="datetimeFigureOut">
              <a:rPr lang="ru-KZ" smtClean="0"/>
              <a:t>12/21/2022</a:t>
            </a:fld>
            <a:endParaRPr lang="ru-KZ"/>
          </a:p>
        </p:txBody>
      </p:sp>
      <p:sp>
        <p:nvSpPr>
          <p:cNvPr id="5" name="Нижний колонтитул 4">
            <a:extLst>
              <a:ext uri="{FF2B5EF4-FFF2-40B4-BE49-F238E27FC236}">
                <a16:creationId xmlns:a16="http://schemas.microsoft.com/office/drawing/2014/main" id="{20711DA9-ED78-6B58-EC1C-5A51CF31E65B}"/>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71BE2E9D-E4FB-D0C3-1A97-E29FC81A94A5}"/>
              </a:ext>
            </a:extLst>
          </p:cNvPr>
          <p:cNvSpPr>
            <a:spLocks noGrp="1"/>
          </p:cNvSpPr>
          <p:nvPr>
            <p:ph type="sldNum" sz="quarter" idx="12"/>
          </p:nvPr>
        </p:nvSpPr>
        <p:spPr/>
        <p:txBody>
          <a:bodyPr/>
          <a:lstStyle/>
          <a:p>
            <a:fld id="{518B3CDA-C3D5-F34A-9B39-07661D1FDC83}" type="slidenum">
              <a:rPr lang="ru-KZ" smtClean="0"/>
              <a:t>‹#›</a:t>
            </a:fld>
            <a:endParaRPr lang="ru-KZ"/>
          </a:p>
        </p:txBody>
      </p:sp>
    </p:spTree>
    <p:extLst>
      <p:ext uri="{BB962C8B-B14F-4D97-AF65-F5344CB8AC3E}">
        <p14:creationId xmlns:p14="http://schemas.microsoft.com/office/powerpoint/2010/main" val="1876834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C9FF6E-EC4B-097B-B2D2-0AD6FF926533}"/>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7E2E9711-8277-5B5F-0E8C-B2DD1D414EB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2740FA56-4C59-A029-1910-2B1883EDB447}"/>
              </a:ext>
            </a:extLst>
          </p:cNvPr>
          <p:cNvSpPr>
            <a:spLocks noGrp="1"/>
          </p:cNvSpPr>
          <p:nvPr>
            <p:ph type="dt" sz="half" idx="10"/>
          </p:nvPr>
        </p:nvSpPr>
        <p:spPr/>
        <p:txBody>
          <a:bodyPr/>
          <a:lstStyle/>
          <a:p>
            <a:fld id="{80B2998D-B2F3-B84A-B143-3B6A6BD9FB61}" type="datetimeFigureOut">
              <a:rPr lang="ru-KZ" smtClean="0"/>
              <a:t>12/21/2022</a:t>
            </a:fld>
            <a:endParaRPr lang="ru-KZ"/>
          </a:p>
        </p:txBody>
      </p:sp>
      <p:sp>
        <p:nvSpPr>
          <p:cNvPr id="5" name="Нижний колонтитул 4">
            <a:extLst>
              <a:ext uri="{FF2B5EF4-FFF2-40B4-BE49-F238E27FC236}">
                <a16:creationId xmlns:a16="http://schemas.microsoft.com/office/drawing/2014/main" id="{5662BE61-700B-C484-7A12-73F887CEE227}"/>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8CFC7434-BE5D-F748-8F61-C84EC97F026F}"/>
              </a:ext>
            </a:extLst>
          </p:cNvPr>
          <p:cNvSpPr>
            <a:spLocks noGrp="1"/>
          </p:cNvSpPr>
          <p:nvPr>
            <p:ph type="sldNum" sz="quarter" idx="12"/>
          </p:nvPr>
        </p:nvSpPr>
        <p:spPr/>
        <p:txBody>
          <a:bodyPr/>
          <a:lstStyle/>
          <a:p>
            <a:fld id="{518B3CDA-C3D5-F34A-9B39-07661D1FDC83}" type="slidenum">
              <a:rPr lang="ru-KZ" smtClean="0"/>
              <a:t>‹#›</a:t>
            </a:fld>
            <a:endParaRPr lang="ru-KZ"/>
          </a:p>
        </p:txBody>
      </p:sp>
    </p:spTree>
    <p:extLst>
      <p:ext uri="{BB962C8B-B14F-4D97-AF65-F5344CB8AC3E}">
        <p14:creationId xmlns:p14="http://schemas.microsoft.com/office/powerpoint/2010/main" val="362577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00EA07-DF34-FFB1-DC0C-790FB147774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KZ"/>
          </a:p>
        </p:txBody>
      </p:sp>
      <p:sp>
        <p:nvSpPr>
          <p:cNvPr id="3" name="Текст 2">
            <a:extLst>
              <a:ext uri="{FF2B5EF4-FFF2-40B4-BE49-F238E27FC236}">
                <a16:creationId xmlns:a16="http://schemas.microsoft.com/office/drawing/2014/main" id="{FA0C4179-437A-8243-6C81-9BF669057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93FD7BD-FCDB-593E-747A-25FCCD3174F9}"/>
              </a:ext>
            </a:extLst>
          </p:cNvPr>
          <p:cNvSpPr>
            <a:spLocks noGrp="1"/>
          </p:cNvSpPr>
          <p:nvPr>
            <p:ph type="dt" sz="half" idx="10"/>
          </p:nvPr>
        </p:nvSpPr>
        <p:spPr/>
        <p:txBody>
          <a:bodyPr/>
          <a:lstStyle/>
          <a:p>
            <a:fld id="{80B2998D-B2F3-B84A-B143-3B6A6BD9FB61}" type="datetimeFigureOut">
              <a:rPr lang="ru-KZ" smtClean="0"/>
              <a:t>12/21/2022</a:t>
            </a:fld>
            <a:endParaRPr lang="ru-KZ"/>
          </a:p>
        </p:txBody>
      </p:sp>
      <p:sp>
        <p:nvSpPr>
          <p:cNvPr id="5" name="Нижний колонтитул 4">
            <a:extLst>
              <a:ext uri="{FF2B5EF4-FFF2-40B4-BE49-F238E27FC236}">
                <a16:creationId xmlns:a16="http://schemas.microsoft.com/office/drawing/2014/main" id="{12442B00-2DCD-5BBD-435F-3F2C03A4448C}"/>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E906C485-5223-562F-5EC3-A65355F01069}"/>
              </a:ext>
            </a:extLst>
          </p:cNvPr>
          <p:cNvSpPr>
            <a:spLocks noGrp="1"/>
          </p:cNvSpPr>
          <p:nvPr>
            <p:ph type="sldNum" sz="quarter" idx="12"/>
          </p:nvPr>
        </p:nvSpPr>
        <p:spPr/>
        <p:txBody>
          <a:bodyPr/>
          <a:lstStyle/>
          <a:p>
            <a:fld id="{518B3CDA-C3D5-F34A-9B39-07661D1FDC83}" type="slidenum">
              <a:rPr lang="ru-KZ" smtClean="0"/>
              <a:t>‹#›</a:t>
            </a:fld>
            <a:endParaRPr lang="ru-KZ"/>
          </a:p>
        </p:txBody>
      </p:sp>
    </p:spTree>
    <p:extLst>
      <p:ext uri="{BB962C8B-B14F-4D97-AF65-F5344CB8AC3E}">
        <p14:creationId xmlns:p14="http://schemas.microsoft.com/office/powerpoint/2010/main" val="383586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BCAD09-6120-E84C-99E8-C89CF3CE12D7}"/>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026E6AF3-8786-51B9-15CC-99A30109AEB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Объект 3">
            <a:extLst>
              <a:ext uri="{FF2B5EF4-FFF2-40B4-BE49-F238E27FC236}">
                <a16:creationId xmlns:a16="http://schemas.microsoft.com/office/drawing/2014/main" id="{5E377C49-FDE5-8CAD-B330-E4C41027D49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Дата 4">
            <a:extLst>
              <a:ext uri="{FF2B5EF4-FFF2-40B4-BE49-F238E27FC236}">
                <a16:creationId xmlns:a16="http://schemas.microsoft.com/office/drawing/2014/main" id="{203D6586-D9D9-1D2A-DD78-4A43A6C5258B}"/>
              </a:ext>
            </a:extLst>
          </p:cNvPr>
          <p:cNvSpPr>
            <a:spLocks noGrp="1"/>
          </p:cNvSpPr>
          <p:nvPr>
            <p:ph type="dt" sz="half" idx="10"/>
          </p:nvPr>
        </p:nvSpPr>
        <p:spPr/>
        <p:txBody>
          <a:bodyPr/>
          <a:lstStyle/>
          <a:p>
            <a:fld id="{80B2998D-B2F3-B84A-B143-3B6A6BD9FB61}" type="datetimeFigureOut">
              <a:rPr lang="ru-KZ" smtClean="0"/>
              <a:t>12/21/2022</a:t>
            </a:fld>
            <a:endParaRPr lang="ru-KZ"/>
          </a:p>
        </p:txBody>
      </p:sp>
      <p:sp>
        <p:nvSpPr>
          <p:cNvPr id="6" name="Нижний колонтитул 5">
            <a:extLst>
              <a:ext uri="{FF2B5EF4-FFF2-40B4-BE49-F238E27FC236}">
                <a16:creationId xmlns:a16="http://schemas.microsoft.com/office/drawing/2014/main" id="{1B43F847-C390-D44A-0150-9EDE8AD0FFFA}"/>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6AAC3735-FDCB-3018-213D-254F4B534E23}"/>
              </a:ext>
            </a:extLst>
          </p:cNvPr>
          <p:cNvSpPr>
            <a:spLocks noGrp="1"/>
          </p:cNvSpPr>
          <p:nvPr>
            <p:ph type="sldNum" sz="quarter" idx="12"/>
          </p:nvPr>
        </p:nvSpPr>
        <p:spPr/>
        <p:txBody>
          <a:bodyPr/>
          <a:lstStyle/>
          <a:p>
            <a:fld id="{518B3CDA-C3D5-F34A-9B39-07661D1FDC83}" type="slidenum">
              <a:rPr lang="ru-KZ" smtClean="0"/>
              <a:t>‹#›</a:t>
            </a:fld>
            <a:endParaRPr lang="ru-KZ"/>
          </a:p>
        </p:txBody>
      </p:sp>
    </p:spTree>
    <p:extLst>
      <p:ext uri="{BB962C8B-B14F-4D97-AF65-F5344CB8AC3E}">
        <p14:creationId xmlns:p14="http://schemas.microsoft.com/office/powerpoint/2010/main" val="106554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786575-6BE4-BE00-6288-A2F1F51EF9B5}"/>
              </a:ext>
            </a:extLst>
          </p:cNvPr>
          <p:cNvSpPr>
            <a:spLocks noGrp="1"/>
          </p:cNvSpPr>
          <p:nvPr>
            <p:ph type="title"/>
          </p:nvPr>
        </p:nvSpPr>
        <p:spPr>
          <a:xfrm>
            <a:off x="839788" y="365125"/>
            <a:ext cx="10515600" cy="1325563"/>
          </a:xfrm>
        </p:spPr>
        <p:txBody>
          <a:bodyPr/>
          <a:lstStyle/>
          <a:p>
            <a:r>
              <a:rPr lang="ru-RU"/>
              <a:t>Образец заголовка</a:t>
            </a:r>
            <a:endParaRPr lang="ru-KZ"/>
          </a:p>
        </p:txBody>
      </p:sp>
      <p:sp>
        <p:nvSpPr>
          <p:cNvPr id="3" name="Текст 2">
            <a:extLst>
              <a:ext uri="{FF2B5EF4-FFF2-40B4-BE49-F238E27FC236}">
                <a16:creationId xmlns:a16="http://schemas.microsoft.com/office/drawing/2014/main" id="{92EA072B-5883-992A-85F7-B23C3C33B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5051DCF-012D-802E-558D-485D4B31C80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Текст 4">
            <a:extLst>
              <a:ext uri="{FF2B5EF4-FFF2-40B4-BE49-F238E27FC236}">
                <a16:creationId xmlns:a16="http://schemas.microsoft.com/office/drawing/2014/main" id="{1200A648-34FB-B744-2C03-7076F5ABFA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A1AD534-9926-61FA-F1B3-F5D91840E50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7" name="Дата 6">
            <a:extLst>
              <a:ext uri="{FF2B5EF4-FFF2-40B4-BE49-F238E27FC236}">
                <a16:creationId xmlns:a16="http://schemas.microsoft.com/office/drawing/2014/main" id="{7D1BFB6D-9AC2-3007-F86F-8EA107773000}"/>
              </a:ext>
            </a:extLst>
          </p:cNvPr>
          <p:cNvSpPr>
            <a:spLocks noGrp="1"/>
          </p:cNvSpPr>
          <p:nvPr>
            <p:ph type="dt" sz="half" idx="10"/>
          </p:nvPr>
        </p:nvSpPr>
        <p:spPr/>
        <p:txBody>
          <a:bodyPr/>
          <a:lstStyle/>
          <a:p>
            <a:fld id="{80B2998D-B2F3-B84A-B143-3B6A6BD9FB61}" type="datetimeFigureOut">
              <a:rPr lang="ru-KZ" smtClean="0"/>
              <a:t>12/21/2022</a:t>
            </a:fld>
            <a:endParaRPr lang="ru-KZ"/>
          </a:p>
        </p:txBody>
      </p:sp>
      <p:sp>
        <p:nvSpPr>
          <p:cNvPr id="8" name="Нижний колонтитул 7">
            <a:extLst>
              <a:ext uri="{FF2B5EF4-FFF2-40B4-BE49-F238E27FC236}">
                <a16:creationId xmlns:a16="http://schemas.microsoft.com/office/drawing/2014/main" id="{1351471A-31FC-78EF-68F1-93DFB1167B74}"/>
              </a:ext>
            </a:extLst>
          </p:cNvPr>
          <p:cNvSpPr>
            <a:spLocks noGrp="1"/>
          </p:cNvSpPr>
          <p:nvPr>
            <p:ph type="ftr" sz="quarter" idx="11"/>
          </p:nvPr>
        </p:nvSpPr>
        <p:spPr/>
        <p:txBody>
          <a:bodyPr/>
          <a:lstStyle/>
          <a:p>
            <a:endParaRPr lang="ru-KZ"/>
          </a:p>
        </p:txBody>
      </p:sp>
      <p:sp>
        <p:nvSpPr>
          <p:cNvPr id="9" name="Номер слайда 8">
            <a:extLst>
              <a:ext uri="{FF2B5EF4-FFF2-40B4-BE49-F238E27FC236}">
                <a16:creationId xmlns:a16="http://schemas.microsoft.com/office/drawing/2014/main" id="{6F56A96F-497D-6A82-8770-06485C0C9F50}"/>
              </a:ext>
            </a:extLst>
          </p:cNvPr>
          <p:cNvSpPr>
            <a:spLocks noGrp="1"/>
          </p:cNvSpPr>
          <p:nvPr>
            <p:ph type="sldNum" sz="quarter" idx="12"/>
          </p:nvPr>
        </p:nvSpPr>
        <p:spPr/>
        <p:txBody>
          <a:bodyPr/>
          <a:lstStyle/>
          <a:p>
            <a:fld id="{518B3CDA-C3D5-F34A-9B39-07661D1FDC83}" type="slidenum">
              <a:rPr lang="ru-KZ" smtClean="0"/>
              <a:t>‹#›</a:t>
            </a:fld>
            <a:endParaRPr lang="ru-KZ"/>
          </a:p>
        </p:txBody>
      </p:sp>
    </p:spTree>
    <p:extLst>
      <p:ext uri="{BB962C8B-B14F-4D97-AF65-F5344CB8AC3E}">
        <p14:creationId xmlns:p14="http://schemas.microsoft.com/office/powerpoint/2010/main" val="127049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8327D0-9C0B-BA78-DC2A-3F291AB97EF5}"/>
              </a:ext>
            </a:extLst>
          </p:cNvPr>
          <p:cNvSpPr>
            <a:spLocks noGrp="1"/>
          </p:cNvSpPr>
          <p:nvPr>
            <p:ph type="title"/>
          </p:nvPr>
        </p:nvSpPr>
        <p:spPr/>
        <p:txBody>
          <a:bodyPr/>
          <a:lstStyle/>
          <a:p>
            <a:r>
              <a:rPr lang="ru-RU"/>
              <a:t>Образец заголовка</a:t>
            </a:r>
            <a:endParaRPr lang="ru-KZ"/>
          </a:p>
        </p:txBody>
      </p:sp>
      <p:sp>
        <p:nvSpPr>
          <p:cNvPr id="3" name="Дата 2">
            <a:extLst>
              <a:ext uri="{FF2B5EF4-FFF2-40B4-BE49-F238E27FC236}">
                <a16:creationId xmlns:a16="http://schemas.microsoft.com/office/drawing/2014/main" id="{59DA2AE0-F75C-31E9-AF8E-5CCDAC95BB1E}"/>
              </a:ext>
            </a:extLst>
          </p:cNvPr>
          <p:cNvSpPr>
            <a:spLocks noGrp="1"/>
          </p:cNvSpPr>
          <p:nvPr>
            <p:ph type="dt" sz="half" idx="10"/>
          </p:nvPr>
        </p:nvSpPr>
        <p:spPr/>
        <p:txBody>
          <a:bodyPr/>
          <a:lstStyle/>
          <a:p>
            <a:fld id="{80B2998D-B2F3-B84A-B143-3B6A6BD9FB61}" type="datetimeFigureOut">
              <a:rPr lang="ru-KZ" smtClean="0"/>
              <a:t>12/21/2022</a:t>
            </a:fld>
            <a:endParaRPr lang="ru-KZ"/>
          </a:p>
        </p:txBody>
      </p:sp>
      <p:sp>
        <p:nvSpPr>
          <p:cNvPr id="4" name="Нижний колонтитул 3">
            <a:extLst>
              <a:ext uri="{FF2B5EF4-FFF2-40B4-BE49-F238E27FC236}">
                <a16:creationId xmlns:a16="http://schemas.microsoft.com/office/drawing/2014/main" id="{41DB8904-2521-1795-8377-5A116D9E9990}"/>
              </a:ext>
            </a:extLst>
          </p:cNvPr>
          <p:cNvSpPr>
            <a:spLocks noGrp="1"/>
          </p:cNvSpPr>
          <p:nvPr>
            <p:ph type="ftr" sz="quarter" idx="11"/>
          </p:nvPr>
        </p:nvSpPr>
        <p:spPr/>
        <p:txBody>
          <a:bodyPr/>
          <a:lstStyle/>
          <a:p>
            <a:endParaRPr lang="ru-KZ"/>
          </a:p>
        </p:txBody>
      </p:sp>
      <p:sp>
        <p:nvSpPr>
          <p:cNvPr id="5" name="Номер слайда 4">
            <a:extLst>
              <a:ext uri="{FF2B5EF4-FFF2-40B4-BE49-F238E27FC236}">
                <a16:creationId xmlns:a16="http://schemas.microsoft.com/office/drawing/2014/main" id="{9E298D95-B78E-BBF4-38DB-5BC894F3F245}"/>
              </a:ext>
            </a:extLst>
          </p:cNvPr>
          <p:cNvSpPr>
            <a:spLocks noGrp="1"/>
          </p:cNvSpPr>
          <p:nvPr>
            <p:ph type="sldNum" sz="quarter" idx="12"/>
          </p:nvPr>
        </p:nvSpPr>
        <p:spPr/>
        <p:txBody>
          <a:bodyPr/>
          <a:lstStyle/>
          <a:p>
            <a:fld id="{518B3CDA-C3D5-F34A-9B39-07661D1FDC83}" type="slidenum">
              <a:rPr lang="ru-KZ" smtClean="0"/>
              <a:t>‹#›</a:t>
            </a:fld>
            <a:endParaRPr lang="ru-KZ"/>
          </a:p>
        </p:txBody>
      </p:sp>
    </p:spTree>
    <p:extLst>
      <p:ext uri="{BB962C8B-B14F-4D97-AF65-F5344CB8AC3E}">
        <p14:creationId xmlns:p14="http://schemas.microsoft.com/office/powerpoint/2010/main" val="256667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68E633B-F92B-2665-4A52-E0876119AF99}"/>
              </a:ext>
            </a:extLst>
          </p:cNvPr>
          <p:cNvSpPr>
            <a:spLocks noGrp="1"/>
          </p:cNvSpPr>
          <p:nvPr>
            <p:ph type="dt" sz="half" idx="10"/>
          </p:nvPr>
        </p:nvSpPr>
        <p:spPr/>
        <p:txBody>
          <a:bodyPr/>
          <a:lstStyle/>
          <a:p>
            <a:fld id="{80B2998D-B2F3-B84A-B143-3B6A6BD9FB61}" type="datetimeFigureOut">
              <a:rPr lang="ru-KZ" smtClean="0"/>
              <a:t>12/21/2022</a:t>
            </a:fld>
            <a:endParaRPr lang="ru-KZ"/>
          </a:p>
        </p:txBody>
      </p:sp>
      <p:sp>
        <p:nvSpPr>
          <p:cNvPr id="3" name="Нижний колонтитул 2">
            <a:extLst>
              <a:ext uri="{FF2B5EF4-FFF2-40B4-BE49-F238E27FC236}">
                <a16:creationId xmlns:a16="http://schemas.microsoft.com/office/drawing/2014/main" id="{493F9907-E358-42C0-C3AB-5C421677355A}"/>
              </a:ext>
            </a:extLst>
          </p:cNvPr>
          <p:cNvSpPr>
            <a:spLocks noGrp="1"/>
          </p:cNvSpPr>
          <p:nvPr>
            <p:ph type="ftr" sz="quarter" idx="11"/>
          </p:nvPr>
        </p:nvSpPr>
        <p:spPr/>
        <p:txBody>
          <a:bodyPr/>
          <a:lstStyle/>
          <a:p>
            <a:endParaRPr lang="ru-KZ"/>
          </a:p>
        </p:txBody>
      </p:sp>
      <p:sp>
        <p:nvSpPr>
          <p:cNvPr id="4" name="Номер слайда 3">
            <a:extLst>
              <a:ext uri="{FF2B5EF4-FFF2-40B4-BE49-F238E27FC236}">
                <a16:creationId xmlns:a16="http://schemas.microsoft.com/office/drawing/2014/main" id="{674DAEA4-EA25-5EBB-F49D-C97BB93C7814}"/>
              </a:ext>
            </a:extLst>
          </p:cNvPr>
          <p:cNvSpPr>
            <a:spLocks noGrp="1"/>
          </p:cNvSpPr>
          <p:nvPr>
            <p:ph type="sldNum" sz="quarter" idx="12"/>
          </p:nvPr>
        </p:nvSpPr>
        <p:spPr/>
        <p:txBody>
          <a:bodyPr/>
          <a:lstStyle/>
          <a:p>
            <a:fld id="{518B3CDA-C3D5-F34A-9B39-07661D1FDC83}" type="slidenum">
              <a:rPr lang="ru-KZ" smtClean="0"/>
              <a:t>‹#›</a:t>
            </a:fld>
            <a:endParaRPr lang="ru-KZ"/>
          </a:p>
        </p:txBody>
      </p:sp>
    </p:spTree>
    <p:extLst>
      <p:ext uri="{BB962C8B-B14F-4D97-AF65-F5344CB8AC3E}">
        <p14:creationId xmlns:p14="http://schemas.microsoft.com/office/powerpoint/2010/main" val="46559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0DA389-5492-09F4-55E2-0AD8443AB52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Объект 2">
            <a:extLst>
              <a:ext uri="{FF2B5EF4-FFF2-40B4-BE49-F238E27FC236}">
                <a16:creationId xmlns:a16="http://schemas.microsoft.com/office/drawing/2014/main" id="{F6337B3E-902E-9632-6030-558402D26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Текст 3">
            <a:extLst>
              <a:ext uri="{FF2B5EF4-FFF2-40B4-BE49-F238E27FC236}">
                <a16:creationId xmlns:a16="http://schemas.microsoft.com/office/drawing/2014/main" id="{8EB671E2-F959-14A5-7E65-885C0941D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9301EBC-03D7-5675-98B3-D7AEF27DF370}"/>
              </a:ext>
            </a:extLst>
          </p:cNvPr>
          <p:cNvSpPr>
            <a:spLocks noGrp="1"/>
          </p:cNvSpPr>
          <p:nvPr>
            <p:ph type="dt" sz="half" idx="10"/>
          </p:nvPr>
        </p:nvSpPr>
        <p:spPr/>
        <p:txBody>
          <a:bodyPr/>
          <a:lstStyle/>
          <a:p>
            <a:fld id="{80B2998D-B2F3-B84A-B143-3B6A6BD9FB61}" type="datetimeFigureOut">
              <a:rPr lang="ru-KZ" smtClean="0"/>
              <a:t>12/21/2022</a:t>
            </a:fld>
            <a:endParaRPr lang="ru-KZ"/>
          </a:p>
        </p:txBody>
      </p:sp>
      <p:sp>
        <p:nvSpPr>
          <p:cNvPr id="6" name="Нижний колонтитул 5">
            <a:extLst>
              <a:ext uri="{FF2B5EF4-FFF2-40B4-BE49-F238E27FC236}">
                <a16:creationId xmlns:a16="http://schemas.microsoft.com/office/drawing/2014/main" id="{AF5C72EB-0163-FB1A-CA8A-4793FA8FC5A4}"/>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BD01EF62-3B4C-4D08-9276-7BD27DF6CC07}"/>
              </a:ext>
            </a:extLst>
          </p:cNvPr>
          <p:cNvSpPr>
            <a:spLocks noGrp="1"/>
          </p:cNvSpPr>
          <p:nvPr>
            <p:ph type="sldNum" sz="quarter" idx="12"/>
          </p:nvPr>
        </p:nvSpPr>
        <p:spPr/>
        <p:txBody>
          <a:bodyPr/>
          <a:lstStyle/>
          <a:p>
            <a:fld id="{518B3CDA-C3D5-F34A-9B39-07661D1FDC83}" type="slidenum">
              <a:rPr lang="ru-KZ" smtClean="0"/>
              <a:t>‹#›</a:t>
            </a:fld>
            <a:endParaRPr lang="ru-KZ"/>
          </a:p>
        </p:txBody>
      </p:sp>
    </p:spTree>
    <p:extLst>
      <p:ext uri="{BB962C8B-B14F-4D97-AF65-F5344CB8AC3E}">
        <p14:creationId xmlns:p14="http://schemas.microsoft.com/office/powerpoint/2010/main" val="2272769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5A34EE-C29A-84F0-35F5-1C9175B1BD2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Рисунок 2">
            <a:extLst>
              <a:ext uri="{FF2B5EF4-FFF2-40B4-BE49-F238E27FC236}">
                <a16:creationId xmlns:a16="http://schemas.microsoft.com/office/drawing/2014/main" id="{997027AA-FDC3-81E5-DAE2-9871BE978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KZ"/>
          </a:p>
        </p:txBody>
      </p:sp>
      <p:sp>
        <p:nvSpPr>
          <p:cNvPr id="4" name="Текст 3">
            <a:extLst>
              <a:ext uri="{FF2B5EF4-FFF2-40B4-BE49-F238E27FC236}">
                <a16:creationId xmlns:a16="http://schemas.microsoft.com/office/drawing/2014/main" id="{C2CF397B-D57D-B318-B1CB-232F35292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933533F-AD55-88E3-6590-2ED826BF20D3}"/>
              </a:ext>
            </a:extLst>
          </p:cNvPr>
          <p:cNvSpPr>
            <a:spLocks noGrp="1"/>
          </p:cNvSpPr>
          <p:nvPr>
            <p:ph type="dt" sz="half" idx="10"/>
          </p:nvPr>
        </p:nvSpPr>
        <p:spPr/>
        <p:txBody>
          <a:bodyPr/>
          <a:lstStyle/>
          <a:p>
            <a:fld id="{80B2998D-B2F3-B84A-B143-3B6A6BD9FB61}" type="datetimeFigureOut">
              <a:rPr lang="ru-KZ" smtClean="0"/>
              <a:t>12/21/2022</a:t>
            </a:fld>
            <a:endParaRPr lang="ru-KZ"/>
          </a:p>
        </p:txBody>
      </p:sp>
      <p:sp>
        <p:nvSpPr>
          <p:cNvPr id="6" name="Нижний колонтитул 5">
            <a:extLst>
              <a:ext uri="{FF2B5EF4-FFF2-40B4-BE49-F238E27FC236}">
                <a16:creationId xmlns:a16="http://schemas.microsoft.com/office/drawing/2014/main" id="{E706F347-791B-F5AF-9419-3C1DD0DF3CC4}"/>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22CF6C7E-90E0-710D-C387-0643288183D9}"/>
              </a:ext>
            </a:extLst>
          </p:cNvPr>
          <p:cNvSpPr>
            <a:spLocks noGrp="1"/>
          </p:cNvSpPr>
          <p:nvPr>
            <p:ph type="sldNum" sz="quarter" idx="12"/>
          </p:nvPr>
        </p:nvSpPr>
        <p:spPr/>
        <p:txBody>
          <a:bodyPr/>
          <a:lstStyle/>
          <a:p>
            <a:fld id="{518B3CDA-C3D5-F34A-9B39-07661D1FDC83}" type="slidenum">
              <a:rPr lang="ru-KZ" smtClean="0"/>
              <a:t>‹#›</a:t>
            </a:fld>
            <a:endParaRPr lang="ru-KZ"/>
          </a:p>
        </p:txBody>
      </p:sp>
    </p:spTree>
    <p:extLst>
      <p:ext uri="{BB962C8B-B14F-4D97-AF65-F5344CB8AC3E}">
        <p14:creationId xmlns:p14="http://schemas.microsoft.com/office/powerpoint/2010/main" val="352436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E22F88-43E1-F74E-F689-793CD37154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KZ"/>
          </a:p>
        </p:txBody>
      </p:sp>
      <p:sp>
        <p:nvSpPr>
          <p:cNvPr id="3" name="Текст 2">
            <a:extLst>
              <a:ext uri="{FF2B5EF4-FFF2-40B4-BE49-F238E27FC236}">
                <a16:creationId xmlns:a16="http://schemas.microsoft.com/office/drawing/2014/main" id="{A8E0183C-37E1-322F-7798-59FDA76A4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230C2221-8026-F1BA-E6FA-DAA6CCD1E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2998D-B2F3-B84A-B143-3B6A6BD9FB61}" type="datetimeFigureOut">
              <a:rPr lang="ru-KZ" smtClean="0"/>
              <a:t>12/21/2022</a:t>
            </a:fld>
            <a:endParaRPr lang="ru-KZ"/>
          </a:p>
        </p:txBody>
      </p:sp>
      <p:sp>
        <p:nvSpPr>
          <p:cNvPr id="5" name="Нижний колонтитул 4">
            <a:extLst>
              <a:ext uri="{FF2B5EF4-FFF2-40B4-BE49-F238E27FC236}">
                <a16:creationId xmlns:a16="http://schemas.microsoft.com/office/drawing/2014/main" id="{4E947D9D-18A4-1D39-FD76-74717F977D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KZ"/>
          </a:p>
        </p:txBody>
      </p:sp>
      <p:sp>
        <p:nvSpPr>
          <p:cNvPr id="6" name="Номер слайда 5">
            <a:extLst>
              <a:ext uri="{FF2B5EF4-FFF2-40B4-BE49-F238E27FC236}">
                <a16:creationId xmlns:a16="http://schemas.microsoft.com/office/drawing/2014/main" id="{7EF6BBB0-99E9-911C-7138-FE6E0C38E3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B3CDA-C3D5-F34A-9B39-07661D1FDC83}" type="slidenum">
              <a:rPr lang="ru-KZ" smtClean="0"/>
              <a:t>‹#›</a:t>
            </a:fld>
            <a:endParaRPr lang="ru-KZ"/>
          </a:p>
        </p:txBody>
      </p:sp>
    </p:spTree>
    <p:extLst>
      <p:ext uri="{BB962C8B-B14F-4D97-AF65-F5344CB8AC3E}">
        <p14:creationId xmlns:p14="http://schemas.microsoft.com/office/powerpoint/2010/main" val="4148074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D0FC535C-39DC-D333-8843-98809BC642F4}"/>
              </a:ext>
            </a:extLst>
          </p:cNvPr>
          <p:cNvPicPr>
            <a:picLocks noChangeAspect="1"/>
          </p:cNvPicPr>
          <p:nvPr/>
        </p:nvPicPr>
        <p:blipFill>
          <a:blip r:embed="rId2"/>
          <a:stretch>
            <a:fillRect/>
          </a:stretch>
        </p:blipFill>
        <p:spPr>
          <a:xfrm>
            <a:off x="4137118" y="542043"/>
            <a:ext cx="3917763" cy="1395049"/>
          </a:xfrm>
          <a:prstGeom prst="rect">
            <a:avLst/>
          </a:prstGeom>
        </p:spPr>
      </p:pic>
      <p:sp>
        <p:nvSpPr>
          <p:cNvPr id="2" name="Заголовок 1">
            <a:extLst>
              <a:ext uri="{FF2B5EF4-FFF2-40B4-BE49-F238E27FC236}">
                <a16:creationId xmlns:a16="http://schemas.microsoft.com/office/drawing/2014/main" id="{0AF80BEA-036E-7DEF-3E4D-7E60E42F646E}"/>
              </a:ext>
            </a:extLst>
          </p:cNvPr>
          <p:cNvSpPr>
            <a:spLocks noGrp="1"/>
          </p:cNvSpPr>
          <p:nvPr>
            <p:ph type="ctrTitle"/>
          </p:nvPr>
        </p:nvSpPr>
        <p:spPr>
          <a:xfrm>
            <a:off x="1524000" y="1937092"/>
            <a:ext cx="9144000" cy="1734050"/>
          </a:xfrm>
        </p:spPr>
        <p:txBody>
          <a:bodyPr/>
          <a:lstStyle/>
          <a:p>
            <a:r>
              <a:rPr lang="ru-KZ" dirty="0">
                <a:latin typeface="Bahnschrift SemiCondensed" panose="020B0502040204020203" pitchFamily="34" charset="0"/>
              </a:rPr>
              <a:t>O</a:t>
            </a:r>
            <a:r>
              <a:rPr lang="en-US" dirty="0">
                <a:latin typeface="Bahnschrift SemiCondensed" panose="020B0502040204020203" pitchFamily="34" charset="0"/>
              </a:rPr>
              <a:t>OP Final Project</a:t>
            </a:r>
            <a:endParaRPr lang="ru-KZ" dirty="0">
              <a:latin typeface="Bahnschrift SemiCondensed" panose="020B0502040204020203" pitchFamily="34" charset="0"/>
            </a:endParaRPr>
          </a:p>
        </p:txBody>
      </p:sp>
      <p:sp>
        <p:nvSpPr>
          <p:cNvPr id="3" name="Подзаголовок 2">
            <a:extLst>
              <a:ext uri="{FF2B5EF4-FFF2-40B4-BE49-F238E27FC236}">
                <a16:creationId xmlns:a16="http://schemas.microsoft.com/office/drawing/2014/main" id="{A83F851E-6873-E844-A874-AB14EFB40326}"/>
              </a:ext>
            </a:extLst>
          </p:cNvPr>
          <p:cNvSpPr>
            <a:spLocks noGrp="1"/>
          </p:cNvSpPr>
          <p:nvPr>
            <p:ph type="subTitle" idx="1"/>
          </p:nvPr>
        </p:nvSpPr>
        <p:spPr>
          <a:xfrm>
            <a:off x="8235950" y="4600280"/>
            <a:ext cx="2928594" cy="1414132"/>
          </a:xfrm>
        </p:spPr>
        <p:txBody>
          <a:bodyPr>
            <a:normAutofit/>
          </a:bodyPr>
          <a:lstStyle/>
          <a:p>
            <a:r>
              <a:rPr lang="en-US" sz="1600" dirty="0">
                <a:latin typeface="Bahnschrift SemiCondensed" panose="020B0502040204020203" pitchFamily="34" charset="0"/>
                <a:ea typeface="Apple Symbols" panose="02000000000000000000" pitchFamily="2" charset="-79"/>
                <a:cs typeface="Apple Symbols" panose="02000000000000000000"/>
              </a:rPr>
              <a:t>Completed by:</a:t>
            </a:r>
          </a:p>
          <a:p>
            <a:r>
              <a:rPr lang="en-US" sz="1600" dirty="0" err="1">
                <a:latin typeface="Bahnschrift SemiCondensed" panose="020B0502040204020203" pitchFamily="34" charset="0"/>
                <a:ea typeface="Apple Symbols" panose="02000000000000000000" pitchFamily="2" charset="-79"/>
                <a:cs typeface="Apple Symbols" panose="02000000000000000000"/>
              </a:rPr>
              <a:t>Khlebokazov</a:t>
            </a:r>
            <a:r>
              <a:rPr lang="en-US" sz="1600" dirty="0">
                <a:latin typeface="Bahnschrift SemiCondensed" panose="020B0502040204020203" pitchFamily="34" charset="0"/>
                <a:ea typeface="Apple Symbols" panose="02000000000000000000" pitchFamily="2" charset="-79"/>
                <a:cs typeface="Apple Symbols" panose="02000000000000000000"/>
              </a:rPr>
              <a:t> Danila</a:t>
            </a:r>
          </a:p>
          <a:p>
            <a:r>
              <a:rPr lang="en-US" sz="1600" dirty="0">
                <a:latin typeface="Bahnschrift SemiCondensed" panose="020B0502040204020203" pitchFamily="34" charset="0"/>
                <a:ea typeface="Apple Symbols" panose="02000000000000000000" pitchFamily="2" charset="-79"/>
                <a:cs typeface="Apple Symbols" panose="02000000000000000000"/>
              </a:rPr>
              <a:t>Kozhakhmetov Dauren</a:t>
            </a:r>
          </a:p>
          <a:p>
            <a:r>
              <a:rPr lang="en-US" sz="1600" dirty="0" err="1">
                <a:latin typeface="Bahnschrift SemiCondensed" panose="020B0502040204020203" pitchFamily="34" charset="0"/>
                <a:ea typeface="Apple Symbols" panose="02000000000000000000" pitchFamily="2" charset="-79"/>
                <a:cs typeface="Apple Symbols" panose="02000000000000000000"/>
              </a:rPr>
              <a:t>Tugelbai</a:t>
            </a:r>
            <a:r>
              <a:rPr lang="en-US" sz="1600" dirty="0">
                <a:latin typeface="Bahnschrift SemiCondensed" panose="020B0502040204020203" pitchFamily="34" charset="0"/>
                <a:ea typeface="Apple Symbols" panose="02000000000000000000" pitchFamily="2" charset="-79"/>
                <a:cs typeface="Apple Symbols" panose="02000000000000000000"/>
              </a:rPr>
              <a:t> Ansar</a:t>
            </a:r>
            <a:endParaRPr lang="ru-KZ" sz="1600" dirty="0">
              <a:latin typeface="Bahnschrift SemiCondensed" panose="020B0502040204020203" pitchFamily="34" charset="0"/>
              <a:ea typeface="Apple Symbols" panose="02000000000000000000" pitchFamily="2" charset="-79"/>
              <a:cs typeface="Apple Symbols" panose="02000000000000000000"/>
            </a:endParaRPr>
          </a:p>
        </p:txBody>
      </p:sp>
    </p:spTree>
    <p:extLst>
      <p:ext uri="{BB962C8B-B14F-4D97-AF65-F5344CB8AC3E}">
        <p14:creationId xmlns:p14="http://schemas.microsoft.com/office/powerpoint/2010/main" val="409378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F494A2-0E77-29CC-0E91-7D8DDC48304C}"/>
              </a:ext>
            </a:extLst>
          </p:cNvPr>
          <p:cNvSpPr>
            <a:spLocks noGrp="1"/>
          </p:cNvSpPr>
          <p:nvPr>
            <p:ph type="title"/>
          </p:nvPr>
        </p:nvSpPr>
        <p:spPr>
          <a:xfrm>
            <a:off x="4965430" y="629268"/>
            <a:ext cx="6586491" cy="1286160"/>
          </a:xfrm>
        </p:spPr>
        <p:txBody>
          <a:bodyPr anchor="b">
            <a:normAutofit/>
          </a:bodyPr>
          <a:lstStyle/>
          <a:p>
            <a:r>
              <a:rPr lang="en-US" dirty="0">
                <a:latin typeface="Bahnschrift SemiCondensed" panose="020B0502040204020203" pitchFamily="34" charset="0"/>
              </a:rPr>
              <a:t>WHAT IS WORKING?</a:t>
            </a:r>
            <a:endParaRPr lang="ru-KZ" dirty="0">
              <a:latin typeface="Bahnschrift SemiCondensed" panose="020B0502040204020203" pitchFamily="34" charset="0"/>
            </a:endParaRPr>
          </a:p>
        </p:txBody>
      </p:sp>
      <p:pic>
        <p:nvPicPr>
          <p:cNvPr id="6" name="Picture 5">
            <a:extLst>
              <a:ext uri="{FF2B5EF4-FFF2-40B4-BE49-F238E27FC236}">
                <a16:creationId xmlns:a16="http://schemas.microsoft.com/office/drawing/2014/main" id="{2F689556-265F-206F-7B7F-E48789595B1F}"/>
              </a:ext>
            </a:extLst>
          </p:cNvPr>
          <p:cNvPicPr>
            <a:picLocks noChangeAspect="1"/>
          </p:cNvPicPr>
          <p:nvPr/>
        </p:nvPicPr>
        <p:blipFill rotWithShape="1">
          <a:blip r:embed="rId2"/>
          <a:srcRect l="12722" r="46722"/>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B8F99"/>
            </a:solidFill>
          </a:ln>
        </p:spPr>
        <p:style>
          <a:lnRef idx="1">
            <a:schemeClr val="accent1"/>
          </a:lnRef>
          <a:fillRef idx="0">
            <a:schemeClr val="accent1"/>
          </a:fillRef>
          <a:effectRef idx="0">
            <a:schemeClr val="accent1"/>
          </a:effectRef>
          <a:fontRef idx="minor">
            <a:schemeClr val="tx1"/>
          </a:fontRef>
        </p:style>
      </p:cxnSp>
      <p:graphicFrame>
        <p:nvGraphicFramePr>
          <p:cNvPr id="5" name="Объект 2">
            <a:extLst>
              <a:ext uri="{FF2B5EF4-FFF2-40B4-BE49-F238E27FC236}">
                <a16:creationId xmlns:a16="http://schemas.microsoft.com/office/drawing/2014/main" id="{32725EA5-2350-3C4C-7CF7-D164A2DD0024}"/>
              </a:ext>
            </a:extLst>
          </p:cNvPr>
          <p:cNvGraphicFramePr>
            <a:graphicFrameLocks noGrp="1"/>
          </p:cNvGraphicFramePr>
          <p:nvPr>
            <p:ph idx="1"/>
            <p:extLst>
              <p:ext uri="{D42A27DB-BD31-4B8C-83A1-F6EECF244321}">
                <p14:modId xmlns:p14="http://schemas.microsoft.com/office/powerpoint/2010/main" val="2498702471"/>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24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E48CB9-402F-4BC5-9416-E9BD62D47FF7}"/>
              </a:ext>
            </a:extLst>
          </p:cNvPr>
          <p:cNvSpPr>
            <a:spLocks noGrp="1"/>
          </p:cNvSpPr>
          <p:nvPr>
            <p:ph type="title"/>
          </p:nvPr>
        </p:nvSpPr>
        <p:spPr>
          <a:xfrm>
            <a:off x="960100" y="978102"/>
            <a:ext cx="10588434" cy="1062644"/>
          </a:xfrm>
        </p:spPr>
        <p:txBody>
          <a:bodyPr anchor="b">
            <a:normAutofit/>
          </a:bodyPr>
          <a:lstStyle/>
          <a:p>
            <a:r>
              <a:rPr lang="en-US" dirty="0">
                <a:latin typeface="Bahnschrift SemiCondensed" panose="020B0502040204020203" pitchFamily="34" charset="0"/>
              </a:rPr>
              <a:t>Our</a:t>
            </a:r>
            <a:r>
              <a:rPr lang="kk-KZ" dirty="0">
                <a:latin typeface="Bahnschrift SemiCondensed" panose="020B0502040204020203" pitchFamily="34" charset="0"/>
              </a:rPr>
              <a:t> Фишка</a:t>
            </a:r>
            <a:endParaRPr lang="LID4096" dirty="0">
              <a:latin typeface="Bahnschrift SemiCondensed" panose="020B0502040204020203" pitchFamily="34" charset="0"/>
            </a:endParaRPr>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Иерархия">
            <a:extLst>
              <a:ext uri="{FF2B5EF4-FFF2-40B4-BE49-F238E27FC236}">
                <a16:creationId xmlns:a16="http://schemas.microsoft.com/office/drawing/2014/main" id="{B4D91432-FBB2-E744-B1C0-B0EDFF0B60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Объект 2">
            <a:extLst>
              <a:ext uri="{FF2B5EF4-FFF2-40B4-BE49-F238E27FC236}">
                <a16:creationId xmlns:a16="http://schemas.microsoft.com/office/drawing/2014/main" id="{87A6D81F-0FCA-4C95-850A-8B6329096E3F}"/>
              </a:ext>
            </a:extLst>
          </p:cNvPr>
          <p:cNvSpPr>
            <a:spLocks noGrp="1"/>
          </p:cNvSpPr>
          <p:nvPr>
            <p:ph idx="1"/>
          </p:nvPr>
        </p:nvSpPr>
        <p:spPr>
          <a:xfrm>
            <a:off x="4955354" y="2682433"/>
            <a:ext cx="6282169" cy="3215749"/>
          </a:xfrm>
        </p:spPr>
        <p:txBody>
          <a:bodyPr>
            <a:normAutofit/>
          </a:bodyPr>
          <a:lstStyle/>
          <a:p>
            <a:pPr marL="0" indent="0">
              <a:buNone/>
            </a:pPr>
            <a:r>
              <a:rPr lang="ru-RU" sz="1900" dirty="0">
                <a:latin typeface="Bahnschrift SemiCondensed" panose="020B0502040204020203" pitchFamily="34" charset="0"/>
              </a:rPr>
              <a:t>	</a:t>
            </a:r>
            <a:r>
              <a:rPr lang="en-US" sz="1900" dirty="0">
                <a:latin typeface="Bahnschrift SemiCondensed" panose="020B0502040204020203" pitchFamily="34" charset="0"/>
              </a:rPr>
              <a:t>Requests System - is a system that allows you to manage almost all the actions of our project. Starting with the addition of the course until the issuance of the book to the User. The potential of this system was very large, but unfortunately there was enough time to implement only the addition of the course. </a:t>
            </a:r>
            <a:endParaRPr lang="ru-RU" sz="1900" dirty="0">
              <a:latin typeface="Bahnschrift SemiCondensed" panose="020B0502040204020203" pitchFamily="34" charset="0"/>
            </a:endParaRPr>
          </a:p>
          <a:p>
            <a:pPr marL="0" indent="0">
              <a:buNone/>
            </a:pPr>
            <a:r>
              <a:rPr lang="en-US" sz="1900" dirty="0">
                <a:latin typeface="Bahnschrift SemiCondensed" panose="020B0502040204020203" pitchFamily="34" charset="0"/>
              </a:rPr>
              <a:t>   How does it work?</a:t>
            </a:r>
            <a:r>
              <a:rPr lang="ru-RU" sz="1900" dirty="0">
                <a:latin typeface="Bahnschrift SemiCondensed" panose="020B0502040204020203" pitchFamily="34" charset="0"/>
              </a:rPr>
              <a:t> </a:t>
            </a:r>
          </a:p>
          <a:p>
            <a:pPr marL="0" indent="0">
              <a:buNone/>
            </a:pPr>
            <a:r>
              <a:rPr lang="ru-RU" sz="1900" dirty="0">
                <a:latin typeface="Bahnschrift SemiCondensed" panose="020B0502040204020203" pitchFamily="34" charset="0"/>
              </a:rPr>
              <a:t>	</a:t>
            </a:r>
            <a:r>
              <a:rPr lang="en-US" sz="1900" dirty="0">
                <a:latin typeface="Bahnschrift SemiCondensed" panose="020B0502040204020203" pitchFamily="34" charset="0"/>
              </a:rPr>
              <a:t>For example, a student by himself cannot add a course. He makes an add request. This Request is sent to the Manager, and the Manager decides to accept or reject this Request. This is one of the many ideas of this system. </a:t>
            </a:r>
            <a:endParaRPr lang="LID4096" sz="1900" dirty="0">
              <a:latin typeface="Bahnschrift SemiCondensed" panose="020B0502040204020203" pitchFamily="34" charset="0"/>
            </a:endParaRPr>
          </a:p>
        </p:txBody>
      </p:sp>
    </p:spTree>
    <p:extLst>
      <p:ext uri="{BB962C8B-B14F-4D97-AF65-F5344CB8AC3E}">
        <p14:creationId xmlns:p14="http://schemas.microsoft.com/office/powerpoint/2010/main" val="226214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E1EDAA6-04E9-DC2A-7461-2CFC49C07E20}"/>
              </a:ext>
            </a:extLst>
          </p:cNvPr>
          <p:cNvSpPr>
            <a:spLocks noGrp="1"/>
          </p:cNvSpPr>
          <p:nvPr>
            <p:ph type="title"/>
          </p:nvPr>
        </p:nvSpPr>
        <p:spPr>
          <a:xfrm>
            <a:off x="5297762" y="329184"/>
            <a:ext cx="6251110" cy="1783080"/>
          </a:xfrm>
        </p:spPr>
        <p:txBody>
          <a:bodyPr anchor="b">
            <a:normAutofit/>
          </a:bodyPr>
          <a:lstStyle/>
          <a:p>
            <a:r>
              <a:rPr lang="en-US" sz="5400" dirty="0">
                <a:latin typeface="Bahnschrift SemiCondensed" panose="020B0502040204020203" pitchFamily="34" charset="0"/>
              </a:rPr>
              <a:t>WHAT IS NOT WORKING?</a:t>
            </a:r>
            <a:endParaRPr lang="ru-KZ" sz="5400" dirty="0">
              <a:latin typeface="Bahnschrift SemiCondensed" panose="020B0502040204020203" pitchFamily="34" charset="0"/>
            </a:endParaRPr>
          </a:p>
        </p:txBody>
      </p:sp>
      <p:pic>
        <p:nvPicPr>
          <p:cNvPr id="5" name="Picture 4" descr="Computer script on a screen">
            <a:extLst>
              <a:ext uri="{FF2B5EF4-FFF2-40B4-BE49-F238E27FC236}">
                <a16:creationId xmlns:a16="http://schemas.microsoft.com/office/drawing/2014/main" id="{F10ED5F2-E992-A1F0-297E-D94F156B171B}"/>
              </a:ext>
            </a:extLst>
          </p:cNvPr>
          <p:cNvPicPr>
            <a:picLocks noChangeAspect="1"/>
          </p:cNvPicPr>
          <p:nvPr/>
        </p:nvPicPr>
        <p:blipFill rotWithShape="1">
          <a:blip r:embed="rId2"/>
          <a:srcRect l="7448" r="472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BAE87BF3-B173-537E-A144-39236F5457CE}"/>
              </a:ext>
            </a:extLst>
          </p:cNvPr>
          <p:cNvSpPr>
            <a:spLocks noGrp="1"/>
          </p:cNvSpPr>
          <p:nvPr>
            <p:ph idx="1"/>
          </p:nvPr>
        </p:nvSpPr>
        <p:spPr>
          <a:xfrm>
            <a:off x="5297762" y="2706624"/>
            <a:ext cx="6251110" cy="3483864"/>
          </a:xfrm>
        </p:spPr>
        <p:txBody>
          <a:bodyPr>
            <a:normAutofit/>
          </a:bodyPr>
          <a:lstStyle/>
          <a:p>
            <a:r>
              <a:rPr lang="en-US" sz="2200" dirty="0">
                <a:latin typeface="Bahnschrift SemiCondensed" panose="020B0502040204020203" pitchFamily="34" charset="0"/>
              </a:rPr>
              <a:t>Changing Language</a:t>
            </a:r>
          </a:p>
          <a:p>
            <a:r>
              <a:rPr lang="en-US" sz="2200" dirty="0">
                <a:latin typeface="Bahnschrift SemiCondensed" panose="020B0502040204020203" pitchFamily="34" charset="0"/>
              </a:rPr>
              <a:t>Not every method is implemented in demo</a:t>
            </a:r>
          </a:p>
          <a:p>
            <a:r>
              <a:rPr lang="en-US" sz="2200" dirty="0">
                <a:latin typeface="Bahnschrift SemiCondensed" panose="020B0502040204020203" pitchFamily="34" charset="0"/>
              </a:rPr>
              <a:t>Timer for attendance and Online Attendance(Student can’t mark own attendance</a:t>
            </a:r>
            <a:r>
              <a:rPr lang="ru-RU" sz="2200" dirty="0">
                <a:latin typeface="Bahnschrift SemiCondensed" panose="020B0502040204020203" pitchFamily="34" charset="0"/>
              </a:rPr>
              <a:t>. </a:t>
            </a:r>
            <a:r>
              <a:rPr lang="en-US" sz="2200" dirty="0">
                <a:latin typeface="Bahnschrift SemiCondensed" panose="020B0502040204020203" pitchFamily="34" charset="0"/>
              </a:rPr>
              <a:t>Since this is a demo version, various errors may occur. But Danila's team tried very hard</a:t>
            </a:r>
            <a:r>
              <a:rPr lang="ru-RU" sz="2200" dirty="0">
                <a:latin typeface="Bahnschrift SemiCondensed" panose="020B0502040204020203" pitchFamily="34" charset="0"/>
              </a:rPr>
              <a:t>)</a:t>
            </a:r>
            <a:endParaRPr lang="ru-KZ" sz="2200" dirty="0">
              <a:latin typeface="Bahnschrift SemiCondensed" panose="020B0502040204020203" pitchFamily="34" charset="0"/>
            </a:endParaRPr>
          </a:p>
        </p:txBody>
      </p:sp>
    </p:spTree>
    <p:extLst>
      <p:ext uri="{BB962C8B-B14F-4D97-AF65-F5344CB8AC3E}">
        <p14:creationId xmlns:p14="http://schemas.microsoft.com/office/powerpoint/2010/main" val="277472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Объект 4">
            <a:extLst>
              <a:ext uri="{FF2B5EF4-FFF2-40B4-BE49-F238E27FC236}">
                <a16:creationId xmlns:a16="http://schemas.microsoft.com/office/drawing/2014/main" id="{3AA6E94A-06CB-4149-8C6C-4CFE0A801AE6}"/>
              </a:ext>
            </a:extLst>
          </p:cNvPr>
          <p:cNvPicPr>
            <a:picLocks noGrp="1" noChangeAspect="1"/>
          </p:cNvPicPr>
          <p:nvPr>
            <p:ph idx="1"/>
          </p:nvPr>
        </p:nvPicPr>
        <p:blipFill rotWithShape="1">
          <a:blip r:embed="rId2"/>
          <a:srcRect t="17678" b="16545"/>
          <a:stretch/>
        </p:blipFill>
        <p:spPr>
          <a:xfrm>
            <a:off x="-1504" y="0"/>
            <a:ext cx="12191980" cy="6856718"/>
          </a:xfrm>
          <a:prstGeom prst="rect">
            <a:avLst/>
          </a:prstGeom>
        </p:spPr>
      </p:pic>
      <p:sp>
        <p:nvSpPr>
          <p:cNvPr id="8" name="TextBox 7">
            <a:extLst>
              <a:ext uri="{FF2B5EF4-FFF2-40B4-BE49-F238E27FC236}">
                <a16:creationId xmlns:a16="http://schemas.microsoft.com/office/drawing/2014/main" id="{3861E334-BA89-4115-A136-9AB6F9FFBD07}"/>
              </a:ext>
            </a:extLst>
          </p:cNvPr>
          <p:cNvSpPr txBox="1"/>
          <p:nvPr/>
        </p:nvSpPr>
        <p:spPr>
          <a:xfrm>
            <a:off x="-1504" y="6072529"/>
            <a:ext cx="6172200" cy="523220"/>
          </a:xfrm>
          <a:prstGeom prst="rect">
            <a:avLst/>
          </a:prstGeom>
          <a:noFill/>
        </p:spPr>
        <p:txBody>
          <a:bodyPr wrap="square">
            <a:spAutoFit/>
          </a:bodyPr>
          <a:lstStyle/>
          <a:p>
            <a:r>
              <a:rPr lang="en-US" sz="2800" b="1" dirty="0" err="1">
                <a:solidFill>
                  <a:schemeClr val="bg1"/>
                </a:solidFill>
              </a:rPr>
              <a:t>Pakita</a:t>
            </a:r>
            <a:r>
              <a:rPr lang="en-US" sz="2800" b="1" dirty="0">
                <a:solidFill>
                  <a:schemeClr val="bg1"/>
                </a:solidFill>
              </a:rPr>
              <a:t> better than best</a:t>
            </a:r>
            <a:r>
              <a:rPr lang="ru-RU" sz="2800" b="1" dirty="0">
                <a:solidFill>
                  <a:schemeClr val="bg1"/>
                </a:solidFill>
              </a:rPr>
              <a:t>)</a:t>
            </a:r>
            <a:endParaRPr lang="LID4096" sz="2800" b="1" dirty="0">
              <a:solidFill>
                <a:schemeClr val="bg1"/>
              </a:solidFill>
            </a:endParaRPr>
          </a:p>
        </p:txBody>
      </p:sp>
    </p:spTree>
    <p:extLst>
      <p:ext uri="{BB962C8B-B14F-4D97-AF65-F5344CB8AC3E}">
        <p14:creationId xmlns:p14="http://schemas.microsoft.com/office/powerpoint/2010/main" val="2832716348"/>
      </p:ext>
    </p:extLst>
  </p:cSld>
  <p:clrMapOvr>
    <a:masterClrMapping/>
  </p:clrMapOvr>
</p:sld>
</file>

<file path=ppt/theme/theme1.xml><?xml version="1.0" encoding="utf-8"?>
<a:theme xmlns:a="http://schemas.openxmlformats.org/drawingml/2006/main" name="Тема Office 2013 – 2022">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281</Words>
  <Application>Microsoft Office PowerPoint</Application>
  <PresentationFormat>Широкоэкранный</PresentationFormat>
  <Paragraphs>26</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Arial</vt:lpstr>
      <vt:lpstr>Bahnschrift SemiCondensed</vt:lpstr>
      <vt:lpstr>Calibri</vt:lpstr>
      <vt:lpstr>Calibri Light</vt:lpstr>
      <vt:lpstr>Тема Office 2013 – 2022</vt:lpstr>
      <vt:lpstr>OOP Final Project</vt:lpstr>
      <vt:lpstr>WHAT IS WORKING?</vt:lpstr>
      <vt:lpstr>Our Фишка</vt:lpstr>
      <vt:lpstr>WHAT IS NOT WORKING?</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Final Project</dc:title>
  <dc:creator>Danila K. Khlebokazov</dc:creator>
  <cp:lastModifiedBy>Dauren N. Kozhakhmetov</cp:lastModifiedBy>
  <cp:revision>8</cp:revision>
  <dcterms:created xsi:type="dcterms:W3CDTF">2022-12-21T13:56:16Z</dcterms:created>
  <dcterms:modified xsi:type="dcterms:W3CDTF">2022-12-21T17:25:02Z</dcterms:modified>
</cp:coreProperties>
</file>