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3" r:id="rId8"/>
  </p:sldMasterIdLst>
  <p:sldIdLst>
    <p:sldId id="280" r:id="rId9"/>
    <p:sldId id="281" r:id="rId10"/>
    <p:sldId id="256" r:id="rId11"/>
    <p:sldId id="260" r:id="rId12"/>
    <p:sldId id="263" r:id="rId13"/>
    <p:sldId id="266" r:id="rId14"/>
    <p:sldId id="269" r:id="rId15"/>
    <p:sldId id="272" r:id="rId16"/>
    <p:sldId id="275" r:id="rId17"/>
    <p:sldId id="278" r:id="rId18"/>
  </p:sldIdLst>
  <p:sldSz cx="12192000" cy="6858000"/>
  <p:notesSz cx="6858000" cy="9144000"/>
  <p:embeddedFontLst>
    <p:embeddedFont>
      <p:font typeface="Jost" panose="020B0604020202020204" charset="-52"/>
      <p:regular r:id="rId19"/>
      <p:bold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6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0.xml"/><Relationship Id="rId4" Type="http://schemas.openxmlformats.org/officeDocument/2006/relationships/tags" Target="../tags/tag19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9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11.xml"/><Relationship Id="rId4" Type="http://schemas.openxmlformats.org/officeDocument/2006/relationships/tags" Target="../tags/tag31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16.xml"/><Relationship Id="rId4" Type="http://schemas.openxmlformats.org/officeDocument/2006/relationships/tags" Target="../tags/tag31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6.xml"/><Relationship Id="rId4" Type="http://schemas.openxmlformats.org/officeDocument/2006/relationships/tags" Target="../tags/tag32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31.xml"/><Relationship Id="rId4" Type="http://schemas.openxmlformats.org/officeDocument/2006/relationships/tags" Target="../tags/tag33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36.xml"/><Relationship Id="rId4" Type="http://schemas.openxmlformats.org/officeDocument/2006/relationships/tags" Target="../tags/tag33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9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35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4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74.xml"/><Relationship Id="rId4" Type="http://schemas.openxmlformats.org/officeDocument/2006/relationships/tags" Target="../tags/tag37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79.xml"/><Relationship Id="rId4" Type="http://schemas.openxmlformats.org/officeDocument/2006/relationships/tags" Target="../tags/tag37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399.xml"/><Relationship Id="rId4" Type="http://schemas.openxmlformats.org/officeDocument/2006/relationships/tags" Target="../tags/tag39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9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1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4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442.xml"/><Relationship Id="rId4" Type="http://schemas.openxmlformats.org/officeDocument/2006/relationships/tags" Target="../tags/tag44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52.xml"/><Relationship Id="rId4" Type="http://schemas.openxmlformats.org/officeDocument/2006/relationships/tags" Target="../tags/tag45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62.xml"/><Relationship Id="rId4" Type="http://schemas.openxmlformats.org/officeDocument/2006/relationships/tags" Target="../tags/tag46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46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9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80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4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486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5" Type="http://schemas.openxmlformats.org/officeDocument/2006/relationships/tags" Target="../tags/tag488.xml"/><Relationship Id="rId4" Type="http://schemas.openxmlformats.org/officeDocument/2006/relationships/tags" Target="../tags/tag48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92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500.xml"/><Relationship Id="rId4" Type="http://schemas.openxmlformats.org/officeDocument/2006/relationships/tags" Target="../tags/tag49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505.xml"/><Relationship Id="rId4" Type="http://schemas.openxmlformats.org/officeDocument/2006/relationships/tags" Target="../tags/tag50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7942188D-9DBB-42EE-AA13-0C658CE95A3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C7E873BC-3CEB-4A31-9468-74E33C913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9AB3372-031D-44E9-83AE-FEB3898375B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3AD71BB2-5F0B-4DE6-AE34-8E5FB5F47FA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365E98AE-EBBD-42E2-B072-528F9F4ABFB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1DA37F9D-93AF-417B-B52B-7F868B6DAB5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BDEF363F-620E-485F-AAF0-F6F4FF82766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5852C128-6F58-471A-93E9-2C1900D0CB3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0FC3312C-A309-487F-B385-05B03A153F9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AB053610-CCAF-4B68-AF23-37529311CB0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F838BA41-F8A6-4D5F-B598-A2ABEBA58BC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0FBE617-EFB2-4CB5-A986-C349E133C5A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80067B3E-419F-4DAD-BA57-086EC3E8BBD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8A3F56F4-27A6-4CDC-9BCA-7C5EBEA2829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AE1A2F80-F017-48E9-A2FF-BEA29BF6D73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7DA7573B-7976-47C8-A416-274FC92C317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98B6A80-C3C5-472C-93C2-8C532003316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59B09787-AC24-40C6-97D4-1C306E471B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1B809DEB-3F4F-46B8-A48C-466F9738632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F6B5A7DC-DF21-4F00-BFFA-1579CA32383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C9492456-651A-43F1-8EA4-2815457CCDD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C6789640-8EAA-44BC-8357-AD478D81F9B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BF449FB-C9E0-448E-BB24-C4FF3D76FA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F471E749-329A-47F9-81D8-8D2C77AECAC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57495B0F-BE9C-4FE9-AA42-6EAFC33CDE5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F6D8C9AB-78E7-4378-9313-3F896F5A53F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E9F84E2-9232-4EE1-8032-B5C339F9BFE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752F308-C10B-43E0-BF63-6C6046D3EF6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1DB7D7C6-3EDA-48F7-B7C3-6471FDB02A5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877D425C-46F8-4134-AE2D-345A7663D9A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6BB38904-6D39-4D18-BA52-E30DAD6BB58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AF226A69-52B1-4490-9B21-953C48B151F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27745634-C33D-4A9F-8561-A1654B979BF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7D203926-6A2B-4EF5-AF23-4794DBDBFCC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E7485277-C8D7-49DE-A763-664A68B44EF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DA716E2B-E82C-4377-9DFC-22A4AE5F7DC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1A45F4C8-53BF-49EB-8BE2-1844F39D66E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A9D00D6B-8451-494C-8075-046E36DE775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2FB90EE1-410E-4084-8BE3-7EDCB5930F0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D8E1A632-19C0-4AFC-B913-02A5CE107E7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C3A0A6D-309B-4235-8FA2-52C5F48E23B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1075C71A-296C-418B-975F-9BC8B14625B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FC3D4F5F-48FC-4637-AD71-F2C89B6F6AC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94077270-52C1-4E95-AED9-9F3F3410312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3FB0D966-4744-4F6F-8238-F9981DD11C4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285E64BE-49B3-4C17-8CAE-BA1400A763D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275A013A-D885-4027-8FD0-3D4CEC4E7B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4D743910-A4EB-422B-AD24-BA00AD3F638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1CF7C47-F4DD-4220-A727-0329ABF1ED1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7E536F32-8028-44AC-906A-842298EA711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835CE3EF-5D3E-44C3-B6AE-45F3EA05AB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9A1D4E9-311C-4ADC-B2C9-354AF710736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6A56DD74-AB1C-4C7E-9097-B0192672F88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2B122B4A-C636-4866-9C08-7089D8E2BD5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3DB5A29E-4286-4B70-99A5-172322072FC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9295B812-D177-47D9-A100-22EFB85C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105DC701-AA95-480A-9DFF-5D47E51D7C6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5D32B87C-C85D-4BD0-9B7F-CBD95A0AB97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1B19383A-2064-4AEE-9423-DA935AEFD8B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39DD9CB-BC9C-410D-B69E-762323B1AA2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BEF363E1-205F-41AB-92F1-59E0152FAD9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ECF7DE75-8C42-422C-A361-DBD642A484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3A13BE42-3271-4AF2-B29B-ADC78059CED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B70CF280-BE05-4C0C-9C53-1F17076BFF5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A7840DC4-750E-42A6-AAB9-9C382F16C53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D04B3E02-15F0-425B-94B8-24D6440C03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00B11FAC-312D-4410-8BB1-DF1A927E113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9F32265B-97FB-4D69-A495-94723D69F65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9D9C9523-8F59-4B3B-90AD-8D1F32211C5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7C1B3E94-4E80-4FD0-8474-7C560605E3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0FF593AC-498F-4FA4-8669-86B762656D4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5EBAE0AC-282F-459E-8AA2-5E7E9E703F6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253B1B23-9A09-452D-B1E2-FC473561A87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FD4B0ECB-604F-420A-96A3-5A0A24A6D0D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40AC8142-4B53-4E3B-BC09-ECD67E595E7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C6D11088-F4A5-415C-9EE1-D505935DDA3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E82D251-A1F0-49FB-8910-4D03F162A2E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DAFAE63F-63CF-4478-9D65-C120CA40C48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2767822D-9D11-4E6D-AC68-F5D38BF6667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A06628AF-F168-403E-B2A1-5AA0F8D1ABE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B70B683B-F6D0-4242-9904-6839AB0E184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874FF3A9-BDA8-4FE6-850D-BC6ACAAE08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25C386FE-AE7B-4397-AF25-7BA115E5100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A782F2A7-AAE1-41CB-BBB7-B90258C2AC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7F9AD899-AE7E-49ED-83C9-E39E5A8A2F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2F73FAA-78EA-418B-809D-19F09C5831A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6060A1A5-1959-4AAE-9F79-02381AAE7F9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E4C326F3-8606-4421-95A1-1651AB40CF5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132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3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30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9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tags" Target="../tags/tag195.xml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19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19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9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25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tags" Target="../tags/tag258.xml"/><Relationship Id="rId2" Type="http://schemas.openxmlformats.org/officeDocument/2006/relationships/slideLayout" Target="../slideLayouts/slideLayout46.xml"/><Relationship Id="rId16" Type="http://schemas.openxmlformats.org/officeDocument/2006/relationships/tags" Target="../tags/tag257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256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2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ags" Target="../tags/tag31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tags" Target="../tags/tag321.xml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320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ags" Target="../tags/tag319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ags" Target="../tags/tag3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ags" Target="../tags/tag380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tags" Target="../tags/tag384.xml"/><Relationship Id="rId2" Type="http://schemas.openxmlformats.org/officeDocument/2006/relationships/slideLayout" Target="../slideLayouts/slideLayout68.xml"/><Relationship Id="rId16" Type="http://schemas.openxmlformats.org/officeDocument/2006/relationships/tags" Target="../tags/tag383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ags" Target="../tags/tag382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ags" Target="../tags/tag3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ags" Target="../tags/tag443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tags" Target="../tags/tag447.xml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446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45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ags" Target="../tags/tag4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13" Type="http://schemas.openxmlformats.org/officeDocument/2006/relationships/tags" Target="../tags/tag518.xml"/><Relationship Id="rId18" Type="http://schemas.openxmlformats.org/officeDocument/2006/relationships/image" Target="../media/image4.png"/><Relationship Id="rId3" Type="http://schemas.openxmlformats.org/officeDocument/2006/relationships/tags" Target="../tags/tag508.xml"/><Relationship Id="rId7" Type="http://schemas.openxmlformats.org/officeDocument/2006/relationships/tags" Target="../tags/tag512.xml"/><Relationship Id="rId12" Type="http://schemas.openxmlformats.org/officeDocument/2006/relationships/tags" Target="../tags/tag517.xml"/><Relationship Id="rId17" Type="http://schemas.openxmlformats.org/officeDocument/2006/relationships/image" Target="../media/image3.png"/><Relationship Id="rId2" Type="http://schemas.openxmlformats.org/officeDocument/2006/relationships/tags" Target="../tags/tag507.xml"/><Relationship Id="rId16" Type="http://schemas.openxmlformats.org/officeDocument/2006/relationships/image" Target="../media/image2.jpeg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11" Type="http://schemas.openxmlformats.org/officeDocument/2006/relationships/tags" Target="../tags/tag516.xml"/><Relationship Id="rId5" Type="http://schemas.openxmlformats.org/officeDocument/2006/relationships/tags" Target="../tags/tag510.xml"/><Relationship Id="rId15" Type="http://schemas.openxmlformats.org/officeDocument/2006/relationships/image" Target="../media/image1.jpeg"/><Relationship Id="rId10" Type="http://schemas.openxmlformats.org/officeDocument/2006/relationships/tags" Target="../tags/tag515.xml"/><Relationship Id="rId4" Type="http://schemas.openxmlformats.org/officeDocument/2006/relationships/tags" Target="../tags/tag509.xml"/><Relationship Id="rId9" Type="http://schemas.openxmlformats.org/officeDocument/2006/relationships/tags" Target="../tags/tag514.xml"/><Relationship Id="rId1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tags" Target="../tags/tag604.xml"/><Relationship Id="rId7" Type="http://schemas.openxmlformats.org/officeDocument/2006/relationships/tags" Target="../tags/tag608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4" Type="http://schemas.openxmlformats.org/officeDocument/2006/relationships/tags" Target="../tags/tag6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image" Target="../media/image7.jpeg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image" Target="../media/image6.jpeg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image" Target="../media/image5.jpg"/><Relationship Id="rId5" Type="http://schemas.openxmlformats.org/officeDocument/2006/relationships/tags" Target="../tags/tag5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22.xml"/><Relationship Id="rId9" Type="http://schemas.openxmlformats.org/officeDocument/2006/relationships/tags" Target="../tags/tag5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tags" Target="../tags/tag540.xml"/><Relationship Id="rId18" Type="http://schemas.openxmlformats.org/officeDocument/2006/relationships/image" Target="../media/image8.png"/><Relationship Id="rId3" Type="http://schemas.openxmlformats.org/officeDocument/2006/relationships/tags" Target="../tags/tag530.xml"/><Relationship Id="rId21" Type="http://schemas.openxmlformats.org/officeDocument/2006/relationships/image" Target="../media/image11.png"/><Relationship Id="rId7" Type="http://schemas.openxmlformats.org/officeDocument/2006/relationships/tags" Target="../tags/tag534.xml"/><Relationship Id="rId12" Type="http://schemas.openxmlformats.org/officeDocument/2006/relationships/tags" Target="../tags/tag53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29.xml"/><Relationship Id="rId16" Type="http://schemas.openxmlformats.org/officeDocument/2006/relationships/tags" Target="../tags/tag543.xml"/><Relationship Id="rId20" Type="http://schemas.openxmlformats.org/officeDocument/2006/relationships/image" Target="../media/image10.svg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tags" Target="../tags/tag538.xml"/><Relationship Id="rId24" Type="http://schemas.openxmlformats.org/officeDocument/2006/relationships/image" Target="../media/image14.svg"/><Relationship Id="rId5" Type="http://schemas.openxmlformats.org/officeDocument/2006/relationships/tags" Target="../tags/tag532.xml"/><Relationship Id="rId15" Type="http://schemas.openxmlformats.org/officeDocument/2006/relationships/tags" Target="../tags/tag542.xml"/><Relationship Id="rId23" Type="http://schemas.openxmlformats.org/officeDocument/2006/relationships/image" Target="../media/image13.png"/><Relationship Id="rId10" Type="http://schemas.openxmlformats.org/officeDocument/2006/relationships/tags" Target="../tags/tag537.xml"/><Relationship Id="rId19" Type="http://schemas.openxmlformats.org/officeDocument/2006/relationships/image" Target="../media/image9.png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tags" Target="../tags/tag541.xml"/><Relationship Id="rId22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46.xml"/><Relationship Id="rId7" Type="http://schemas.openxmlformats.org/officeDocument/2006/relationships/image" Target="../media/image15.png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48.xml"/><Relationship Id="rId4" Type="http://schemas.openxmlformats.org/officeDocument/2006/relationships/tags" Target="../tags/tag5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7" Type="http://schemas.openxmlformats.org/officeDocument/2006/relationships/image" Target="../media/image16.png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553.xml"/><Relationship Id="rId4" Type="http://schemas.openxmlformats.org/officeDocument/2006/relationships/tags" Target="../tags/tag5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7" Type="http://schemas.openxmlformats.org/officeDocument/2006/relationships/image" Target="../media/image17.png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6" Type="http://schemas.openxmlformats.org/officeDocument/2006/relationships/slideLayout" Target="../slideLayouts/slideLayout40.xml"/><Relationship Id="rId5" Type="http://schemas.openxmlformats.org/officeDocument/2006/relationships/tags" Target="../tags/tag558.xml"/><Relationship Id="rId4" Type="http://schemas.openxmlformats.org/officeDocument/2006/relationships/tags" Target="../tags/tag5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6.xml"/><Relationship Id="rId13" Type="http://schemas.openxmlformats.org/officeDocument/2006/relationships/tags" Target="../tags/tag571.xml"/><Relationship Id="rId18" Type="http://schemas.openxmlformats.org/officeDocument/2006/relationships/tags" Target="../tags/tag576.xml"/><Relationship Id="rId26" Type="http://schemas.openxmlformats.org/officeDocument/2006/relationships/image" Target="../media/image21.png"/><Relationship Id="rId3" Type="http://schemas.openxmlformats.org/officeDocument/2006/relationships/tags" Target="../tags/tag561.xml"/><Relationship Id="rId21" Type="http://schemas.openxmlformats.org/officeDocument/2006/relationships/tags" Target="../tags/tag579.xml"/><Relationship Id="rId7" Type="http://schemas.openxmlformats.org/officeDocument/2006/relationships/tags" Target="../tags/tag565.xml"/><Relationship Id="rId12" Type="http://schemas.openxmlformats.org/officeDocument/2006/relationships/tags" Target="../tags/tag570.xml"/><Relationship Id="rId17" Type="http://schemas.openxmlformats.org/officeDocument/2006/relationships/tags" Target="../tags/tag575.xml"/><Relationship Id="rId25" Type="http://schemas.openxmlformats.org/officeDocument/2006/relationships/image" Target="../media/image20.svg"/><Relationship Id="rId2" Type="http://schemas.openxmlformats.org/officeDocument/2006/relationships/tags" Target="../tags/tag560.xml"/><Relationship Id="rId16" Type="http://schemas.openxmlformats.org/officeDocument/2006/relationships/tags" Target="../tags/tag574.xml"/><Relationship Id="rId20" Type="http://schemas.openxmlformats.org/officeDocument/2006/relationships/tags" Target="../tags/tag578.xml"/><Relationship Id="rId29" Type="http://schemas.openxmlformats.org/officeDocument/2006/relationships/image" Target="../media/image24.svg"/><Relationship Id="rId1" Type="http://schemas.openxmlformats.org/officeDocument/2006/relationships/tags" Target="../tags/tag559.xml"/><Relationship Id="rId6" Type="http://schemas.openxmlformats.org/officeDocument/2006/relationships/tags" Target="../tags/tag564.xml"/><Relationship Id="rId11" Type="http://schemas.openxmlformats.org/officeDocument/2006/relationships/tags" Target="../tags/tag569.xml"/><Relationship Id="rId24" Type="http://schemas.openxmlformats.org/officeDocument/2006/relationships/image" Target="../media/image19.png"/><Relationship Id="rId5" Type="http://schemas.openxmlformats.org/officeDocument/2006/relationships/tags" Target="../tags/tag563.xml"/><Relationship Id="rId15" Type="http://schemas.openxmlformats.org/officeDocument/2006/relationships/tags" Target="../tags/tag57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568.xml"/><Relationship Id="rId19" Type="http://schemas.openxmlformats.org/officeDocument/2006/relationships/tags" Target="../tags/tag577.xml"/><Relationship Id="rId31" Type="http://schemas.openxmlformats.org/officeDocument/2006/relationships/image" Target="../media/image14.svg"/><Relationship Id="rId4" Type="http://schemas.openxmlformats.org/officeDocument/2006/relationships/tags" Target="../tags/tag562.xml"/><Relationship Id="rId9" Type="http://schemas.openxmlformats.org/officeDocument/2006/relationships/tags" Target="../tags/tag567.xml"/><Relationship Id="rId14" Type="http://schemas.openxmlformats.org/officeDocument/2006/relationships/tags" Target="../tags/tag572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22.svg"/><Relationship Id="rId3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7.xml"/><Relationship Id="rId13" Type="http://schemas.openxmlformats.org/officeDocument/2006/relationships/tags" Target="../tags/tag592.xml"/><Relationship Id="rId3" Type="http://schemas.openxmlformats.org/officeDocument/2006/relationships/tags" Target="../tags/tag582.xml"/><Relationship Id="rId7" Type="http://schemas.openxmlformats.org/officeDocument/2006/relationships/tags" Target="../tags/tag586.xml"/><Relationship Id="rId12" Type="http://schemas.openxmlformats.org/officeDocument/2006/relationships/tags" Target="../tags/tag591.xml"/><Relationship Id="rId2" Type="http://schemas.openxmlformats.org/officeDocument/2006/relationships/tags" Target="../tags/tag581.xml"/><Relationship Id="rId16" Type="http://schemas.openxmlformats.org/officeDocument/2006/relationships/image" Target="../media/image25.png"/><Relationship Id="rId1" Type="http://schemas.openxmlformats.org/officeDocument/2006/relationships/tags" Target="../tags/tag580.xml"/><Relationship Id="rId6" Type="http://schemas.openxmlformats.org/officeDocument/2006/relationships/tags" Target="../tags/tag585.xml"/><Relationship Id="rId11" Type="http://schemas.openxmlformats.org/officeDocument/2006/relationships/tags" Target="../tags/tag590.xml"/><Relationship Id="rId5" Type="http://schemas.openxmlformats.org/officeDocument/2006/relationships/tags" Target="../tags/tag584.xml"/><Relationship Id="rId15" Type="http://schemas.openxmlformats.org/officeDocument/2006/relationships/slideLayout" Target="../slideLayouts/slideLayout62.xml"/><Relationship Id="rId10" Type="http://schemas.openxmlformats.org/officeDocument/2006/relationships/tags" Target="../tags/tag589.xml"/><Relationship Id="rId4" Type="http://schemas.openxmlformats.org/officeDocument/2006/relationships/tags" Target="../tags/tag583.xml"/><Relationship Id="rId9" Type="http://schemas.openxmlformats.org/officeDocument/2006/relationships/tags" Target="../tags/tag588.xml"/><Relationship Id="rId14" Type="http://schemas.openxmlformats.org/officeDocument/2006/relationships/tags" Target="../tags/tag5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01.xml"/><Relationship Id="rId3" Type="http://schemas.openxmlformats.org/officeDocument/2006/relationships/tags" Target="../tags/tag596.xml"/><Relationship Id="rId7" Type="http://schemas.openxmlformats.org/officeDocument/2006/relationships/tags" Target="../tags/tag600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tags" Target="../tags/tag599.xml"/><Relationship Id="rId5" Type="http://schemas.openxmlformats.org/officeDocument/2006/relationships/tags" Target="../tags/tag598.xml"/><Relationship Id="rId4" Type="http://schemas.openxmlformats.org/officeDocument/2006/relationships/tags" Target="../tags/tag597.xml"/><Relationship Id="rId9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9734" y="4653136"/>
            <a:ext cx="18546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Группа: </a:t>
            </a:r>
            <a:r>
              <a:rPr lang="en-US" sz="2100" dirty="0">
                <a:solidFill>
                  <a:srgbClr val="000000"/>
                </a:solidFill>
              </a:rPr>
              <a:t>PyE-231</a:t>
            </a:r>
            <a:endParaRPr sz="2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442169" y="4506941"/>
            <a:ext cx="236603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</a:rPr>
              <a:t>Проект подготовил: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srgbClr val="000000"/>
                </a:solidFill>
              </a:rPr>
              <a:t>Миркаримов</a:t>
            </a:r>
            <a:r>
              <a:rPr lang="ru-RU" sz="2000" dirty="0">
                <a:solidFill>
                  <a:srgbClr val="000000"/>
                </a:solidFill>
              </a:rPr>
              <a:t> Даурен</a:t>
            </a:r>
            <a:endParaRPr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31" name="Shape826"/>
          <p:cNvGrpSpPr/>
          <p:nvPr>
            <p:custDataLst>
              <p:tags r:id="rId3"/>
            </p:custDataLst>
          </p:nvPr>
        </p:nvGrpSpPr>
        <p:grpSpPr>
          <a:xfrm>
            <a:off x="8850071" y="4568903"/>
            <a:ext cx="516734" cy="486734"/>
            <a:chOff x="4717908" y="3802788"/>
            <a:chExt cx="516734" cy="486734"/>
          </a:xfrm>
        </p:grpSpPr>
        <p:sp>
          <p:nvSpPr>
            <p:cNvPr id="32" name="Shape813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5496747">
              <a:off x="4732908" y="3787788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33" name="Shape821"/>
            <p:cNvPicPr/>
            <p:nvPr>
              <p:custDataLst>
                <p:tags r:id="rId1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39837" y="3909719"/>
              <a:ext cx="279160" cy="279160"/>
            </a:xfrm>
            <a:prstGeom prst="rect">
              <a:avLst/>
            </a:prstGeom>
          </p:spPr>
        </p:pic>
      </p:grpSp>
      <p:sp>
        <p:nvSpPr>
          <p:cNvPr id="34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431305" y="3285591"/>
            <a:ext cx="260007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Алматы, Июнь 2024 г</a:t>
            </a:r>
            <a:endParaRPr sz="21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35" name="Shape827"/>
          <p:cNvGrpSpPr/>
          <p:nvPr>
            <p:custDataLst>
              <p:tags r:id="rId5"/>
            </p:custDataLst>
          </p:nvPr>
        </p:nvGrpSpPr>
        <p:grpSpPr>
          <a:xfrm>
            <a:off x="8806019" y="3185632"/>
            <a:ext cx="516734" cy="486734"/>
            <a:chOff x="4717908" y="2694955"/>
            <a:chExt cx="516734" cy="486734"/>
          </a:xfrm>
        </p:grpSpPr>
        <p:sp>
          <p:nvSpPr>
            <p:cNvPr id="36" name="Shape813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5496747">
              <a:off x="4732908" y="2679955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37" name="Shape823"/>
            <p:cNvPicPr/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42163" y="2822978"/>
              <a:ext cx="274507" cy="236976"/>
            </a:xfrm>
            <a:prstGeom prst="rect">
              <a:avLst/>
            </a:prstGeom>
          </p:spPr>
        </p:pic>
      </p:grpSp>
      <p:sp>
        <p:nvSpPr>
          <p:cNvPr id="25" name="Shape814">
            <a:extLst>
              <a:ext uri="{FF2B5EF4-FFF2-40B4-BE49-F238E27FC236}">
                <a16:creationId xmlns:a16="http://schemas.microsoft.com/office/drawing/2014/main" id="{D85786B7-5E06-1DBA-F9BA-F0854B6A6F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87588" y="1190109"/>
            <a:ext cx="7416824" cy="85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srgbClr val="000000"/>
                </a:solidFill>
              </a:rPr>
              <a:t>Курсовая работа</a:t>
            </a:r>
            <a:r>
              <a:rPr lang="en-US" sz="3200" b="1" dirty="0">
                <a:solidFill>
                  <a:srgbClr val="000000"/>
                </a:solidFill>
              </a:rPr>
              <a:t> </a:t>
            </a:r>
            <a:r>
              <a:rPr lang="ru-RU" sz="3200" b="1" dirty="0">
                <a:solidFill>
                  <a:srgbClr val="000000"/>
                </a:solidFill>
              </a:rPr>
              <a:t>по </a:t>
            </a:r>
            <a:endParaRPr lang="en-US" sz="3200" b="1" dirty="0">
              <a:solidFill>
                <a:srgbClr val="000000"/>
              </a:solidFill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srgbClr val="000000"/>
                </a:solidFill>
              </a:rPr>
              <a:t>web</a:t>
            </a:r>
            <a:r>
              <a:rPr lang="en-US" sz="3200" b="1" dirty="0">
                <a:solidFill>
                  <a:srgbClr val="000000"/>
                </a:solidFill>
              </a:rPr>
              <a:t>-</a:t>
            </a:r>
            <a:r>
              <a:rPr lang="ru-RU" sz="3200" b="1" dirty="0">
                <a:solidFill>
                  <a:srgbClr val="000000"/>
                </a:solidFill>
              </a:rPr>
              <a:t>программированию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EB5DE-D5C1-4844-9FF6-9B6A15D3E1F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23" y="2731983"/>
            <a:ext cx="5837439" cy="38950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D8B5C7-2BA4-4841-842B-41D1C180EE2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40" y="3081015"/>
            <a:ext cx="4082958" cy="2041479"/>
          </a:xfrm>
          <a:prstGeom prst="rect">
            <a:avLst/>
          </a:prstGeom>
        </p:spPr>
      </p:pic>
      <p:grpSp>
        <p:nvGrpSpPr>
          <p:cNvPr id="22" name="Shape2391">
            <a:extLst>
              <a:ext uri="{FF2B5EF4-FFF2-40B4-BE49-F238E27FC236}">
                <a16:creationId xmlns:a16="http://schemas.microsoft.com/office/drawing/2014/main" id="{FCFEEA23-B6AA-496C-96CF-B4447E21863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flipH="1">
            <a:off x="-100094" y="-121920"/>
            <a:ext cx="2595694" cy="2529867"/>
            <a:chOff x="10273145" y="-2012841"/>
            <a:chExt cx="2595694" cy="3139035"/>
          </a:xfrm>
        </p:grpSpPr>
        <p:sp>
          <p:nvSpPr>
            <p:cNvPr id="23" name="Shape2385">
              <a:extLst>
                <a:ext uri="{FF2B5EF4-FFF2-40B4-BE49-F238E27FC236}">
                  <a16:creationId xmlns:a16="http://schemas.microsoft.com/office/drawing/2014/main" id="{4C8FC373-6019-4063-840B-F5220E8CAC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9247068">
              <a:off x="10273145" y="-2012841"/>
              <a:ext cx="2595694" cy="2755682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Shape2386">
              <a:extLst>
                <a:ext uri="{FF2B5EF4-FFF2-40B4-BE49-F238E27FC236}">
                  <a16:creationId xmlns:a16="http://schemas.microsoft.com/office/drawing/2014/main" id="{B6E37C23-CC8F-488B-88B9-8366A9FAEF3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1084046">
              <a:off x="10662191" y="32949"/>
              <a:ext cx="1029774" cy="109324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1138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7"/>
          <p:cNvGrpSpPr/>
          <p:nvPr>
            <p:custDataLst>
              <p:tags r:id="rId1"/>
            </p:custDataLst>
          </p:nvPr>
        </p:nvGrpSpPr>
        <p:grpSpPr>
          <a:xfrm>
            <a:off x="6816080" y="692696"/>
            <a:ext cx="5228968" cy="6722406"/>
            <a:chOff x="6213093" y="1812341"/>
            <a:chExt cx="5228968" cy="6722406"/>
          </a:xfrm>
        </p:grpSpPr>
        <p:sp>
          <p:nvSpPr>
            <p:cNvPr id="12" name="Shape2">
              <a:extLst>
                <a:ext uri="{FF2B5EF4-FFF2-40B4-BE49-F238E27FC236}">
                  <a16:creationId xmlns:a16="http://schemas.microsoft.com/office/drawing/2014/main" id="{D32A888E-3CAE-48B0-8872-3CCE55566C8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0513324">
              <a:off x="9145882" y="3401588"/>
              <a:ext cx="1638263" cy="1739239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Shape4">
              <a:extLst>
                <a:ext uri="{FF2B5EF4-FFF2-40B4-BE49-F238E27FC236}">
                  <a16:creationId xmlns:a16="http://schemas.microsoft.com/office/drawing/2014/main" id="{587E9E31-7B26-4269-B574-D6B9776D26A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3211484">
              <a:off x="6364883" y="3457569"/>
              <a:ext cx="4925389" cy="5228969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Shape6">
              <a:extLst>
                <a:ext uri="{FF2B5EF4-FFF2-40B4-BE49-F238E27FC236}">
                  <a16:creationId xmlns:a16="http://schemas.microsoft.com/office/drawing/2014/main" id="{B6311A80-C0F9-4D0C-A09A-C5205411D9A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0513324">
              <a:off x="8862726" y="1812341"/>
              <a:ext cx="827548" cy="87855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" name="Shape0"/>
          <p:cNvGrpSpPr/>
          <p:nvPr>
            <p:custDataLst>
              <p:tags r:id="rId2"/>
            </p:custDataLst>
          </p:nvPr>
        </p:nvGrpSpPr>
        <p:grpSpPr>
          <a:xfrm>
            <a:off x="888418" y="5567592"/>
            <a:ext cx="1620000" cy="36000"/>
            <a:chOff x="4983480" y="2545080"/>
            <a:chExt cx="1620000" cy="36000"/>
          </a:xfrm>
        </p:grpSpPr>
        <p:sp>
          <p:nvSpPr>
            <p:cNvPr id="7" name="Shape8">
              <a:extLst>
                <a:ext uri="{FF2B5EF4-FFF2-40B4-BE49-F238E27FC236}">
                  <a16:creationId xmlns:a16="http://schemas.microsoft.com/office/drawing/2014/main" id="{C5F9E326-D271-52C4-6F24-1F299F4C1D0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83480" y="2545080"/>
              <a:ext cx="1620000" cy="36000"/>
            </a:xfrm>
            <a:prstGeom prst="rect">
              <a:avLst/>
            </a:pr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 sz="2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5" name="Shape9">
            <a:extLst>
              <a:ext uri="{FF2B5EF4-FFF2-40B4-BE49-F238E27FC236}">
                <a16:creationId xmlns:a16="http://schemas.microsoft.com/office/drawing/2014/main" id="{A79BADD9-976F-47AC-B132-3188808C7B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8419" y="3699301"/>
            <a:ext cx="4954044" cy="160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>
                <a:solidFill>
                  <a:srgbClr val="000000"/>
                </a:solidFill>
                <a:latin typeface="+mn-lt"/>
              </a:rPr>
              <a:t>Спасибо 
за внимание!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F51AF-65B3-4AB8-9098-5689D084B0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708920"/>
            <a:ext cx="4879601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BD81C-50A0-45EE-909D-BF473B49A486}"/>
              </a:ext>
            </a:extLst>
          </p:cNvPr>
          <p:cNvSpPr txBox="1"/>
          <p:nvPr/>
        </p:nvSpPr>
        <p:spPr>
          <a:xfrm>
            <a:off x="1127448" y="692696"/>
            <a:ext cx="2880320" cy="102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500" b="1" dirty="0">
                <a:solidFill>
                  <a:srgbClr val="000000"/>
                </a:solidFill>
                <a:latin typeface="+mn-lt"/>
              </a:rPr>
              <a:t>Описание проекта</a:t>
            </a:r>
            <a:endParaRPr lang="en-US" sz="35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Shape2385">
            <a:extLst>
              <a:ext uri="{FF2B5EF4-FFF2-40B4-BE49-F238E27FC236}">
                <a16:creationId xmlns:a16="http://schemas.microsoft.com/office/drawing/2014/main" id="{F6E0FBF2-03EF-437A-8684-844C033F2D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9247068">
            <a:off x="228317" y="-169939"/>
            <a:ext cx="1654246" cy="2072985"/>
          </a:xfrm>
          <a:custGeom>
            <a:avLst/>
            <a:gdLst>
              <a:gd name="connsiteX0" fmla="*/ 366 w 3018774"/>
              <a:gd name="connsiteY0" fmla="*/ 1660124 h 3204838"/>
              <a:gd name="connsiteX1" fmla="*/ 1030176 w 3018774"/>
              <a:gd name="connsiteY1" fmla="*/ 0 h 3204838"/>
              <a:gd name="connsiteX2" fmla="*/ 3018774 w 3018774"/>
              <a:gd name="connsiteY2" fmla="*/ 1660124 h 3204838"/>
              <a:gd name="connsiteX3" fmla="*/ 1092320 w 3018774"/>
              <a:gd name="connsiteY3" fmla="*/ 3204838 h 3204838"/>
              <a:gd name="connsiteX4" fmla="*/ 366 w 3018774"/>
              <a:gd name="connsiteY4" fmla="*/ 1660124 h 32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774" h="3204838">
                <a:moveTo>
                  <a:pt x="366" y="1660124"/>
                </a:moveTo>
                <a:cubicBezTo>
                  <a:pt x="-9991" y="1125984"/>
                  <a:pt x="196666" y="0"/>
                  <a:pt x="1030176" y="0"/>
                </a:cubicBezTo>
                <a:cubicBezTo>
                  <a:pt x="1863686" y="0"/>
                  <a:pt x="3018774" y="826614"/>
                  <a:pt x="3018774" y="1660124"/>
                </a:cubicBezTo>
                <a:cubicBezTo>
                  <a:pt x="3018774" y="2493634"/>
                  <a:pt x="1925830" y="3204838"/>
                  <a:pt x="1092320" y="3204838"/>
                </a:cubicBezTo>
                <a:cubicBezTo>
                  <a:pt x="258810" y="3204838"/>
                  <a:pt x="10723" y="2194264"/>
                  <a:pt x="366" y="1660124"/>
                </a:cubicBezTo>
                <a:close/>
              </a:path>
            </a:pathLst>
          </a:custGeom>
          <a:solidFill>
            <a:srgbClr val="6495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Shape811">
            <a:extLst>
              <a:ext uri="{FF2B5EF4-FFF2-40B4-BE49-F238E27FC236}">
                <a16:creationId xmlns:a16="http://schemas.microsoft.com/office/drawing/2014/main" id="{B86DE765-5991-4EA4-8B2D-934E0BC219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03924" y="3682769"/>
            <a:ext cx="5511124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Цель проекта — создать удобный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и безопасный рынок для покупки телефонов,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где пользователи могут легко найти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идеальное устройство</a:t>
            </a:r>
            <a:endParaRPr sz="21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7" name="Shape826">
            <a:extLst>
              <a:ext uri="{FF2B5EF4-FFF2-40B4-BE49-F238E27FC236}">
                <a16:creationId xmlns:a16="http://schemas.microsoft.com/office/drawing/2014/main" id="{A6A1D3D6-F895-4A1C-869A-28CA45B37CB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94229" y="4038071"/>
            <a:ext cx="516734" cy="486734"/>
            <a:chOff x="4717908" y="3802788"/>
            <a:chExt cx="516734" cy="486734"/>
          </a:xfrm>
        </p:grpSpPr>
        <p:sp>
          <p:nvSpPr>
            <p:cNvPr id="18" name="Shape813">
              <a:extLst>
                <a:ext uri="{FF2B5EF4-FFF2-40B4-BE49-F238E27FC236}">
                  <a16:creationId xmlns:a16="http://schemas.microsoft.com/office/drawing/2014/main" id="{13279EE4-55C7-4213-BB42-9B5A5DA9E2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5496747">
              <a:off x="4732908" y="3787788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19" name="Shape821">
              <a:extLst>
                <a:ext uri="{FF2B5EF4-FFF2-40B4-BE49-F238E27FC236}">
                  <a16:creationId xmlns:a16="http://schemas.microsoft.com/office/drawing/2014/main" id="{956E085C-2186-46B0-BD83-85E705EBA6C4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39837" y="3909719"/>
              <a:ext cx="279160" cy="279160"/>
            </a:xfrm>
            <a:prstGeom prst="rect">
              <a:avLst/>
            </a:prstGeom>
          </p:spPr>
        </p:pic>
      </p:grpSp>
      <p:sp>
        <p:nvSpPr>
          <p:cNvPr id="20" name="Shape811">
            <a:extLst>
              <a:ext uri="{FF2B5EF4-FFF2-40B4-BE49-F238E27FC236}">
                <a16:creationId xmlns:a16="http://schemas.microsoft.com/office/drawing/2014/main" id="{427471C3-9C7D-4291-A25A-0A91384DEF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79271" y="1556791"/>
            <a:ext cx="4907867" cy="969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 err="1">
                <a:solidFill>
                  <a:srgbClr val="000000"/>
                </a:solidFill>
                <a:latin typeface="+mn-lt"/>
              </a:rPr>
              <a:t>SmartphoneShop</a:t>
            </a:r>
            <a:r>
              <a:rPr lang="ru-RU" sz="2100" dirty="0">
                <a:solidFill>
                  <a:srgbClr val="000000"/>
                </a:solidFill>
                <a:latin typeface="+mn-lt"/>
              </a:rPr>
              <a:t> — это современная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онлайн-платформа для продажи новых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100" dirty="0">
                <a:solidFill>
                  <a:srgbClr val="000000"/>
                </a:solidFill>
                <a:latin typeface="+mn-lt"/>
              </a:rPr>
              <a:t>и подержанных телефонов</a:t>
            </a:r>
            <a:endParaRPr sz="21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1" name="Shape827">
            <a:extLst>
              <a:ext uri="{FF2B5EF4-FFF2-40B4-BE49-F238E27FC236}">
                <a16:creationId xmlns:a16="http://schemas.microsoft.com/office/drawing/2014/main" id="{3F420C4D-4407-4E40-9728-A329D36ACB6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50178" y="1798284"/>
            <a:ext cx="516734" cy="486734"/>
            <a:chOff x="4717908" y="2694955"/>
            <a:chExt cx="516734" cy="486734"/>
          </a:xfrm>
        </p:grpSpPr>
        <p:sp>
          <p:nvSpPr>
            <p:cNvPr id="22" name="Shape813">
              <a:extLst>
                <a:ext uri="{FF2B5EF4-FFF2-40B4-BE49-F238E27FC236}">
                  <a16:creationId xmlns:a16="http://schemas.microsoft.com/office/drawing/2014/main" id="{063292BA-D70B-4CDE-A03A-270C4D15A18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5496747">
              <a:off x="4732908" y="2679955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23" name="Shape823">
              <a:extLst>
                <a:ext uri="{FF2B5EF4-FFF2-40B4-BE49-F238E27FC236}">
                  <a16:creationId xmlns:a16="http://schemas.microsoft.com/office/drawing/2014/main" id="{9C5B630D-06F8-4FCB-827F-D850EF0FE2EC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42163" y="2829411"/>
              <a:ext cx="274507" cy="224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3706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824"/>
          <p:cNvGrpSpPr/>
          <p:nvPr>
            <p:custDataLst>
              <p:tags r:id="rId1"/>
            </p:custDataLst>
          </p:nvPr>
        </p:nvGrpSpPr>
        <p:grpSpPr>
          <a:xfrm>
            <a:off x="119336" y="404159"/>
            <a:ext cx="4805670" cy="6337209"/>
            <a:chOff x="-891911" y="-230841"/>
            <a:chExt cx="5181917" cy="6752527"/>
          </a:xfrm>
        </p:grpSpPr>
        <p:sp>
          <p:nvSpPr>
            <p:cNvPr id="39" name="Shape809">
              <a:extLst>
                <a:ext uri="{FF2B5EF4-FFF2-40B4-BE49-F238E27FC236}">
                  <a16:creationId xmlns:a16="http://schemas.microsoft.com/office/drawing/2014/main" id="{EA38A7F7-8620-E5AE-69C8-DE4E3A4BE1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3565536">
              <a:off x="-266447" y="-322044"/>
              <a:ext cx="2959431" cy="3141838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Shape810">
              <a:extLst>
                <a:ext uri="{FF2B5EF4-FFF2-40B4-BE49-F238E27FC236}">
                  <a16:creationId xmlns:a16="http://schemas.microsoft.com/office/drawing/2014/main" id="{F523CE7A-98B0-5C37-7D6C-1C68B4E3D4A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-891911" y="1442376"/>
              <a:ext cx="5181917" cy="5079311"/>
            </a:xfrm>
            <a:custGeom>
              <a:avLst/>
              <a:gdLst>
                <a:gd name="connsiteX0" fmla="*/ 2709650 w 5181917"/>
                <a:gd name="connsiteY0" fmla="*/ 490 h 5079311"/>
                <a:gd name="connsiteX1" fmla="*/ 4778076 w 5181917"/>
                <a:gd name="connsiteY1" fmla="*/ 751809 h 5079311"/>
                <a:gd name="connsiteX2" fmla="*/ 3924749 w 5181917"/>
                <a:gd name="connsiteY2" fmla="*/ 4745724 h 5079311"/>
                <a:gd name="connsiteX3" fmla="*/ 910197 w 5181917"/>
                <a:gd name="connsiteY3" fmla="*/ 3908124 h 5079311"/>
                <a:gd name="connsiteX4" fmla="*/ 493854 w 5181917"/>
                <a:gd name="connsiteY4" fmla="*/ 703930 h 5079311"/>
                <a:gd name="connsiteX5" fmla="*/ 2709650 w 5181917"/>
                <a:gd name="connsiteY5" fmla="*/ 490 h 507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1917" h="5079311">
                  <a:moveTo>
                    <a:pt x="2709650" y="490"/>
                  </a:moveTo>
                  <a:cubicBezTo>
                    <a:pt x="3538247" y="-12101"/>
                    <a:pt x="4342281" y="217767"/>
                    <a:pt x="4778076" y="751809"/>
                  </a:cubicBezTo>
                  <a:cubicBezTo>
                    <a:pt x="5649667" y="1819894"/>
                    <a:pt x="4992834" y="3874133"/>
                    <a:pt x="3924749" y="4745724"/>
                  </a:cubicBezTo>
                  <a:cubicBezTo>
                    <a:pt x="2856665" y="5617315"/>
                    <a:pt x="1482013" y="4581757"/>
                    <a:pt x="910197" y="3908124"/>
                  </a:cubicBezTo>
                  <a:cubicBezTo>
                    <a:pt x="338381" y="3234491"/>
                    <a:pt x="-574231" y="1575521"/>
                    <a:pt x="493854" y="703930"/>
                  </a:cubicBezTo>
                  <a:cubicBezTo>
                    <a:pt x="1027897" y="268133"/>
                    <a:pt x="1881054" y="13083"/>
                    <a:pt x="2709650" y="490"/>
                  </a:cubicBezTo>
                  <a:close/>
                </a:path>
              </a:pathLst>
            </a:custGeom>
            <a:blipFill>
              <a:blip r:embed="rId18"/>
              <a:stretch>
                <a:fillRect l="-23402" t="-118" r="-23402" b="-118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b="0" i="0" u="none" strike="noStrike">
                <a:solidFill>
                  <a:schemeClr val="tx1"/>
                </a:solidFill>
                <a:effectLst/>
                <a:latin typeface="Jost"/>
              </a:endParaRPr>
            </a:p>
          </p:txBody>
        </p:sp>
      </p:grpSp>
      <p:sp>
        <p:nvSpPr>
          <p:cNvPr id="26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64602" y="5464983"/>
            <a:ext cx="3758311" cy="646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 err="1">
                <a:solidFill>
                  <a:srgbClr val="000000"/>
                </a:solidFill>
                <a:latin typeface="+mn-lt"/>
              </a:rPr>
              <a:t>Для</a:t>
            </a:r>
            <a:r>
              <a:rPr sz="2100" dirty="0">
                <a:solidFill>
                  <a:srgbClr val="000000"/>
                </a:solidFill>
                <a:latin typeface="+mn-lt"/>
              </a:rPr>
              <a:t> 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применения</a:t>
            </a:r>
            <a:r>
              <a:rPr sz="2100" dirty="0">
                <a:solidFill>
                  <a:srgbClr val="000000"/>
                </a:solidFill>
                <a:latin typeface="+mn-lt"/>
              </a:rPr>
              <a:t> 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базы</a:t>
            </a:r>
            <a:r>
              <a:rPr sz="2100" dirty="0">
                <a:solidFill>
                  <a:srgbClr val="000000"/>
                </a:solidFill>
                <a:latin typeface="+mn-lt"/>
              </a:rPr>
              <a:t> 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данных</a:t>
            </a:r>
            <a:r>
              <a:rPr sz="2100" dirty="0">
                <a:solidFill>
                  <a:srgbClr val="000000"/>
                </a:solidFill>
                <a:latin typeface="+mn-lt"/>
              </a:rPr>
              <a:t> 
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использовалось</a:t>
            </a:r>
            <a:r>
              <a:rPr sz="2100" dirty="0">
                <a:solidFill>
                  <a:srgbClr val="000000"/>
                </a:solidFill>
                <a:latin typeface="+mn-lt"/>
              </a:rPr>
              <a:t>: PostgreSQL</a:t>
            </a:r>
          </a:p>
        </p:txBody>
      </p:sp>
      <p:grpSp>
        <p:nvGrpSpPr>
          <p:cNvPr id="27" name="Shape825"/>
          <p:cNvGrpSpPr/>
          <p:nvPr>
            <p:custDataLst>
              <p:tags r:id="rId3"/>
            </p:custDataLst>
          </p:nvPr>
        </p:nvGrpSpPr>
        <p:grpSpPr>
          <a:xfrm>
            <a:off x="5352907" y="5545622"/>
            <a:ext cx="516734" cy="486734"/>
            <a:chOff x="4717907" y="4910622"/>
            <a:chExt cx="516734" cy="486734"/>
          </a:xfrm>
        </p:grpSpPr>
        <p:sp>
          <p:nvSpPr>
            <p:cNvPr id="28" name="Shape813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5496747">
              <a:off x="4732908" y="4895621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29" name="Shape819"/>
            <p:cNvPicPr/>
            <p:nvPr>
              <p:custDataLst>
                <p:tags r:id="rId14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839837" y="5017551"/>
              <a:ext cx="279160" cy="279160"/>
            </a:xfrm>
            <a:prstGeom prst="rect">
              <a:avLst/>
            </a:prstGeom>
          </p:spPr>
        </p:pic>
      </p:grpSp>
      <p:sp>
        <p:nvSpPr>
          <p:cNvPr id="30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64602" y="4195530"/>
            <a:ext cx="4534345" cy="969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Для взаимодействия с базой данных 
и написания логики использовалось: 
Django</a:t>
            </a:r>
          </a:p>
        </p:txBody>
      </p:sp>
      <p:grpSp>
        <p:nvGrpSpPr>
          <p:cNvPr id="31" name="Shape826"/>
          <p:cNvGrpSpPr/>
          <p:nvPr>
            <p:custDataLst>
              <p:tags r:id="rId5"/>
            </p:custDataLst>
          </p:nvPr>
        </p:nvGrpSpPr>
        <p:grpSpPr>
          <a:xfrm>
            <a:off x="5352907" y="4437788"/>
            <a:ext cx="516734" cy="486734"/>
            <a:chOff x="4717907" y="3802788"/>
            <a:chExt cx="516734" cy="486734"/>
          </a:xfrm>
        </p:grpSpPr>
        <p:sp>
          <p:nvSpPr>
            <p:cNvPr id="32" name="Shape813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5496747">
              <a:off x="4732908" y="3787788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33" name="Shape821"/>
            <p:cNvPicPr/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839837" y="3909719"/>
              <a:ext cx="279160" cy="279160"/>
            </a:xfrm>
            <a:prstGeom prst="rect">
              <a:avLst/>
            </a:prstGeom>
          </p:spPr>
        </p:pic>
      </p:grpSp>
      <p:sp>
        <p:nvSpPr>
          <p:cNvPr id="34" name="Shape811">
            <a:extLst>
              <a:ext uri="{FF2B5EF4-FFF2-40B4-BE49-F238E27FC236}">
                <a16:creationId xmlns:a16="http://schemas.microsoft.com/office/drawing/2014/main" id="{2947D799-CE79-42D2-8574-E43853A14CE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264602" y="3087697"/>
            <a:ext cx="4907867" cy="969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 err="1">
                <a:solidFill>
                  <a:srgbClr val="000000"/>
                </a:solidFill>
                <a:latin typeface="+mn-lt"/>
              </a:rPr>
              <a:t>Для</a:t>
            </a:r>
            <a:r>
              <a:rPr sz="2100" dirty="0">
                <a:solidFill>
                  <a:srgbClr val="000000"/>
                </a:solidFill>
                <a:latin typeface="+mn-lt"/>
              </a:rPr>
              <a:t> 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создания</a:t>
            </a:r>
            <a:r>
              <a:rPr sz="2100" dirty="0">
                <a:solidFill>
                  <a:srgbClr val="000000"/>
                </a:solidFill>
                <a:latin typeface="+mn-lt"/>
              </a:rPr>
              <a:t> 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интерфейса</a:t>
            </a:r>
            <a:r>
              <a:rPr sz="2100" dirty="0">
                <a:solidFill>
                  <a:srgbClr val="000000"/>
                </a:solidFill>
                <a:latin typeface="+mn-lt"/>
              </a:rPr>
              <a:t> 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пользователя</a:t>
            </a:r>
            <a:r>
              <a:rPr sz="2100" dirty="0">
                <a:solidFill>
                  <a:srgbClr val="000000"/>
                </a:solidFill>
                <a:latin typeface="+mn-lt"/>
              </a:rPr>
              <a:t> 
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использовалось</a:t>
            </a:r>
            <a:r>
              <a:rPr sz="2100" dirty="0">
                <a:solidFill>
                  <a:srgbClr val="000000"/>
                </a:solidFill>
                <a:latin typeface="+mn-lt"/>
              </a:rPr>
              <a:t>: HTML5, CSS3, JS, 
Bootstrap</a:t>
            </a:r>
          </a:p>
        </p:txBody>
      </p:sp>
      <p:grpSp>
        <p:nvGrpSpPr>
          <p:cNvPr id="35" name="Shape827"/>
          <p:cNvGrpSpPr/>
          <p:nvPr>
            <p:custDataLst>
              <p:tags r:id="rId7"/>
            </p:custDataLst>
          </p:nvPr>
        </p:nvGrpSpPr>
        <p:grpSpPr>
          <a:xfrm>
            <a:off x="5352907" y="3329955"/>
            <a:ext cx="516734" cy="486734"/>
            <a:chOff x="4717907" y="2694955"/>
            <a:chExt cx="516734" cy="486734"/>
          </a:xfrm>
        </p:grpSpPr>
        <p:sp>
          <p:nvSpPr>
            <p:cNvPr id="36" name="Shape813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5496747">
              <a:off x="4732908" y="2679955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/>
            </a:p>
          </p:txBody>
        </p:sp>
        <p:pic>
          <p:nvPicPr>
            <p:cNvPr id="37" name="Shape823"/>
            <p:cNvPicPr/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842163" y="2801886"/>
              <a:ext cx="274507" cy="279160"/>
            </a:xfrm>
            <a:prstGeom prst="rect">
              <a:avLst/>
            </a:prstGeom>
          </p:spPr>
        </p:pic>
      </p:grpSp>
      <p:sp>
        <p:nvSpPr>
          <p:cNvPr id="25" name="Shape814">
            <a:extLst>
              <a:ext uri="{FF2B5EF4-FFF2-40B4-BE49-F238E27FC236}">
                <a16:creationId xmlns:a16="http://schemas.microsoft.com/office/drawing/2014/main" id="{D85786B7-5E06-1DBA-F9BA-F0854B6A6F4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54626" y="1016215"/>
            <a:ext cx="3388252" cy="1070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000000"/>
                </a:solidFill>
                <a:latin typeface="+mn-lt"/>
              </a:rPr>
              <a:t>Инструменты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 
и </a:t>
            </a:r>
            <a:r>
              <a:rPr lang="en-US" sz="4000" b="1" dirty="0" err="1">
                <a:solidFill>
                  <a:srgbClr val="000000"/>
                </a:solidFill>
                <a:latin typeface="+mn-lt"/>
              </a:rPr>
              <a:t>технологии</a:t>
            </a:r>
            <a:endParaRPr lang="en-US" sz="40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2391"/>
          <p:cNvGrpSpPr/>
          <p:nvPr>
            <p:custDataLst>
              <p:tags r:id="rId1"/>
            </p:custDataLst>
          </p:nvPr>
        </p:nvGrpSpPr>
        <p:grpSpPr>
          <a:xfrm>
            <a:off x="9611928" y="-365760"/>
            <a:ext cx="2595694" cy="2529867"/>
            <a:chOff x="10273145" y="-2012841"/>
            <a:chExt cx="2595694" cy="3139035"/>
          </a:xfrm>
        </p:grpSpPr>
        <p:sp>
          <p:nvSpPr>
            <p:cNvPr id="10" name="Shape2385">
              <a:extLst>
                <a:ext uri="{FF2B5EF4-FFF2-40B4-BE49-F238E27FC236}">
                  <a16:creationId xmlns:a16="http://schemas.microsoft.com/office/drawing/2014/main" id="{37B4BAF2-D145-84DB-B636-F19934FB88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247068">
              <a:off x="10273145" y="-2012841"/>
              <a:ext cx="2595694" cy="2755682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" name="Shape2386">
              <a:extLst>
                <a:ext uri="{FF2B5EF4-FFF2-40B4-BE49-F238E27FC236}">
                  <a16:creationId xmlns:a16="http://schemas.microsoft.com/office/drawing/2014/main" id="{1FA5C061-AF91-86BC-1C8A-8916CD77A52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1084046">
              <a:off x="10662191" y="32949"/>
              <a:ext cx="1029774" cy="109324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Shape2390"/>
          <p:cNvPicPr/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7327" y="2132856"/>
            <a:ext cx="8172473" cy="4572182"/>
          </a:xfrm>
          <a:prstGeom prst="rect">
            <a:avLst/>
          </a:prstGeom>
        </p:spPr>
      </p:pic>
      <p:sp>
        <p:nvSpPr>
          <p:cNvPr id="4" name="Shape2387">
            <a:extLst>
              <a:ext uri="{FF2B5EF4-FFF2-40B4-BE49-F238E27FC236}">
                <a16:creationId xmlns:a16="http://schemas.microsoft.com/office/drawing/2014/main" id="{8728DF34-38BC-823C-3C76-39F823EE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0466" y="631504"/>
            <a:ext cx="4054974" cy="128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Jost"/>
                <a:cs typeface="Jost"/>
              </a:rPr>
              <a:t>Диаграмма 
пользователя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2391"/>
          <p:cNvGrpSpPr/>
          <p:nvPr>
            <p:custDataLst>
              <p:tags r:id="rId1"/>
            </p:custDataLst>
          </p:nvPr>
        </p:nvGrpSpPr>
        <p:grpSpPr>
          <a:xfrm>
            <a:off x="9480376" y="-171400"/>
            <a:ext cx="2595694" cy="3139035"/>
            <a:chOff x="9767117" y="-2012841"/>
            <a:chExt cx="2595694" cy="3139035"/>
          </a:xfrm>
        </p:grpSpPr>
        <p:sp>
          <p:nvSpPr>
            <p:cNvPr id="10" name="Shape2385">
              <a:extLst>
                <a:ext uri="{FF2B5EF4-FFF2-40B4-BE49-F238E27FC236}">
                  <a16:creationId xmlns:a16="http://schemas.microsoft.com/office/drawing/2014/main" id="{37B4BAF2-D145-84DB-B636-F19934FB88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247068">
              <a:off x="9767117" y="-2012841"/>
              <a:ext cx="2595694" cy="2755682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Shape2386">
              <a:extLst>
                <a:ext uri="{FF2B5EF4-FFF2-40B4-BE49-F238E27FC236}">
                  <a16:creationId xmlns:a16="http://schemas.microsoft.com/office/drawing/2014/main" id="{1FA5C061-AF91-86BC-1C8A-8916CD77A52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1084046">
              <a:off x="10662191" y="32949"/>
              <a:ext cx="1029774" cy="109324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Shape2390"/>
          <p:cNvPicPr/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0467" y="3008265"/>
            <a:ext cx="10078021" cy="3712575"/>
          </a:xfrm>
          <a:prstGeom prst="rect">
            <a:avLst/>
          </a:prstGeom>
        </p:spPr>
      </p:pic>
      <p:sp>
        <p:nvSpPr>
          <p:cNvPr id="4" name="Shape2387">
            <a:extLst>
              <a:ext uri="{FF2B5EF4-FFF2-40B4-BE49-F238E27FC236}">
                <a16:creationId xmlns:a16="http://schemas.microsoft.com/office/drawing/2014/main" id="{8728DF34-38BC-823C-3C76-39F823EE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0466" y="631504"/>
            <a:ext cx="4778416" cy="128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Jost"/>
                <a:cs typeface="Jost"/>
              </a:rPr>
              <a:t>Диаграмма 
администратора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2391"/>
          <p:cNvGrpSpPr/>
          <p:nvPr>
            <p:custDataLst>
              <p:tags r:id="rId1"/>
            </p:custDataLst>
          </p:nvPr>
        </p:nvGrpSpPr>
        <p:grpSpPr>
          <a:xfrm>
            <a:off x="9596306" y="283004"/>
            <a:ext cx="2595694" cy="3139035"/>
            <a:chOff x="9767117" y="-2012841"/>
            <a:chExt cx="2595694" cy="3139035"/>
          </a:xfrm>
        </p:grpSpPr>
        <p:sp>
          <p:nvSpPr>
            <p:cNvPr id="10" name="Shape2385">
              <a:extLst>
                <a:ext uri="{FF2B5EF4-FFF2-40B4-BE49-F238E27FC236}">
                  <a16:creationId xmlns:a16="http://schemas.microsoft.com/office/drawing/2014/main" id="{37B4BAF2-D145-84DB-B636-F19934FB88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247068">
              <a:off x="9767117" y="-2012841"/>
              <a:ext cx="2595694" cy="2755682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Shape2386">
              <a:extLst>
                <a:ext uri="{FF2B5EF4-FFF2-40B4-BE49-F238E27FC236}">
                  <a16:creationId xmlns:a16="http://schemas.microsoft.com/office/drawing/2014/main" id="{1FA5C061-AF91-86BC-1C8A-8916CD77A52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1084046">
              <a:off x="10662191" y="32949"/>
              <a:ext cx="1029774" cy="109324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Shape2390"/>
          <p:cNvPicPr/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656" y="1628799"/>
            <a:ext cx="6480720" cy="5213961"/>
          </a:xfrm>
          <a:prstGeom prst="rect">
            <a:avLst/>
          </a:prstGeom>
        </p:spPr>
      </p:pic>
      <p:sp>
        <p:nvSpPr>
          <p:cNvPr id="4" name="Shape2387">
            <a:extLst>
              <a:ext uri="{FF2B5EF4-FFF2-40B4-BE49-F238E27FC236}">
                <a16:creationId xmlns:a16="http://schemas.microsoft.com/office/drawing/2014/main" id="{8728DF34-38BC-823C-3C76-39F823EE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0466" y="631504"/>
            <a:ext cx="4820899" cy="1284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Jost"/>
                <a:cs typeface="Jost"/>
              </a:rPr>
              <a:t>Структура базы 
данных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4341"/>
          <p:cNvGrpSpPr/>
          <p:nvPr>
            <p:custDataLst>
              <p:tags r:id="rId1"/>
            </p:custDataLst>
          </p:nvPr>
        </p:nvGrpSpPr>
        <p:grpSpPr>
          <a:xfrm>
            <a:off x="8112224" y="188641"/>
            <a:ext cx="3888432" cy="6192688"/>
            <a:chOff x="7479381" y="-470585"/>
            <a:chExt cx="5418870" cy="7512327"/>
          </a:xfrm>
        </p:grpSpPr>
        <p:sp>
          <p:nvSpPr>
            <p:cNvPr id="51" name="Shape4323">
              <a:extLst>
                <a:ext uri="{FF2B5EF4-FFF2-40B4-BE49-F238E27FC236}">
                  <a16:creationId xmlns:a16="http://schemas.microsoft.com/office/drawing/2014/main" id="{7612EAFE-ADF0-370C-317D-25BBEB73AA7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9247068">
              <a:off x="7479381" y="1288876"/>
              <a:ext cx="5418870" cy="5752866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Shape4324">
              <a:extLst>
                <a:ext uri="{FF2B5EF4-FFF2-40B4-BE49-F238E27FC236}">
                  <a16:creationId xmlns:a16="http://schemas.microsoft.com/office/drawing/2014/main" id="{4EC2D7E7-F962-2D00-7456-2EEEC0BAE4A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5496747">
              <a:off x="9848665" y="-513378"/>
              <a:ext cx="1388600" cy="1474187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Shape4342"/>
          <p:cNvPicPr/>
          <p:nvPr>
            <p:custDataLst>
              <p:tags r:id="rId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650367" y="1345652"/>
            <a:ext cx="4508413" cy="4963668"/>
          </a:xfrm>
          <a:prstGeom prst="rect">
            <a:avLst/>
          </a:prstGeom>
        </p:spPr>
      </p:pic>
      <p:sp>
        <p:nvSpPr>
          <p:cNvPr id="34" name="Shape4325">
            <a:extLst>
              <a:ext uri="{FF2B5EF4-FFF2-40B4-BE49-F238E27FC236}">
                <a16:creationId xmlns:a16="http://schemas.microsoft.com/office/drawing/2014/main" id="{916FACAA-0CBF-EC53-2C2F-6FAE895AB5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36868" y="5378884"/>
            <a:ext cx="2202524" cy="49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+mn-lt"/>
              </a:rPr>
              <a:t>Поддержка мобильной 
версии</a:t>
            </a:r>
          </a:p>
        </p:txBody>
      </p:sp>
      <p:grpSp>
        <p:nvGrpSpPr>
          <p:cNvPr id="35" name="Shape4343"/>
          <p:cNvGrpSpPr/>
          <p:nvPr>
            <p:custDataLst>
              <p:tags r:id="rId4"/>
            </p:custDataLst>
          </p:nvPr>
        </p:nvGrpSpPr>
        <p:grpSpPr>
          <a:xfrm>
            <a:off x="4201872" y="5384779"/>
            <a:ext cx="516734" cy="486734"/>
            <a:chOff x="3566872" y="4749779"/>
            <a:chExt cx="516734" cy="486734"/>
          </a:xfrm>
        </p:grpSpPr>
        <p:sp>
          <p:nvSpPr>
            <p:cNvPr id="36" name="Shape4327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5496747">
              <a:off x="3581872" y="4734779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37" name="Shape4334"/>
            <p:cNvPicPr/>
            <p:nvPr>
              <p:custDataLst>
                <p:tags r:id="rId19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07972" y="4851947"/>
              <a:ext cx="234534" cy="282398"/>
            </a:xfrm>
            <a:prstGeom prst="rect">
              <a:avLst/>
            </a:prstGeom>
          </p:spPr>
        </p:pic>
      </p:grpSp>
      <p:sp>
        <p:nvSpPr>
          <p:cNvPr id="38" name="Shape4325">
            <a:extLst>
              <a:ext uri="{FF2B5EF4-FFF2-40B4-BE49-F238E27FC236}">
                <a16:creationId xmlns:a16="http://schemas.microsoft.com/office/drawing/2014/main" id="{916FACAA-0CBF-EC53-2C2F-6FAE895AB5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6660" y="5378884"/>
            <a:ext cx="2187004" cy="49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+mn-lt"/>
              </a:rPr>
              <a:t>Безопасность хранения 
данных</a:t>
            </a:r>
          </a:p>
        </p:txBody>
      </p:sp>
      <p:grpSp>
        <p:nvGrpSpPr>
          <p:cNvPr id="39" name="Shape4344"/>
          <p:cNvGrpSpPr/>
          <p:nvPr>
            <p:custDataLst>
              <p:tags r:id="rId6"/>
            </p:custDataLst>
          </p:nvPr>
        </p:nvGrpSpPr>
        <p:grpSpPr>
          <a:xfrm>
            <a:off x="921665" y="5384779"/>
            <a:ext cx="516734" cy="486734"/>
            <a:chOff x="286665" y="4749779"/>
            <a:chExt cx="516734" cy="486734"/>
          </a:xfrm>
        </p:grpSpPr>
        <p:sp>
          <p:nvSpPr>
            <p:cNvPr id="40" name="Shape4327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5496747">
              <a:off x="301665" y="4734779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41" name="Shape4336"/>
            <p:cNvPicPr/>
            <p:nvPr>
              <p:custDataLst>
                <p:tags r:id="rId17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03833" y="4851947"/>
              <a:ext cx="282398" cy="282398"/>
            </a:xfrm>
            <a:prstGeom prst="rect">
              <a:avLst/>
            </a:prstGeom>
          </p:spPr>
        </p:pic>
      </p:grpSp>
      <p:sp>
        <p:nvSpPr>
          <p:cNvPr id="42" name="Shape4325">
            <a:extLst>
              <a:ext uri="{FF2B5EF4-FFF2-40B4-BE49-F238E27FC236}">
                <a16:creationId xmlns:a16="http://schemas.microsoft.com/office/drawing/2014/main" id="{916FACAA-0CBF-EC53-2C2F-6FAE895AB5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936867" y="4001902"/>
            <a:ext cx="1843368" cy="49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+mn-lt"/>
              </a:rPr>
              <a:t>Высокая 
производительность</a:t>
            </a:r>
          </a:p>
        </p:txBody>
      </p:sp>
      <p:grpSp>
        <p:nvGrpSpPr>
          <p:cNvPr id="43" name="Shape4345"/>
          <p:cNvGrpSpPr/>
          <p:nvPr>
            <p:custDataLst>
              <p:tags r:id="rId8"/>
            </p:custDataLst>
          </p:nvPr>
        </p:nvGrpSpPr>
        <p:grpSpPr>
          <a:xfrm>
            <a:off x="4201872" y="4007798"/>
            <a:ext cx="516734" cy="486734"/>
            <a:chOff x="3566872" y="3372798"/>
            <a:chExt cx="516734" cy="486734"/>
          </a:xfrm>
        </p:grpSpPr>
        <p:sp>
          <p:nvSpPr>
            <p:cNvPr id="44" name="Shape4327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5496747">
              <a:off x="3581872" y="3357797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45" name="Shape4338"/>
            <p:cNvPicPr/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684041" y="3474965"/>
              <a:ext cx="282398" cy="282398"/>
            </a:xfrm>
            <a:prstGeom prst="rect">
              <a:avLst/>
            </a:prstGeom>
          </p:spPr>
        </p:pic>
      </p:grpSp>
      <p:sp>
        <p:nvSpPr>
          <p:cNvPr id="46" name="Shape4325">
            <a:extLst>
              <a:ext uri="{FF2B5EF4-FFF2-40B4-BE49-F238E27FC236}">
                <a16:creationId xmlns:a16="http://schemas.microsoft.com/office/drawing/2014/main" id="{916FACAA-0CBF-EC53-2C2F-6FAE895AB5C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656659" y="4125040"/>
            <a:ext cx="1817073" cy="246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+mn-lt"/>
              </a:rPr>
              <a:t>Удобный интерфейс</a:t>
            </a:r>
          </a:p>
        </p:txBody>
      </p:sp>
      <p:grpSp>
        <p:nvGrpSpPr>
          <p:cNvPr id="47" name="Shape4346"/>
          <p:cNvGrpSpPr/>
          <p:nvPr>
            <p:custDataLst>
              <p:tags r:id="rId10"/>
            </p:custDataLst>
          </p:nvPr>
        </p:nvGrpSpPr>
        <p:grpSpPr>
          <a:xfrm>
            <a:off x="921665" y="4007797"/>
            <a:ext cx="516734" cy="486734"/>
            <a:chOff x="286665" y="3372797"/>
            <a:chExt cx="516734" cy="486734"/>
          </a:xfrm>
        </p:grpSpPr>
        <p:sp>
          <p:nvSpPr>
            <p:cNvPr id="48" name="Shape4327">
              <a:extLst>
                <a:ext uri="{FF2B5EF4-FFF2-40B4-BE49-F238E27FC236}">
                  <a16:creationId xmlns:a16="http://schemas.microsoft.com/office/drawing/2014/main" id="{CF668D13-0768-5FDD-7E78-C83A725A205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5496747">
              <a:off x="301665" y="3357797"/>
              <a:ext cx="486734" cy="516734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noFill/>
            <a:ln w="6350">
              <a:solidFill>
                <a:srgbClr val="6495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49" name="Shape4340"/>
            <p:cNvPicPr/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6187" y="3474965"/>
              <a:ext cx="277691" cy="282398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FBEFDFDD-85A7-19CB-B3B9-1A1B51338AE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11225" y="1152049"/>
            <a:ext cx="5679027" cy="160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>
                <a:solidFill>
                  <a:srgbClr val="000000"/>
                </a:solidFill>
                <a:latin typeface="+mn-lt"/>
              </a:rPr>
              <a:t>Преимущества 
проекта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834"/>
          <p:cNvGrpSpPr/>
          <p:nvPr>
            <p:custDataLst>
              <p:tags r:id="rId1"/>
            </p:custDataLst>
          </p:nvPr>
        </p:nvGrpSpPr>
        <p:grpSpPr>
          <a:xfrm>
            <a:off x="6600056" y="500030"/>
            <a:ext cx="6145689" cy="3819805"/>
            <a:chOff x="5945075" y="-1987792"/>
            <a:chExt cx="6145689" cy="4925389"/>
          </a:xfrm>
        </p:grpSpPr>
        <p:sp>
          <p:nvSpPr>
            <p:cNvPr id="66" name="Shape809">
              <a:extLst>
                <a:ext uri="{FF2B5EF4-FFF2-40B4-BE49-F238E27FC236}">
                  <a16:creationId xmlns:a16="http://schemas.microsoft.com/office/drawing/2014/main" id="{476CF5E6-9462-2B3F-9BB5-4AE2FD323B5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3211484">
              <a:off x="7013586" y="-2139582"/>
              <a:ext cx="4925389" cy="5228969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Shape810">
              <a:extLst>
                <a:ext uri="{FF2B5EF4-FFF2-40B4-BE49-F238E27FC236}">
                  <a16:creationId xmlns:a16="http://schemas.microsoft.com/office/drawing/2014/main" id="{6B7258C5-FA6A-1F5A-532C-A1AF348124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0513324">
              <a:off x="5945075" y="-602062"/>
              <a:ext cx="827548" cy="87855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5" name="Shape811">
            <a:extLst>
              <a:ext uri="{FF2B5EF4-FFF2-40B4-BE49-F238E27FC236}">
                <a16:creationId xmlns:a16="http://schemas.microsoft.com/office/drawing/2014/main" id="{584898BA-8FA4-3C3D-C1C5-F7B7C48835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446013" y="4281285"/>
            <a:ext cx="772647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2.</a:t>
            </a:r>
            <a:r>
              <a:rPr sz="1400" dirty="0">
                <a:solidFill>
                  <a:srgbClr val="000000"/>
                </a:solidFill>
                <a:latin typeface="+mn-lt"/>
              </a:rPr>
              <a:t>Счетчик</a:t>
            </a:r>
          </a:p>
        </p:txBody>
      </p:sp>
      <p:sp>
        <p:nvSpPr>
          <p:cNvPr id="49" name="Shape811">
            <a:extLst>
              <a:ext uri="{FF2B5EF4-FFF2-40B4-BE49-F238E27FC236}">
                <a16:creationId xmlns:a16="http://schemas.microsoft.com/office/drawing/2014/main" id="{584898BA-8FA4-3C3D-C1C5-F7B7C488352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46014" y="3402831"/>
            <a:ext cx="192200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1.</a:t>
            </a:r>
            <a:r>
              <a:rPr sz="1400" dirty="0">
                <a:solidFill>
                  <a:srgbClr val="000000"/>
                </a:solidFill>
                <a:latin typeface="+mn-lt"/>
              </a:rPr>
              <a:t>Отображение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данных</a:t>
            </a:r>
            <a:r>
              <a:rPr sz="1400" dirty="0">
                <a:solidFill>
                  <a:srgbClr val="000000"/>
                </a:solidFill>
                <a:latin typeface="+mn-lt"/>
              </a:rPr>
              <a:t> 
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выбранных</a:t>
            </a:r>
            <a:r>
              <a:rPr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товаров</a:t>
            </a:r>
            <a:endParaRPr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3" name="Shape811">
            <a:extLst>
              <a:ext uri="{FF2B5EF4-FFF2-40B4-BE49-F238E27FC236}">
                <a16:creationId xmlns:a16="http://schemas.microsoft.com/office/drawing/2014/main" id="{584898BA-8FA4-3C3D-C1C5-F7B7C488352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84032" y="3214567"/>
            <a:ext cx="1808607" cy="646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1.</a:t>
            </a:r>
            <a:r>
              <a:rPr sz="1400" dirty="0">
                <a:solidFill>
                  <a:srgbClr val="000000"/>
                </a:solidFill>
                <a:latin typeface="+mn-lt"/>
              </a:rPr>
              <a:t>Ввод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данных</a:t>
            </a:r>
            <a:r>
              <a:rPr sz="1400" dirty="0">
                <a:solidFill>
                  <a:srgbClr val="000000"/>
                </a:solidFill>
                <a:latin typeface="+mn-lt"/>
              </a:rPr>
              <a:t> 
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для</a:t>
            </a:r>
            <a:r>
              <a:rPr sz="1400" dirty="0">
                <a:solidFill>
                  <a:srgbClr val="000000"/>
                </a:solidFill>
                <a:latin typeface="+mn-lt"/>
              </a:rPr>
              <a:t> 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входа</a:t>
            </a:r>
            <a:r>
              <a:rPr sz="1400" dirty="0">
                <a:solidFill>
                  <a:srgbClr val="000000"/>
                </a:solidFill>
                <a:latin typeface="+mn-lt"/>
              </a:rPr>
              <a:t> 
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или</a:t>
            </a:r>
            <a:r>
              <a:rPr sz="1400" dirty="0">
                <a:solidFill>
                  <a:srgbClr val="000000"/>
                </a:solidFill>
                <a:latin typeface="+mn-lt"/>
              </a:rPr>
              <a:t> 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создания</a:t>
            </a:r>
            <a:r>
              <a:rPr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аккаунта</a:t>
            </a:r>
            <a:endParaRPr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Shape815">
            <a:extLst>
              <a:ext uri="{FF2B5EF4-FFF2-40B4-BE49-F238E27FC236}">
                <a16:creationId xmlns:a16="http://schemas.microsoft.com/office/drawing/2014/main" id="{B74BDE27-475F-92B1-D467-D0BC366553C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88924" y="2564418"/>
            <a:ext cx="2249535" cy="554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3)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Страница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логина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
и 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регистрации</a:t>
            </a:r>
            <a:endParaRPr lang="en-US" sz="1800" b="1" dirty="0">
              <a:solidFill>
                <a:srgbClr val="000000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57" name="Shape811">
            <a:extLst>
              <a:ext uri="{FF2B5EF4-FFF2-40B4-BE49-F238E27FC236}">
                <a16:creationId xmlns:a16="http://schemas.microsoft.com/office/drawing/2014/main" id="{584898BA-8FA4-3C3D-C1C5-F7B7C48835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04336" y="3118749"/>
            <a:ext cx="2212144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1.</a:t>
            </a:r>
            <a:r>
              <a:rPr sz="1400" dirty="0">
                <a:solidFill>
                  <a:srgbClr val="000000"/>
                </a:solidFill>
                <a:latin typeface="+mn-lt"/>
              </a:rPr>
              <a:t>Отображение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всех</a:t>
            </a:r>
            <a:r>
              <a:rPr sz="1400" dirty="0">
                <a:solidFill>
                  <a:srgbClr val="000000"/>
                </a:solidFill>
                <a:latin typeface="+mn-lt"/>
              </a:rPr>
              <a:t> 
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смартфонов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2.</a:t>
            </a:r>
            <a:r>
              <a:rPr lang="ru-RU" sz="1400" dirty="0">
                <a:solidFill>
                  <a:srgbClr val="000000"/>
                </a:solidFill>
                <a:latin typeface="+mn-lt"/>
              </a:rPr>
              <a:t>Отображение смартфонов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+mn-lt"/>
              </a:rPr>
              <a:t>по отдельным брендам</a:t>
            </a:r>
            <a:endParaRPr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Shape816">
            <a:extLst>
              <a:ext uri="{FF2B5EF4-FFF2-40B4-BE49-F238E27FC236}">
                <a16:creationId xmlns:a16="http://schemas.microsoft.com/office/drawing/2014/main" id="{954B760E-B878-631B-14FB-A7FC5AD52D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337258" y="2564419"/>
            <a:ext cx="1239409" cy="27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2) Магазин</a:t>
            </a:r>
          </a:p>
        </p:txBody>
      </p:sp>
      <p:sp>
        <p:nvSpPr>
          <p:cNvPr id="61" name="Shape811">
            <a:extLst>
              <a:ext uri="{FF2B5EF4-FFF2-40B4-BE49-F238E27FC236}">
                <a16:creationId xmlns:a16="http://schemas.microsoft.com/office/drawing/2014/main" id="{584898BA-8FA4-3C3D-C1C5-F7B7C48835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6113" y="3118544"/>
            <a:ext cx="154949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+mn-lt"/>
              </a:rPr>
              <a:t>1.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Панель</a:t>
            </a:r>
            <a:r>
              <a:rPr lang="ru-RU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+mn-lt"/>
              </a:rPr>
              <a:t>навигации</a:t>
            </a:r>
            <a:endParaRPr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2" name="Shape817">
            <a:extLst>
              <a:ext uri="{FF2B5EF4-FFF2-40B4-BE49-F238E27FC236}">
                <a16:creationId xmlns:a16="http://schemas.microsoft.com/office/drawing/2014/main" id="{00999C60-EE30-6182-FF78-98EBE5626C7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5591" y="2564420"/>
            <a:ext cx="2219840" cy="27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1) Главная страница</a:t>
            </a:r>
          </a:p>
        </p:txBody>
      </p:sp>
      <p:pic>
        <p:nvPicPr>
          <p:cNvPr id="44" name="Shape840"/>
          <p:cNvPicPr/>
          <p:nvPr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 rot="600000">
            <a:off x="9106616" y="346"/>
            <a:ext cx="2836124" cy="2387197"/>
          </a:xfrm>
          <a:prstGeom prst="rect">
            <a:avLst/>
          </a:prstGeom>
        </p:spPr>
      </p:pic>
      <p:sp>
        <p:nvSpPr>
          <p:cNvPr id="43" name="Shape818">
            <a:extLst>
              <a:ext uri="{FF2B5EF4-FFF2-40B4-BE49-F238E27FC236}">
                <a16:creationId xmlns:a16="http://schemas.microsoft.com/office/drawing/2014/main" id="{F3DC23FD-584B-4FC6-8E66-A75727C5C79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87286" y="500030"/>
            <a:ext cx="5262277" cy="96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000000"/>
                </a:solidFill>
                <a:latin typeface="+mn-lt"/>
              </a:rPr>
              <a:t>Основной функционал 
сайта</a:t>
            </a:r>
          </a:p>
        </p:txBody>
      </p:sp>
      <p:sp>
        <p:nvSpPr>
          <p:cNvPr id="35" name="Shape815">
            <a:extLst>
              <a:ext uri="{FF2B5EF4-FFF2-40B4-BE49-F238E27FC236}">
                <a16:creationId xmlns:a16="http://schemas.microsoft.com/office/drawing/2014/main" id="{DC5C6A78-6A6C-4C2F-8A4F-4D8A649ECF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36427" y="2557579"/>
            <a:ext cx="127759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4) Корзина</a:t>
            </a:r>
            <a:endParaRPr lang="en-US" sz="1800" b="1" dirty="0">
              <a:solidFill>
                <a:srgbClr val="000000"/>
              </a:soli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7"/>
          <p:cNvGrpSpPr/>
          <p:nvPr>
            <p:custDataLst>
              <p:tags r:id="rId1"/>
            </p:custDataLst>
          </p:nvPr>
        </p:nvGrpSpPr>
        <p:grpSpPr>
          <a:xfrm>
            <a:off x="6963032" y="1080552"/>
            <a:ext cx="5228968" cy="6722406"/>
            <a:chOff x="6213093" y="1812341"/>
            <a:chExt cx="5228968" cy="6722406"/>
          </a:xfrm>
        </p:grpSpPr>
        <p:sp>
          <p:nvSpPr>
            <p:cNvPr id="13" name="Shape2">
              <a:extLst>
                <a:ext uri="{FF2B5EF4-FFF2-40B4-BE49-F238E27FC236}">
                  <a16:creationId xmlns:a16="http://schemas.microsoft.com/office/drawing/2014/main" id="{D32A888E-3CAE-48B0-8872-3CCE55566C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0513324">
              <a:off x="9145882" y="3401588"/>
              <a:ext cx="1638263" cy="1739239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Shape4">
              <a:extLst>
                <a:ext uri="{FF2B5EF4-FFF2-40B4-BE49-F238E27FC236}">
                  <a16:creationId xmlns:a16="http://schemas.microsoft.com/office/drawing/2014/main" id="{587E9E31-7B26-4269-B574-D6B9776D26A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3211484">
              <a:off x="6364883" y="3457569"/>
              <a:ext cx="4925389" cy="5228969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>
                <a:alpha val="40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B6311A80-C0F9-4D0C-A09A-C5205411D9A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513324">
              <a:off x="8862726" y="1812341"/>
              <a:ext cx="827548" cy="878555"/>
            </a:xfrm>
            <a:custGeom>
              <a:avLst/>
              <a:gdLst>
                <a:gd name="connsiteX0" fmla="*/ 366 w 3018774"/>
                <a:gd name="connsiteY0" fmla="*/ 1660124 h 3204838"/>
                <a:gd name="connsiteX1" fmla="*/ 1030176 w 3018774"/>
                <a:gd name="connsiteY1" fmla="*/ 0 h 3204838"/>
                <a:gd name="connsiteX2" fmla="*/ 3018774 w 3018774"/>
                <a:gd name="connsiteY2" fmla="*/ 1660124 h 3204838"/>
                <a:gd name="connsiteX3" fmla="*/ 1092320 w 3018774"/>
                <a:gd name="connsiteY3" fmla="*/ 3204838 h 3204838"/>
                <a:gd name="connsiteX4" fmla="*/ 366 w 3018774"/>
                <a:gd name="connsiteY4" fmla="*/ 1660124 h 320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8774" h="3204838">
                  <a:moveTo>
                    <a:pt x="366" y="1660124"/>
                  </a:moveTo>
                  <a:cubicBezTo>
                    <a:pt x="-9991" y="1125984"/>
                    <a:pt x="196666" y="0"/>
                    <a:pt x="1030176" y="0"/>
                  </a:cubicBezTo>
                  <a:cubicBezTo>
                    <a:pt x="1863686" y="0"/>
                    <a:pt x="3018774" y="826614"/>
                    <a:pt x="3018774" y="1660124"/>
                  </a:cubicBezTo>
                  <a:cubicBezTo>
                    <a:pt x="3018774" y="2493634"/>
                    <a:pt x="1925830" y="3204838"/>
                    <a:pt x="1092320" y="3204838"/>
                  </a:cubicBezTo>
                  <a:cubicBezTo>
                    <a:pt x="258810" y="3204838"/>
                    <a:pt x="10723" y="2194264"/>
                    <a:pt x="366" y="1660124"/>
                  </a:cubicBezTo>
                  <a:close/>
                </a:path>
              </a:pathLst>
            </a:custGeom>
            <a:solidFill>
              <a:srgbClr val="6495E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" name="Shape0"/>
          <p:cNvGrpSpPr/>
          <p:nvPr>
            <p:custDataLst>
              <p:tags r:id="rId2"/>
            </p:custDataLst>
          </p:nvPr>
        </p:nvGrpSpPr>
        <p:grpSpPr>
          <a:xfrm>
            <a:off x="911224" y="4956399"/>
            <a:ext cx="1620000" cy="36000"/>
            <a:chOff x="4983480" y="2545080"/>
            <a:chExt cx="1620000" cy="36000"/>
          </a:xfrm>
        </p:grpSpPr>
        <p:sp>
          <p:nvSpPr>
            <p:cNvPr id="8" name="Shape8">
              <a:extLst>
                <a:ext uri="{FF2B5EF4-FFF2-40B4-BE49-F238E27FC236}">
                  <a16:creationId xmlns:a16="http://schemas.microsoft.com/office/drawing/2014/main" id="{C5F9E326-D271-52C4-6F24-1F299F4C1D0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83480" y="2545080"/>
              <a:ext cx="1620000" cy="36000"/>
            </a:xfrm>
            <a:prstGeom prst="rect">
              <a:avLst/>
            </a:prstGeom>
            <a:solidFill>
              <a:srgbClr val="6495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 sz="2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5" name="Shape9">
            <a:extLst>
              <a:ext uri="{FF2B5EF4-FFF2-40B4-BE49-F238E27FC236}">
                <a16:creationId xmlns:a16="http://schemas.microsoft.com/office/drawing/2014/main" id="{7A9C66F3-6CDF-90A5-AE56-5904904A41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1225" y="5270347"/>
            <a:ext cx="5175438" cy="67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</a:rPr>
              <a:t>Ссылка на проект: https://github.com/
DaurenKz1/Smartphone_shop</a:t>
            </a:r>
          </a:p>
        </p:txBody>
      </p:sp>
      <p:sp>
        <p:nvSpPr>
          <p:cNvPr id="6" name="Shape10">
            <a:extLst>
              <a:ext uri="{FF2B5EF4-FFF2-40B4-BE49-F238E27FC236}">
                <a16:creationId xmlns:a16="http://schemas.microsoft.com/office/drawing/2014/main" id="{8C68A6AA-6314-68F1-A7D8-E20F969103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1226" y="3216349"/>
            <a:ext cx="5585594" cy="1477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800" b="1">
                <a:solidFill>
                  <a:srgbClr val="000000"/>
                </a:solidFill>
                <a:latin typeface="+mn-lt"/>
              </a:rPr>
              <a:t>Веб-сайт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94"/>
  <p:tag name="AS_RELEASE_DATE" val="2022.12.31"/>
  <p:tag name="AS_TITLE" val="Aspose.Slides for Java"/>
  <p:tag name="AS_VERSION" val="22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8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8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8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9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5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8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7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6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7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8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5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6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0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5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6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7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9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4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6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7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5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6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7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3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5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8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9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0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5ED"/>
      </a:accent1>
      <a:accent2>
        <a:srgbClr val="3273E7"/>
      </a:accent2>
      <a:accent3>
        <a:srgbClr val="1757C9"/>
      </a:accent3>
      <a:accent4>
        <a:srgbClr val="124197"/>
      </a:accent4>
      <a:accent5>
        <a:srgbClr val="0C2C65"/>
      </a:accent5>
      <a:accent6>
        <a:srgbClr val="061632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199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Jost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ASUS</cp:lastModifiedBy>
  <cp:revision>9</cp:revision>
  <cp:lastPrinted>2024-07-02T08:57:34Z</cp:lastPrinted>
  <dcterms:created xsi:type="dcterms:W3CDTF">2024-07-02T08:57:34Z</dcterms:created>
  <dcterms:modified xsi:type="dcterms:W3CDTF">2024-07-02T15:27:58Z</dcterms:modified>
</cp:coreProperties>
</file>