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90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95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23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16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95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1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2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8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9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7B49-514A-4ED3-B731-FB9B3BF36F87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F0FE-1B7B-4776-BF79-5521E98F78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6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712" y="2265295"/>
            <a:ext cx="5042652" cy="277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Разработка интерактивного виджета «Светофор»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14669" y="133715"/>
            <a:ext cx="3505695" cy="17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371" y="326076"/>
            <a:ext cx="2855339" cy="13553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03538" y="19345"/>
            <a:ext cx="1142173" cy="215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9" name="Прямоугольник 8"/>
          <p:cNvSpPr/>
          <p:nvPr/>
        </p:nvSpPr>
        <p:spPr>
          <a:xfrm>
            <a:off x="7789074" y="280013"/>
            <a:ext cx="2315763" cy="209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88" y="1"/>
            <a:ext cx="2678535" cy="2004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 flipV="1">
            <a:off x="-702620" y="3240884"/>
            <a:ext cx="1777576" cy="37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Актуальность</a:t>
            </a:r>
            <a:endParaRPr lang="ru-RU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7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712" y="2265295"/>
            <a:ext cx="5042652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Feature Engineering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14669" y="133715"/>
            <a:ext cx="3505695" cy="17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371" y="326076"/>
            <a:ext cx="2855339" cy="13553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03538" y="19345"/>
            <a:ext cx="1142173" cy="215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9" name="Прямоугольник 8"/>
          <p:cNvSpPr/>
          <p:nvPr/>
        </p:nvSpPr>
        <p:spPr>
          <a:xfrm>
            <a:off x="7789074" y="280013"/>
            <a:ext cx="2315763" cy="209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88" y="1"/>
            <a:ext cx="2678535" cy="20047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5400000" flipV="1">
            <a:off x="-1049206" y="2970016"/>
            <a:ext cx="247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Разделение данных</a:t>
            </a:r>
            <a:endParaRPr lang="ru-RU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7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Регрессия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30" y="6351422"/>
            <a:ext cx="40716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11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75106" y="267369"/>
            <a:ext cx="1470604" cy="1353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pic>
        <p:nvPicPr>
          <p:cNvPr id="9" name="Picture 2" descr="Решаем задачу численного прогнозирования с помощью линейной регрессии на Pyth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1095" y="2327346"/>
            <a:ext cx="4407534" cy="2477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13594" y="1774851"/>
            <a:ext cx="5736288" cy="4192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59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10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Визуализация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30" y="6351422"/>
            <a:ext cx="418704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12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9463794" y="267369"/>
            <a:ext cx="1469819" cy="1312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813861" y="1982748"/>
            <a:ext cx="7798302" cy="3967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72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1795" y="2265295"/>
            <a:ext cx="5042652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Повторная обработка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14669" y="246047"/>
            <a:ext cx="3505695" cy="17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52" y="509572"/>
            <a:ext cx="2855339" cy="13553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174177" y="246046"/>
            <a:ext cx="1771533" cy="215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9" name="Прямоугольник 8"/>
          <p:cNvSpPr/>
          <p:nvPr/>
        </p:nvSpPr>
        <p:spPr>
          <a:xfrm>
            <a:off x="6594629" y="283168"/>
            <a:ext cx="3193856" cy="198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95" y="52194"/>
            <a:ext cx="3133101" cy="23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6290" y="628069"/>
            <a:ext cx="5940425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Разработка виджета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30" y="6351422"/>
            <a:ext cx="418704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14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75106" y="267369"/>
            <a:ext cx="1470604" cy="1353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1530527" y="2706994"/>
            <a:ext cx="9130946" cy="2016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70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Дизайн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30" y="6351422"/>
            <a:ext cx="418704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15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75106" y="267369"/>
            <a:ext cx="1470604" cy="1353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pic>
        <p:nvPicPr>
          <p:cNvPr id="9" name="Рисунок 8" descr="C:\Users\User\Downloads\Frame 1 (2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34" y="1748833"/>
            <a:ext cx="5921064" cy="4244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12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err="1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Референс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30" y="6351422"/>
            <a:ext cx="30168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6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75106" y="267369"/>
            <a:ext cx="1470604" cy="1353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 rotWithShape="1">
          <a:blip r:embed="rId4"/>
          <a:srcRect r="42350" b="8353"/>
          <a:stretch/>
        </p:blipFill>
        <p:spPr>
          <a:xfrm>
            <a:off x="7025370" y="3283879"/>
            <a:ext cx="4250543" cy="76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Рисунок 19"/>
          <p:cNvPicPr/>
          <p:nvPr/>
        </p:nvPicPr>
        <p:blipFill>
          <a:blip r:embed="rId5"/>
          <a:stretch>
            <a:fillRect/>
          </a:stretch>
        </p:blipFill>
        <p:spPr>
          <a:xfrm>
            <a:off x="916088" y="1778678"/>
            <a:ext cx="5940425" cy="418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33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712" y="2265295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err="1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Референс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14669" y="246047"/>
            <a:ext cx="3505695" cy="17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52" y="509572"/>
            <a:ext cx="2855339" cy="13553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158618" y="246046"/>
            <a:ext cx="1771533" cy="215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9" name="Прямоугольник 8"/>
          <p:cNvSpPr/>
          <p:nvPr/>
        </p:nvSpPr>
        <p:spPr>
          <a:xfrm>
            <a:off x="6746542" y="267369"/>
            <a:ext cx="2938641" cy="192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3" y="167774"/>
            <a:ext cx="2882741" cy="21576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b="19671"/>
          <a:stretch/>
        </p:blipFill>
        <p:spPr>
          <a:xfrm>
            <a:off x="5813582" y="3101458"/>
            <a:ext cx="5750019" cy="33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712" y="2265295"/>
            <a:ext cx="5042652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Настройки виджета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14669" y="133715"/>
            <a:ext cx="3505695" cy="17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371" y="326076"/>
            <a:ext cx="2855339" cy="13553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03538" y="19345"/>
            <a:ext cx="1142173" cy="215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9" name="Прямоугольник 8"/>
          <p:cNvSpPr/>
          <p:nvPr/>
        </p:nvSpPr>
        <p:spPr>
          <a:xfrm>
            <a:off x="7789074" y="280013"/>
            <a:ext cx="2315763" cy="2090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88" y="1"/>
            <a:ext cx="2678535" cy="20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1795" y="2265295"/>
            <a:ext cx="5042652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Руководство пользователя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14669" y="246047"/>
            <a:ext cx="3505695" cy="17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52" y="509572"/>
            <a:ext cx="2855339" cy="13553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174177" y="246046"/>
            <a:ext cx="1771533" cy="215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9" name="Прямоугольник 8"/>
          <p:cNvSpPr/>
          <p:nvPr/>
        </p:nvSpPr>
        <p:spPr>
          <a:xfrm>
            <a:off x="6594629" y="283168"/>
            <a:ext cx="3193856" cy="198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95" y="52194"/>
            <a:ext cx="3133101" cy="23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2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-13138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Задачи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0530" y="6351422"/>
            <a:ext cx="30168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33" b="1" dirty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1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477620" y="267369"/>
            <a:ext cx="1468091" cy="1312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144" y="167774"/>
            <a:ext cx="1425677" cy="106706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10072547" y="204040"/>
            <a:ext cx="278236" cy="12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b="19671"/>
          <a:stretch/>
        </p:blipFill>
        <p:spPr>
          <a:xfrm>
            <a:off x="1813860" y="1784503"/>
            <a:ext cx="7502680" cy="44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8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14" y="1"/>
            <a:ext cx="9711896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36098" y="4449922"/>
            <a:ext cx="1771533" cy="215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5" name="Прямоугольник 4"/>
          <p:cNvSpPr/>
          <p:nvPr/>
        </p:nvSpPr>
        <p:spPr>
          <a:xfrm>
            <a:off x="8369857" y="120474"/>
            <a:ext cx="2502404" cy="2281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15" y="1"/>
            <a:ext cx="3051224" cy="2283715"/>
          </a:xfrm>
          <a:prstGeom prst="rect">
            <a:avLst/>
          </a:prstGeom>
        </p:spPr>
      </p:pic>
      <p:pic>
        <p:nvPicPr>
          <p:cNvPr id="7" name="Рисунок 6" descr="Frame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20" y="510525"/>
            <a:ext cx="5240895" cy="6090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95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79" y="3898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61022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Исходные данные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0530" y="6351422"/>
            <a:ext cx="30168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2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75106" y="267368"/>
            <a:ext cx="1470604" cy="142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450261" y="1780606"/>
            <a:ext cx="5291478" cy="441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54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84916" y="2265295"/>
            <a:ext cx="4635448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Составление плана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14669" y="246047"/>
            <a:ext cx="3505695" cy="17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52" y="509572"/>
            <a:ext cx="2855339" cy="13553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174177" y="246046"/>
            <a:ext cx="1771533" cy="215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9" name="Прямоугольник 8"/>
          <p:cNvSpPr/>
          <p:nvPr/>
        </p:nvSpPr>
        <p:spPr>
          <a:xfrm>
            <a:off x="6594629" y="283168"/>
            <a:ext cx="3193856" cy="198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95" y="52194"/>
            <a:ext cx="3133101" cy="23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10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Анализ данных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30" y="6351422"/>
            <a:ext cx="30168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5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63794" y="267369"/>
            <a:ext cx="1469819" cy="1312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 rotWithShape="1">
          <a:blip r:embed="rId4"/>
          <a:srcRect b="32130"/>
          <a:stretch/>
        </p:blipFill>
        <p:spPr>
          <a:xfrm>
            <a:off x="1223826" y="1665698"/>
            <a:ext cx="5293179" cy="4430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6513" y="2280884"/>
            <a:ext cx="4355373" cy="320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37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Обработка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30" y="6351422"/>
            <a:ext cx="30168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6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475106" y="267369"/>
            <a:ext cx="1470604" cy="1353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 rotWithShape="1">
          <a:blip r:embed="rId4"/>
          <a:srcRect r="42350" b="8353"/>
          <a:stretch/>
        </p:blipFill>
        <p:spPr>
          <a:xfrm>
            <a:off x="7025370" y="3283879"/>
            <a:ext cx="4250543" cy="76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Рисунок 19"/>
          <p:cNvPicPr/>
          <p:nvPr/>
        </p:nvPicPr>
        <p:blipFill>
          <a:blip r:embed="rId5"/>
          <a:stretch>
            <a:fillRect/>
          </a:stretch>
        </p:blipFill>
        <p:spPr>
          <a:xfrm>
            <a:off x="916088" y="1778678"/>
            <a:ext cx="5940425" cy="418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252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7712" y="2265295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И ещё обработка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214669" y="246047"/>
            <a:ext cx="3505695" cy="17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52" y="509572"/>
            <a:ext cx="2855339" cy="13553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158618" y="246046"/>
            <a:ext cx="1771533" cy="215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9" name="Прямоугольник 8"/>
          <p:cNvSpPr/>
          <p:nvPr/>
        </p:nvSpPr>
        <p:spPr>
          <a:xfrm>
            <a:off x="6746542" y="267369"/>
            <a:ext cx="2938641" cy="1926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3" y="167774"/>
            <a:ext cx="2882741" cy="215761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330" y="3260163"/>
            <a:ext cx="5351111" cy="3021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35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10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Кластеризация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30" y="6351422"/>
            <a:ext cx="30168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8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63794" y="267369"/>
            <a:ext cx="1469819" cy="1312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772" y="1582267"/>
            <a:ext cx="4637894" cy="47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1"/>
            <a:ext cx="9699419" cy="68541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3861" y="628069"/>
            <a:ext cx="5042652" cy="7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55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Классификация</a:t>
            </a:r>
            <a:endParaRPr lang="ru-RU" sz="4355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0530" y="6351422"/>
            <a:ext cx="301686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9</a:t>
            </a:r>
            <a:endParaRPr lang="ru-RU" sz="1633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558844" y="267369"/>
            <a:ext cx="1386866" cy="1329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62" y="167774"/>
            <a:ext cx="1425677" cy="106706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9444862" y="1500062"/>
            <a:ext cx="207304" cy="138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pic>
        <p:nvPicPr>
          <p:cNvPr id="20" name="Рисунок 19"/>
          <p:cNvPicPr/>
          <p:nvPr/>
        </p:nvPicPr>
        <p:blipFill>
          <a:blip r:embed="rId4"/>
          <a:stretch>
            <a:fillRect/>
          </a:stretch>
        </p:blipFill>
        <p:spPr>
          <a:xfrm>
            <a:off x="1944929" y="1585799"/>
            <a:ext cx="5940425" cy="106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Рисунок 20"/>
          <p:cNvPicPr/>
          <p:nvPr/>
        </p:nvPicPr>
        <p:blipFill rotWithShape="1">
          <a:blip r:embed="rId5"/>
          <a:srcRect b="26452"/>
          <a:stretch/>
        </p:blipFill>
        <p:spPr>
          <a:xfrm>
            <a:off x="2936236" y="2657688"/>
            <a:ext cx="5940425" cy="3693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78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Широкоэкранный</PresentationFormat>
  <Paragraphs>32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Akrobat ExtraBold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31</cp:revision>
  <dcterms:created xsi:type="dcterms:W3CDTF">2021-04-09T07:13:09Z</dcterms:created>
  <dcterms:modified xsi:type="dcterms:W3CDTF">2021-04-09T07:35:28Z</dcterms:modified>
</cp:coreProperties>
</file>