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76225" y="273684"/>
            <a:ext cx="3169920" cy="972819"/>
          </a:xfrm>
          <a:custGeom>
            <a:avLst/>
            <a:gdLst/>
            <a:ahLst/>
            <a:cxnLst/>
            <a:rect l="l" t="t" r="r" b="b"/>
            <a:pathLst>
              <a:path w="3169920" h="972819">
                <a:moveTo>
                  <a:pt x="3169920" y="0"/>
                </a:moveTo>
                <a:lnTo>
                  <a:pt x="0" y="0"/>
                </a:lnTo>
                <a:lnTo>
                  <a:pt x="0" y="972820"/>
                </a:lnTo>
                <a:lnTo>
                  <a:pt x="3169920" y="972820"/>
                </a:lnTo>
                <a:lnTo>
                  <a:pt x="3169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6225" y="273684"/>
            <a:ext cx="3169920" cy="972819"/>
          </a:xfrm>
          <a:custGeom>
            <a:avLst/>
            <a:gdLst/>
            <a:ahLst/>
            <a:cxnLst/>
            <a:rect l="l" t="t" r="r" b="b"/>
            <a:pathLst>
              <a:path w="3169920" h="972819">
                <a:moveTo>
                  <a:pt x="0" y="972820"/>
                </a:moveTo>
                <a:lnTo>
                  <a:pt x="3169920" y="972820"/>
                </a:lnTo>
                <a:lnTo>
                  <a:pt x="3169920" y="0"/>
                </a:lnTo>
                <a:lnTo>
                  <a:pt x="0" y="0"/>
                </a:lnTo>
                <a:lnTo>
                  <a:pt x="0" y="97282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600200" y="1371600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8991600" y="0"/>
                </a:moveTo>
                <a:lnTo>
                  <a:pt x="0" y="0"/>
                </a:lnTo>
                <a:lnTo>
                  <a:pt x="0" y="1645920"/>
                </a:lnTo>
                <a:lnTo>
                  <a:pt x="8991600" y="1645920"/>
                </a:lnTo>
                <a:lnTo>
                  <a:pt x="8991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00200" y="1371600"/>
            <a:ext cx="8991600" cy="1645920"/>
          </a:xfrm>
          <a:custGeom>
            <a:avLst/>
            <a:gdLst/>
            <a:ahLst/>
            <a:cxnLst/>
            <a:rect l="l" t="t" r="r" b="b"/>
            <a:pathLst>
              <a:path w="8991600" h="1645920">
                <a:moveTo>
                  <a:pt x="0" y="1645920"/>
                </a:moveTo>
                <a:lnTo>
                  <a:pt x="8991600" y="1645920"/>
                </a:lnTo>
                <a:lnTo>
                  <a:pt x="8991600" y="0"/>
                </a:lnTo>
                <a:lnTo>
                  <a:pt x="0" y="0"/>
                </a:lnTo>
                <a:lnTo>
                  <a:pt x="0" y="1645920"/>
                </a:lnTo>
                <a:close/>
              </a:path>
            </a:pathLst>
          </a:custGeom>
          <a:ln w="3810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76225" y="273684"/>
            <a:ext cx="3169920" cy="972819"/>
          </a:xfrm>
          <a:custGeom>
            <a:avLst/>
            <a:gdLst/>
            <a:ahLst/>
            <a:cxnLst/>
            <a:rect l="l" t="t" r="r" b="b"/>
            <a:pathLst>
              <a:path w="3169920" h="972819">
                <a:moveTo>
                  <a:pt x="3169920" y="0"/>
                </a:moveTo>
                <a:lnTo>
                  <a:pt x="0" y="0"/>
                </a:lnTo>
                <a:lnTo>
                  <a:pt x="0" y="972820"/>
                </a:lnTo>
                <a:lnTo>
                  <a:pt x="3169920" y="972820"/>
                </a:lnTo>
                <a:lnTo>
                  <a:pt x="3169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76225" y="273684"/>
            <a:ext cx="3169920" cy="972819"/>
          </a:xfrm>
          <a:custGeom>
            <a:avLst/>
            <a:gdLst/>
            <a:ahLst/>
            <a:cxnLst/>
            <a:rect l="l" t="t" r="r" b="b"/>
            <a:pathLst>
              <a:path w="3169920" h="972819">
                <a:moveTo>
                  <a:pt x="0" y="972820"/>
                </a:moveTo>
                <a:lnTo>
                  <a:pt x="3169920" y="972820"/>
                </a:lnTo>
                <a:lnTo>
                  <a:pt x="3169920" y="0"/>
                </a:lnTo>
                <a:lnTo>
                  <a:pt x="0" y="0"/>
                </a:lnTo>
                <a:lnTo>
                  <a:pt x="0" y="97282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78019" y="1298828"/>
            <a:ext cx="223596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3581" y="1586865"/>
            <a:ext cx="5117465" cy="315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33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3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36.jpg"/><Relationship Id="rId7" Type="http://schemas.openxmlformats.org/officeDocument/2006/relationships/image" Target="../media/image3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35.png"/><Relationship Id="rId7" Type="http://schemas.openxmlformats.org/officeDocument/2006/relationships/image" Target="../media/image37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4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38.jpg"/><Relationship Id="rId7" Type="http://schemas.openxmlformats.org/officeDocument/2006/relationships/image" Target="../media/image39.jpg"/><Relationship Id="rId8" Type="http://schemas.openxmlformats.org/officeDocument/2006/relationships/image" Target="../media/image40.png"/><Relationship Id="rId9" Type="http://schemas.openxmlformats.org/officeDocument/2006/relationships/image" Target="../media/image4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42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39.jpg"/><Relationship Id="rId7" Type="http://schemas.openxmlformats.org/officeDocument/2006/relationships/image" Target="../media/image40.png"/><Relationship Id="rId8" Type="http://schemas.openxmlformats.org/officeDocument/2006/relationships/image" Target="../media/image41.jpg"/><Relationship Id="rId9" Type="http://schemas.openxmlformats.org/officeDocument/2006/relationships/image" Target="../media/image4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44.jpg"/><Relationship Id="rId7" Type="http://schemas.openxmlformats.org/officeDocument/2006/relationships/image" Target="../media/image45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sorteio.com/sorteio-de-nomes" TargetMode="External"/><Relationship Id="rId4" Type="http://schemas.openxmlformats.org/officeDocument/2006/relationships/image" Target="../media/image44.jpg"/><Relationship Id="rId5" Type="http://schemas.openxmlformats.org/officeDocument/2006/relationships/image" Target="../media/image2.jp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png"/><Relationship Id="rId10" Type="http://schemas.openxmlformats.org/officeDocument/2006/relationships/image" Target="../media/image53.png"/><Relationship Id="rId11" Type="http://schemas.openxmlformats.org/officeDocument/2006/relationships/image" Target="../media/image54.png"/><Relationship Id="rId12" Type="http://schemas.openxmlformats.org/officeDocument/2006/relationships/image" Target="../media/image55.png"/><Relationship Id="rId13" Type="http://schemas.openxmlformats.org/officeDocument/2006/relationships/image" Target="../media/image56.png"/><Relationship Id="rId14" Type="http://schemas.openxmlformats.org/officeDocument/2006/relationships/image" Target="../media/image57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67.png"/><Relationship Id="rId25" Type="http://schemas.openxmlformats.org/officeDocument/2006/relationships/image" Target="../media/image68.png"/><Relationship Id="rId26" Type="http://schemas.openxmlformats.org/officeDocument/2006/relationships/image" Target="../media/image69.png"/><Relationship Id="rId27" Type="http://schemas.openxmlformats.org/officeDocument/2006/relationships/image" Target="../media/image70.png"/><Relationship Id="rId28" Type="http://schemas.openxmlformats.org/officeDocument/2006/relationships/image" Target="../media/image71.png"/><Relationship Id="rId29" Type="http://schemas.openxmlformats.org/officeDocument/2006/relationships/image" Target="../media/image72.png"/><Relationship Id="rId30" Type="http://schemas.openxmlformats.org/officeDocument/2006/relationships/image" Target="../media/image73.png"/><Relationship Id="rId31" Type="http://schemas.openxmlformats.org/officeDocument/2006/relationships/image" Target="../media/image74.png"/><Relationship Id="rId32" Type="http://schemas.openxmlformats.org/officeDocument/2006/relationships/image" Target="../media/image75.png"/><Relationship Id="rId33" Type="http://schemas.openxmlformats.org/officeDocument/2006/relationships/image" Target="../media/image76.png"/><Relationship Id="rId34" Type="http://schemas.openxmlformats.org/officeDocument/2006/relationships/image" Target="../media/image77.png"/><Relationship Id="rId35" Type="http://schemas.openxmlformats.org/officeDocument/2006/relationships/image" Target="../media/image78.png"/><Relationship Id="rId36" Type="http://schemas.openxmlformats.org/officeDocument/2006/relationships/image" Target="../media/image79.png"/><Relationship Id="rId37" Type="http://schemas.openxmlformats.org/officeDocument/2006/relationships/image" Target="../media/image80.png"/><Relationship Id="rId38" Type="http://schemas.openxmlformats.org/officeDocument/2006/relationships/image" Target="../media/image81.png"/><Relationship Id="rId39" Type="http://schemas.openxmlformats.org/officeDocument/2006/relationships/image" Target="../media/image82.png"/><Relationship Id="rId40" Type="http://schemas.openxmlformats.org/officeDocument/2006/relationships/image" Target="../media/image83.png"/><Relationship Id="rId41" Type="http://schemas.openxmlformats.org/officeDocument/2006/relationships/image" Target="../media/image84.png"/><Relationship Id="rId42" Type="http://schemas.openxmlformats.org/officeDocument/2006/relationships/image" Target="../media/image85.png"/><Relationship Id="rId43" Type="http://schemas.openxmlformats.org/officeDocument/2006/relationships/image" Target="../media/image86.png"/><Relationship Id="rId44" Type="http://schemas.openxmlformats.org/officeDocument/2006/relationships/image" Target="../media/image87.png"/><Relationship Id="rId45" Type="http://schemas.openxmlformats.org/officeDocument/2006/relationships/image" Target="../media/image88.png"/><Relationship Id="rId46" Type="http://schemas.openxmlformats.org/officeDocument/2006/relationships/image" Target="../media/image89.png"/><Relationship Id="rId47" Type="http://schemas.openxmlformats.org/officeDocument/2006/relationships/image" Target="../media/image90.png"/><Relationship Id="rId48" Type="http://schemas.openxmlformats.org/officeDocument/2006/relationships/image" Target="../media/image91.png"/><Relationship Id="rId49" Type="http://schemas.openxmlformats.org/officeDocument/2006/relationships/image" Target="../media/image92.png"/><Relationship Id="rId50" Type="http://schemas.openxmlformats.org/officeDocument/2006/relationships/image" Target="../media/image93.png"/><Relationship Id="rId51" Type="http://schemas.openxmlformats.org/officeDocument/2006/relationships/image" Target="../media/image94.png"/><Relationship Id="rId52" Type="http://schemas.openxmlformats.org/officeDocument/2006/relationships/image" Target="../media/image95.png"/><Relationship Id="rId53" Type="http://schemas.openxmlformats.org/officeDocument/2006/relationships/image" Target="../media/image96.png"/><Relationship Id="rId54" Type="http://schemas.openxmlformats.org/officeDocument/2006/relationships/image" Target="../media/image97.png"/><Relationship Id="rId55" Type="http://schemas.openxmlformats.org/officeDocument/2006/relationships/image" Target="../media/image2.jpg"/><Relationship Id="rId56" Type="http://schemas.openxmlformats.org/officeDocument/2006/relationships/image" Target="../media/image6.jpg"/><Relationship Id="rId57" Type="http://schemas.openxmlformats.org/officeDocument/2006/relationships/hyperlink" Target="mailto:daniel.petinice@sp.senai.br" TargetMode="External"/><Relationship Id="rId58" Type="http://schemas.openxmlformats.org/officeDocument/2006/relationships/image" Target="../media/image98.png"/><Relationship Id="rId59" Type="http://schemas.openxmlformats.org/officeDocument/2006/relationships/image" Target="../media/image99.png"/><Relationship Id="rId60" Type="http://schemas.openxmlformats.org/officeDocument/2006/relationships/image" Target="../media/image10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2.jpg"/><Relationship Id="rId9" Type="http://schemas.openxmlformats.org/officeDocument/2006/relationships/image" Target="../media/image18.jpg"/><Relationship Id="rId10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22.png"/><Relationship Id="rId7" Type="http://schemas.openxmlformats.org/officeDocument/2006/relationships/image" Target="../media/image30.jpg"/><Relationship Id="rId8" Type="http://schemas.openxmlformats.org/officeDocument/2006/relationships/hyperlink" Target="https://dgadelha.github.io/Portugol-Webstudio/" TargetMode="External"/><Relationship Id="rId9" Type="http://schemas.openxmlformats.org/officeDocument/2006/relationships/image" Target="../media/image31.png"/><Relationship Id="rId10" Type="http://schemas.openxmlformats.org/officeDocument/2006/relationships/image" Target="../media/image3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33.jpg"/><Relationship Id="rId11" Type="http://schemas.openxmlformats.org/officeDocument/2006/relationships/image" Target="../media/image3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7464" y="1844992"/>
            <a:ext cx="7003415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 spc="409"/>
              <a:t>PROGRAMAÇÃO</a:t>
            </a:r>
            <a:r>
              <a:rPr dirty="0" sz="3800" spc="300"/>
              <a:t> </a:t>
            </a:r>
            <a:r>
              <a:rPr dirty="0" sz="3800" spc="145"/>
              <a:t>EM</a:t>
            </a:r>
            <a:r>
              <a:rPr dirty="0" sz="3800" spc="310"/>
              <a:t> </a:t>
            </a:r>
            <a:r>
              <a:rPr dirty="0" sz="3800" spc="380"/>
              <a:t>PYTHON</a:t>
            </a:r>
            <a:endParaRPr sz="38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2117089" y="2579370"/>
            <a:ext cx="8027670" cy="1647189"/>
            <a:chOff x="2117089" y="2579370"/>
            <a:chExt cx="8027670" cy="1647189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7089" y="2747010"/>
              <a:ext cx="2293619" cy="147955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2269" y="2631440"/>
              <a:ext cx="2142489" cy="159511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66689" y="2579370"/>
              <a:ext cx="1658619" cy="1595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Aritméticos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57809" y="3324859"/>
            <a:ext cx="3228340" cy="3384550"/>
            <a:chOff x="257809" y="3324859"/>
            <a:chExt cx="3228340" cy="338455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09" y="3324859"/>
              <a:ext cx="1418590" cy="141858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559" y="3342639"/>
              <a:ext cx="1418589" cy="14185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90" y="5834379"/>
              <a:ext cx="2334260" cy="8750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790" y="4570729"/>
              <a:ext cx="2335530" cy="1506220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9409" y="855980"/>
            <a:ext cx="7312659" cy="204851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166234" y="322834"/>
            <a:ext cx="2199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 b="1" i="1">
                <a:latin typeface="Trebuchet MS"/>
                <a:cs typeface="Trebuchet MS"/>
              </a:rPr>
              <a:t>Primeiro</a:t>
            </a:r>
            <a:r>
              <a:rPr dirty="0" sz="2400" spc="-5" b="1" i="1">
                <a:latin typeface="Trebuchet MS"/>
                <a:cs typeface="Trebuchet MS"/>
              </a:rPr>
              <a:t> </a:t>
            </a:r>
            <a:r>
              <a:rPr dirty="0" sz="2400" spc="-100" b="1" i="1">
                <a:latin typeface="Trebuchet MS"/>
                <a:cs typeface="Trebuchet MS"/>
              </a:rPr>
              <a:t>código: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66234" y="3279457"/>
            <a:ext cx="70465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 +</a:t>
            </a:r>
            <a:r>
              <a:rPr dirty="0" sz="2400" spc="19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4</a:t>
            </a:r>
            <a:r>
              <a:rPr dirty="0" sz="2400" spc="19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85" i="1">
                <a:solidFill>
                  <a:srgbClr val="006FC0"/>
                </a:solidFill>
                <a:latin typeface="Trebuchet MS"/>
                <a:cs typeface="Trebuchet MS"/>
              </a:rPr>
              <a:t>*</a:t>
            </a:r>
            <a:r>
              <a:rPr dirty="0" sz="2400" spc="19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r>
              <a:rPr dirty="0" sz="2400" spc="204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40" i="1">
                <a:solidFill>
                  <a:srgbClr val="006FC0"/>
                </a:solidFill>
                <a:latin typeface="Trebuchet MS"/>
                <a:cs typeface="Trebuchet MS"/>
              </a:rPr>
              <a:t>segue</a:t>
            </a:r>
            <a:r>
              <a:rPr dirty="0" sz="2400" spc="19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dirty="0" sz="2400" spc="19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0" i="1">
                <a:solidFill>
                  <a:srgbClr val="006FC0"/>
                </a:solidFill>
                <a:latin typeface="Trebuchet MS"/>
                <a:cs typeface="Trebuchet MS"/>
              </a:rPr>
              <a:t>precedência,</a:t>
            </a:r>
            <a:r>
              <a:rPr dirty="0" sz="2400" spc="3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50" i="1">
                <a:solidFill>
                  <a:srgbClr val="006FC0"/>
                </a:solidFill>
                <a:latin typeface="Trebuchet MS"/>
                <a:cs typeface="Trebuchet MS"/>
              </a:rPr>
              <a:t>onde</a:t>
            </a:r>
            <a:r>
              <a:rPr dirty="0" sz="2400" spc="19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dirty="0" sz="2400" spc="19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25" i="1">
                <a:solidFill>
                  <a:srgbClr val="006FC0"/>
                </a:solidFill>
                <a:latin typeface="Trebuchet MS"/>
                <a:cs typeface="Trebuchet MS"/>
              </a:rPr>
              <a:t>multiplicação</a:t>
            </a:r>
            <a:r>
              <a:rPr dirty="0" sz="2400" spc="204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95" i="1">
                <a:solidFill>
                  <a:srgbClr val="006FC0"/>
                </a:solidFill>
                <a:latin typeface="Trebuchet MS"/>
                <a:cs typeface="Trebuchet MS"/>
              </a:rPr>
              <a:t>tem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25" i="1">
                <a:solidFill>
                  <a:srgbClr val="006FC0"/>
                </a:solidFill>
                <a:latin typeface="Trebuchet MS"/>
                <a:cs typeface="Trebuchet MS"/>
              </a:rPr>
              <a:t>prioridade</a:t>
            </a:r>
            <a:r>
              <a:rPr dirty="0" sz="2400" spc="-7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29" i="1">
                <a:solidFill>
                  <a:srgbClr val="006FC0"/>
                </a:solidFill>
                <a:latin typeface="Trebuchet MS"/>
                <a:cs typeface="Trebuchet MS"/>
              </a:rPr>
              <a:t>sobre</a:t>
            </a:r>
            <a:r>
              <a:rPr dirty="0" sz="2400" spc="-6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45" i="1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dirty="0" sz="2400" spc="-4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5" i="1">
                <a:solidFill>
                  <a:srgbClr val="006FC0"/>
                </a:solidFill>
                <a:latin typeface="Trebuchet MS"/>
                <a:cs typeface="Trebuchet MS"/>
              </a:rPr>
              <a:t>adição,</a:t>
            </a:r>
            <a:r>
              <a:rPr dirty="0" sz="2400" spc="-30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5" i="1">
                <a:solidFill>
                  <a:srgbClr val="006FC0"/>
                </a:solidFill>
                <a:latin typeface="Trebuchet MS"/>
                <a:cs typeface="Trebuchet MS"/>
              </a:rPr>
              <a:t>resultando</a:t>
            </a:r>
            <a:r>
              <a:rPr dirty="0" sz="2400" spc="-5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0" i="1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dirty="0" sz="2400" spc="-4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90" i="1">
                <a:solidFill>
                  <a:srgbClr val="006FC0"/>
                </a:solidFill>
                <a:latin typeface="Trebuchet MS"/>
                <a:cs typeface="Trebuchet MS"/>
              </a:rPr>
              <a:t>(4</a:t>
            </a:r>
            <a:r>
              <a:rPr dirty="0" sz="2400" spc="-3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85" i="1">
                <a:solidFill>
                  <a:srgbClr val="006FC0"/>
                </a:solidFill>
                <a:latin typeface="Trebuchet MS"/>
                <a:cs typeface="Trebuchet MS"/>
              </a:rPr>
              <a:t>*</a:t>
            </a:r>
            <a:r>
              <a:rPr dirty="0" sz="2400" spc="-5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90" i="1">
                <a:solidFill>
                  <a:srgbClr val="006FC0"/>
                </a:solidFill>
                <a:latin typeface="Trebuchet MS"/>
                <a:cs typeface="Trebuchet MS"/>
              </a:rPr>
              <a:t>2)</a:t>
            </a:r>
            <a:r>
              <a:rPr dirty="0" sz="2400" spc="-4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dirty="0" sz="2400" spc="-4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11.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Aritméticos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57809" y="3324859"/>
            <a:ext cx="3228340" cy="3384550"/>
            <a:chOff x="257809" y="3324859"/>
            <a:chExt cx="3228340" cy="338455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09" y="3324859"/>
              <a:ext cx="1418590" cy="141858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559" y="3342639"/>
              <a:ext cx="1418589" cy="14185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90" y="5834379"/>
              <a:ext cx="2334260" cy="8750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790" y="4570729"/>
              <a:ext cx="2335530" cy="1506220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69409" y="855980"/>
            <a:ext cx="7312659" cy="204851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4166234" y="322834"/>
            <a:ext cx="2205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 b="1" i="1">
                <a:latin typeface="Trebuchet MS"/>
                <a:cs typeface="Trebuchet MS"/>
              </a:rPr>
              <a:t>Segundo</a:t>
            </a:r>
            <a:r>
              <a:rPr dirty="0" sz="2400" spc="-120" b="1" i="1">
                <a:latin typeface="Trebuchet MS"/>
                <a:cs typeface="Trebuchet MS"/>
              </a:rPr>
              <a:t> </a:t>
            </a:r>
            <a:r>
              <a:rPr dirty="0" sz="2400" spc="-95" b="1" i="1">
                <a:latin typeface="Trebuchet MS"/>
                <a:cs typeface="Trebuchet MS"/>
              </a:rPr>
              <a:t>código: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66234" y="3279457"/>
            <a:ext cx="704723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405" algn="l"/>
                <a:tab pos="809625" algn="l"/>
                <a:tab pos="1240155" algn="l"/>
                <a:tab pos="1562735" algn="l"/>
                <a:tab pos="1937385" algn="l"/>
                <a:tab pos="2600960" algn="l"/>
                <a:tab pos="3031490" algn="l"/>
                <a:tab pos="4488180" algn="l"/>
                <a:tab pos="5242560" algn="l"/>
                <a:tab pos="5571490" algn="l"/>
                <a:tab pos="6367780" algn="l"/>
                <a:tab pos="6696709" algn="l"/>
              </a:tabLst>
            </a:pP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(3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85" i="1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4)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*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2,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com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os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114" i="1">
                <a:solidFill>
                  <a:srgbClr val="006FC0"/>
                </a:solidFill>
                <a:latin typeface="Trebuchet MS"/>
                <a:cs typeface="Trebuchet MS"/>
              </a:rPr>
              <a:t>parênteses,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10" i="1">
                <a:solidFill>
                  <a:srgbClr val="006FC0"/>
                </a:solidFill>
                <a:latin typeface="Trebuchet MS"/>
                <a:cs typeface="Trebuchet MS"/>
              </a:rPr>
              <a:t>força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20" i="1">
                <a:solidFill>
                  <a:srgbClr val="006FC0"/>
                </a:solidFill>
                <a:latin typeface="Trebuchet MS"/>
                <a:cs typeface="Trebuchet MS"/>
              </a:rPr>
              <a:t>soma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	</a:t>
            </a:r>
            <a:r>
              <a:rPr dirty="0" sz="2400" spc="-190" i="1">
                <a:solidFill>
                  <a:srgbClr val="006FC0"/>
                </a:solidFill>
                <a:latin typeface="Trebuchet MS"/>
                <a:cs typeface="Trebuchet MS"/>
              </a:rPr>
              <a:t>ser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235" i="1">
                <a:solidFill>
                  <a:srgbClr val="006FC0"/>
                </a:solidFill>
                <a:latin typeface="Trebuchet MS"/>
                <a:cs typeface="Trebuchet MS"/>
              </a:rPr>
              <a:t>executada</a:t>
            </a:r>
            <a:r>
              <a:rPr dirty="0" sz="2400" spc="-4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65" i="1">
                <a:solidFill>
                  <a:srgbClr val="006FC0"/>
                </a:solidFill>
                <a:latin typeface="Trebuchet MS"/>
                <a:cs typeface="Trebuchet MS"/>
              </a:rPr>
              <a:t>primeiro,</a:t>
            </a:r>
            <a:r>
              <a:rPr dirty="0" sz="2400" spc="-31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5" i="1">
                <a:solidFill>
                  <a:srgbClr val="006FC0"/>
                </a:solidFill>
                <a:latin typeface="Trebuchet MS"/>
                <a:cs typeface="Trebuchet MS"/>
              </a:rPr>
              <a:t>resultando</a:t>
            </a:r>
            <a:r>
              <a:rPr dirty="0" sz="2400" spc="-6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40" i="1">
                <a:solidFill>
                  <a:srgbClr val="006FC0"/>
                </a:solidFill>
                <a:latin typeface="Trebuchet MS"/>
                <a:cs typeface="Trebuchet MS"/>
              </a:rPr>
              <a:t>em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0" i="1">
                <a:solidFill>
                  <a:srgbClr val="006FC0"/>
                </a:solidFill>
                <a:latin typeface="Trebuchet MS"/>
                <a:cs typeface="Trebuchet MS"/>
              </a:rPr>
              <a:t>(3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+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95" i="1">
                <a:solidFill>
                  <a:srgbClr val="006FC0"/>
                </a:solidFill>
                <a:latin typeface="Trebuchet MS"/>
                <a:cs typeface="Trebuchet MS"/>
              </a:rPr>
              <a:t>4)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85" i="1">
                <a:solidFill>
                  <a:srgbClr val="006FC0"/>
                </a:solidFill>
                <a:latin typeface="Trebuchet MS"/>
                <a:cs typeface="Trebuchet MS"/>
              </a:rPr>
              <a:t>*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i="1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r>
              <a:rPr dirty="0" sz="2400" spc="-55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135" i="1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dirty="0" sz="2400" spc="-50" i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5" i="1">
                <a:solidFill>
                  <a:srgbClr val="006FC0"/>
                </a:solidFill>
                <a:latin typeface="Trebuchet MS"/>
                <a:cs typeface="Trebuchet MS"/>
              </a:rPr>
              <a:t>14.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232025" y="965835"/>
            <a:ext cx="7729220" cy="1188720"/>
          </a:xfrm>
          <a:custGeom>
            <a:avLst/>
            <a:gdLst/>
            <a:ahLst/>
            <a:cxnLst/>
            <a:rect l="l" t="t" r="r" b="b"/>
            <a:pathLst>
              <a:path w="7729220" h="1188720">
                <a:moveTo>
                  <a:pt x="7729220" y="0"/>
                </a:moveTo>
                <a:lnTo>
                  <a:pt x="0" y="0"/>
                </a:lnTo>
                <a:lnTo>
                  <a:pt x="0" y="1188720"/>
                </a:lnTo>
                <a:lnTo>
                  <a:pt x="7729220" y="1188720"/>
                </a:lnTo>
                <a:lnTo>
                  <a:pt x="772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232025" y="965835"/>
            <a:ext cx="7729220" cy="1188720"/>
          </a:xfrm>
          <a:custGeom>
            <a:avLst/>
            <a:gdLst/>
            <a:ahLst/>
            <a:cxnLst/>
            <a:rect l="l" t="t" r="r" b="b"/>
            <a:pathLst>
              <a:path w="7729220" h="1188720">
                <a:moveTo>
                  <a:pt x="0" y="1188720"/>
                </a:moveTo>
                <a:lnTo>
                  <a:pt x="7729220" y="1188720"/>
                </a:lnTo>
                <a:lnTo>
                  <a:pt x="772922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EXERCÍCIOS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60779" y="2517518"/>
            <a:ext cx="5940425" cy="216344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Cálculo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FFFFFF"/>
                </a:solidFill>
                <a:latin typeface="Trebuchet MS"/>
                <a:cs typeface="Trebuchet MS"/>
              </a:rPr>
              <a:t>Porcentagem</a:t>
            </a:r>
            <a:r>
              <a:rPr dirty="0" sz="18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18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Número.</a:t>
            </a:r>
            <a:endParaRPr sz="1800">
              <a:latin typeface="Trebuchet MS"/>
              <a:cs typeface="Trebuchet MS"/>
            </a:endParaRPr>
          </a:p>
          <a:p>
            <a:pPr lvl="1" marL="469900" marR="5080" indent="-228600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1600" spc="23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programa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deve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calcular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exibir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corresponde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essa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porcentagem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do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30">
                <a:solidFill>
                  <a:srgbClr val="FFFFFF"/>
                </a:solidFill>
                <a:latin typeface="Trebuchet MS"/>
                <a:cs typeface="Trebuchet MS"/>
              </a:rPr>
              <a:t>total.</a:t>
            </a:r>
            <a:r>
              <a:rPr dirty="0" sz="1600" spc="-1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Exemplo:</a:t>
            </a:r>
            <a:r>
              <a:rPr dirty="0" sz="1600" spc="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digitar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200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como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15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como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14">
                <a:solidFill>
                  <a:srgbClr val="FFFFFF"/>
                </a:solidFill>
                <a:latin typeface="Trebuchet MS"/>
                <a:cs typeface="Trebuchet MS"/>
              </a:rPr>
              <a:t>porcentagem,</a:t>
            </a:r>
            <a:r>
              <a:rPr dirty="0" sz="16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programa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deverá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calcular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15%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200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30.</a:t>
            </a:r>
            <a:endParaRPr sz="16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Exemplo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fórmula:</a:t>
            </a:r>
            <a:endParaRPr sz="1600">
              <a:latin typeface="Trebuchet MS"/>
              <a:cs typeface="Trebuchet MS"/>
            </a:endParaRPr>
          </a:p>
          <a:p>
            <a:pPr marL="469900">
              <a:lnSpc>
                <a:spcPct val="100000"/>
              </a:lnSpc>
            </a:pP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valor_parte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valor_total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90">
                <a:solidFill>
                  <a:srgbClr val="FFFFFF"/>
                </a:solidFill>
                <a:latin typeface="Trebuchet MS"/>
                <a:cs typeface="Trebuchet MS"/>
              </a:rPr>
              <a:t>(porcentagem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9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100)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830" y="1996439"/>
            <a:ext cx="2904489" cy="28511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/>
              <a:t>PROGRAMAÇÃO </a:t>
            </a:r>
            <a:r>
              <a:rPr dirty="0" sz="2200" spc="100"/>
              <a:t>EM</a:t>
            </a:r>
            <a:r>
              <a:rPr dirty="0" sz="2200"/>
              <a:t>	</a:t>
            </a:r>
            <a:r>
              <a:rPr dirty="0" sz="2200" spc="280"/>
              <a:t>PYTHON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36587" y="2081529"/>
            <a:ext cx="2351405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175">
              <a:lnSpc>
                <a:spcPct val="100000"/>
              </a:lnSpc>
              <a:spcBef>
                <a:spcPts val="100"/>
              </a:spcBef>
            </a:pP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Cálculo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800" spc="-175">
                <a:solidFill>
                  <a:srgbClr val="FFFFFF"/>
                </a:solidFill>
                <a:latin typeface="Trebuchet MS"/>
                <a:cs typeface="Trebuchet MS"/>
              </a:rPr>
              <a:t>Porcentagem</a:t>
            </a:r>
            <a:r>
              <a:rPr dirty="0" sz="2800" spc="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1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Número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50359" y="838200"/>
            <a:ext cx="7766050" cy="415417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7490" y="3345179"/>
            <a:ext cx="3302000" cy="3239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232025" y="965835"/>
            <a:ext cx="7729220" cy="1188720"/>
          </a:xfrm>
          <a:custGeom>
            <a:avLst/>
            <a:gdLst/>
            <a:ahLst/>
            <a:cxnLst/>
            <a:rect l="l" t="t" r="r" b="b"/>
            <a:pathLst>
              <a:path w="7729220" h="1188720">
                <a:moveTo>
                  <a:pt x="7729220" y="0"/>
                </a:moveTo>
                <a:lnTo>
                  <a:pt x="0" y="0"/>
                </a:lnTo>
                <a:lnTo>
                  <a:pt x="0" y="1188720"/>
                </a:lnTo>
                <a:lnTo>
                  <a:pt x="7729220" y="1188720"/>
                </a:lnTo>
                <a:lnTo>
                  <a:pt x="77292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232025" y="965835"/>
            <a:ext cx="7729220" cy="1188720"/>
          </a:xfrm>
          <a:custGeom>
            <a:avLst/>
            <a:gdLst/>
            <a:ahLst/>
            <a:cxnLst/>
            <a:rect l="l" t="t" r="r" b="b"/>
            <a:pathLst>
              <a:path w="7729220" h="1188720">
                <a:moveTo>
                  <a:pt x="0" y="1188720"/>
                </a:moveTo>
                <a:lnTo>
                  <a:pt x="7729220" y="1188720"/>
                </a:lnTo>
                <a:lnTo>
                  <a:pt x="7729220" y="0"/>
                </a:lnTo>
                <a:lnTo>
                  <a:pt x="0" y="0"/>
                </a:lnTo>
                <a:lnTo>
                  <a:pt x="0" y="1188720"/>
                </a:lnTo>
                <a:close/>
              </a:path>
            </a:pathLst>
          </a:custGeom>
          <a:ln w="31750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EXERCÍCIOS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60779" y="2517518"/>
            <a:ext cx="5952490" cy="216344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4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Cálculo</a:t>
            </a:r>
            <a:r>
              <a:rPr dirty="0" sz="1800" spc="-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rebuchet MS"/>
                <a:cs typeface="Trebuchet MS"/>
              </a:rPr>
              <a:t>Desconto</a:t>
            </a:r>
            <a:r>
              <a:rPr dirty="0" sz="1800" spc="-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18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rebuchet MS"/>
                <a:cs typeface="Trebuchet MS"/>
              </a:rPr>
              <a:t>Produto.</a:t>
            </a:r>
            <a:endParaRPr sz="1800">
              <a:latin typeface="Trebuchet MS"/>
              <a:cs typeface="Trebuchet MS"/>
            </a:endParaRPr>
          </a:p>
          <a:p>
            <a:pPr lvl="1" marL="469900" marR="45720" indent="-228600">
              <a:lnSpc>
                <a:spcPct val="100000"/>
              </a:lnSpc>
              <a:spcBef>
                <a:spcPts val="1015"/>
              </a:spcBef>
              <a:buClr>
                <a:srgbClr val="9BAEB5"/>
              </a:buClr>
              <a:buFont typeface="Arial MT"/>
              <a:buChar char="•"/>
              <a:tabLst>
                <a:tab pos="469900" algn="l"/>
              </a:tabLst>
            </a:pP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Se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usuário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informar</a:t>
            </a:r>
            <a:r>
              <a:rPr dirty="0" sz="1600" spc="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preço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100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desconto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é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20%,</a:t>
            </a:r>
            <a:r>
              <a:rPr dirty="0" sz="1600" spc="-1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programa</a:t>
            </a:r>
            <a:r>
              <a:rPr dirty="0" sz="1600" spc="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5">
                <a:solidFill>
                  <a:srgbClr val="FFFFFF"/>
                </a:solidFill>
                <a:latin typeface="Trebuchet MS"/>
                <a:cs typeface="Trebuchet MS"/>
              </a:rPr>
              <a:t>deverá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10">
                <a:solidFill>
                  <a:srgbClr val="FFFFFF"/>
                </a:solidFill>
                <a:latin typeface="Trebuchet MS"/>
                <a:cs typeface="Trebuchet MS"/>
              </a:rPr>
              <a:t>calcular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que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valor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do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5">
                <a:solidFill>
                  <a:srgbClr val="FFFFFF"/>
                </a:solidFill>
                <a:latin typeface="Trebuchet MS"/>
                <a:cs typeface="Trebuchet MS"/>
              </a:rPr>
              <a:t>desconto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20">
                <a:solidFill>
                  <a:srgbClr val="FFFFFF"/>
                </a:solidFill>
                <a:latin typeface="Trebuchet MS"/>
                <a:cs typeface="Trebuchet MS"/>
              </a:rPr>
              <a:t>é</a:t>
            </a:r>
            <a:r>
              <a:rPr dirty="0" sz="16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20 </a:t>
            </a:r>
            <a:r>
              <a:rPr dirty="0" sz="1600" spc="-170">
                <a:solidFill>
                  <a:srgbClr val="FFFFFF"/>
                </a:solidFill>
                <a:latin typeface="Trebuchet MS"/>
                <a:cs typeface="Trebuchet MS"/>
              </a:rPr>
              <a:t>e,</a:t>
            </a:r>
            <a:r>
              <a:rPr dirty="0" sz="16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95">
                <a:solidFill>
                  <a:srgbClr val="FFFFFF"/>
                </a:solidFill>
                <a:latin typeface="Trebuchet MS"/>
                <a:cs typeface="Trebuchet MS"/>
              </a:rPr>
              <a:t>consequentemente,</a:t>
            </a:r>
            <a:r>
              <a:rPr dirty="0" sz="1600" spc="-1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preço</a:t>
            </a:r>
            <a:r>
              <a:rPr dirty="0" sz="16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4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será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80.</a:t>
            </a:r>
            <a:endParaRPr sz="1600">
              <a:latin typeface="Trebuchet MS"/>
              <a:cs typeface="Trebuchet MS"/>
            </a:endParaRPr>
          </a:p>
          <a:p>
            <a:pPr lvl="1" marL="469265" indent="-227965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469265" algn="l"/>
              </a:tabLst>
            </a:pPr>
            <a:r>
              <a:rPr dirty="0" sz="1600" spc="-80">
                <a:solidFill>
                  <a:srgbClr val="FFFFFF"/>
                </a:solidFill>
                <a:latin typeface="Trebuchet MS"/>
                <a:cs typeface="Trebuchet MS"/>
              </a:rPr>
              <a:t>Exemplo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 fórmula:</a:t>
            </a:r>
            <a:endParaRPr sz="1600">
              <a:latin typeface="Trebuchet MS"/>
              <a:cs typeface="Trebuchet MS"/>
            </a:endParaRPr>
          </a:p>
          <a:p>
            <a:pPr marL="469900" marR="5080">
              <a:lnSpc>
                <a:spcPct val="100000"/>
              </a:lnSpc>
            </a:pPr>
            <a:r>
              <a:rPr dirty="0" sz="1600" spc="-55">
                <a:solidFill>
                  <a:srgbClr val="FFFFFF"/>
                </a:solidFill>
                <a:latin typeface="Trebuchet MS"/>
                <a:cs typeface="Trebuchet MS"/>
              </a:rPr>
              <a:t>valor_desconto</a:t>
            </a:r>
            <a:r>
              <a:rPr dirty="0" sz="16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preco_original</a:t>
            </a:r>
            <a:r>
              <a:rPr dirty="0" sz="1600" spc="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r>
              <a:rPr dirty="0" sz="16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5">
                <a:solidFill>
                  <a:srgbClr val="FFFFFF"/>
                </a:solidFill>
                <a:latin typeface="Trebuchet MS"/>
                <a:cs typeface="Trebuchet MS"/>
              </a:rPr>
              <a:t>(porcentagem_desconto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39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6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100) </a:t>
            </a:r>
            <a:r>
              <a:rPr dirty="0" sz="1600" spc="-85">
                <a:solidFill>
                  <a:srgbClr val="FFFFFF"/>
                </a:solidFill>
                <a:latin typeface="Trebuchet MS"/>
                <a:cs typeface="Trebuchet MS"/>
              </a:rPr>
              <a:t>preco_final</a:t>
            </a:r>
            <a:r>
              <a:rPr dirty="0" sz="1600" spc="-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dirty="0" sz="1600" spc="-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70">
                <a:solidFill>
                  <a:srgbClr val="FFFFFF"/>
                </a:solidFill>
                <a:latin typeface="Trebuchet MS"/>
                <a:cs typeface="Trebuchet MS"/>
              </a:rPr>
              <a:t>preco_original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6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valor_desconto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3830" y="1996439"/>
            <a:ext cx="2904489" cy="285115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/>
              <a:t>PROGRAMAÇÃO </a:t>
            </a:r>
            <a:r>
              <a:rPr dirty="0" sz="2200" spc="100"/>
              <a:t>EM</a:t>
            </a:r>
            <a:r>
              <a:rPr dirty="0" sz="2200"/>
              <a:t>	</a:t>
            </a:r>
            <a:r>
              <a:rPr dirty="0" sz="2200" spc="280"/>
              <a:t>PYTHON</a:t>
            </a:r>
            <a:endParaRPr sz="22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817244" y="2081529"/>
            <a:ext cx="198755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Cálculo</a:t>
            </a:r>
            <a:r>
              <a:rPr dirty="0" sz="28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2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800" spc="-35">
                <a:solidFill>
                  <a:srgbClr val="FFFFFF"/>
                </a:solidFill>
                <a:latin typeface="Trebuchet MS"/>
                <a:cs typeface="Trebuchet MS"/>
              </a:rPr>
              <a:t>Desconto</a:t>
            </a:r>
            <a:r>
              <a:rPr dirty="0" sz="28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30">
                <a:solidFill>
                  <a:srgbClr val="FFFFFF"/>
                </a:solidFill>
                <a:latin typeface="Trebuchet MS"/>
                <a:cs typeface="Trebuchet MS"/>
              </a:rPr>
              <a:t>em </a:t>
            </a:r>
            <a:r>
              <a:rPr dirty="0" sz="2800" spc="-160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8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Produto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490" y="3345179"/>
            <a:ext cx="3302000" cy="323977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28770" y="678180"/>
            <a:ext cx="737362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803" y="442848"/>
            <a:ext cx="7593330" cy="431863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10" b="1">
                <a:latin typeface="Trebuchet MS"/>
                <a:cs typeface="Trebuchet MS"/>
              </a:rPr>
              <a:t>Definição: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975994" algn="l"/>
                <a:tab pos="2156460" algn="l"/>
                <a:tab pos="2755900" algn="l"/>
                <a:tab pos="3478529" algn="l"/>
                <a:tab pos="4502785" algn="l"/>
                <a:tab pos="5637530" algn="l"/>
                <a:tab pos="6049645" algn="l"/>
                <a:tab pos="6583680" algn="l"/>
              </a:tabLst>
            </a:pPr>
            <a:r>
              <a:rPr dirty="0" sz="2400" spc="-10">
                <a:latin typeface="Trebuchet MS"/>
                <a:cs typeface="Trebuchet MS"/>
              </a:rPr>
              <a:t>Vamos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imaginar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que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0">
                <a:latin typeface="Trebuchet MS"/>
                <a:cs typeface="Trebuchet MS"/>
              </a:rPr>
              <a:t>você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10">
                <a:latin typeface="Trebuchet MS"/>
                <a:cs typeface="Trebuchet MS"/>
              </a:rPr>
              <a:t>precise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30">
                <a:latin typeface="Trebuchet MS"/>
                <a:cs typeface="Trebuchet MS"/>
              </a:rPr>
              <a:t>verificar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se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25">
                <a:latin typeface="Trebuchet MS"/>
                <a:cs typeface="Trebuchet MS"/>
              </a:rPr>
              <a:t>um</a:t>
            </a:r>
            <a:r>
              <a:rPr dirty="0" sz="2400">
                <a:latin typeface="Trebuchet MS"/>
                <a:cs typeface="Trebuchet MS"/>
              </a:rPr>
              <a:t>	</a:t>
            </a:r>
            <a:r>
              <a:rPr dirty="0" sz="2400" spc="-50">
                <a:latin typeface="Trebuchet MS"/>
                <a:cs typeface="Trebuchet MS"/>
              </a:rPr>
              <a:t>número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45">
                <a:latin typeface="Trebuchet MS"/>
                <a:cs typeface="Trebuchet MS"/>
              </a:rPr>
              <a:t>digitado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pelo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usuário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é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positivo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ou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negativo.</a:t>
            </a:r>
            <a:endParaRPr sz="2400">
              <a:latin typeface="Trebuchet MS"/>
              <a:cs typeface="Trebuchet MS"/>
            </a:endParaRPr>
          </a:p>
          <a:p>
            <a:pPr marL="12700" marR="3302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Trebuchet MS"/>
                <a:cs typeface="Trebuchet MS"/>
              </a:rPr>
              <a:t>Como </a:t>
            </a:r>
            <a:r>
              <a:rPr dirty="0" sz="2400" spc="-75">
                <a:latin typeface="Trebuchet MS"/>
                <a:cs typeface="Trebuchet MS"/>
              </a:rPr>
              <a:t>poderíamos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verificar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isto?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006FC0"/>
                </a:solidFill>
                <a:latin typeface="Trebuchet MS"/>
                <a:cs typeface="Trebuchet MS"/>
              </a:rPr>
              <a:t>Através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 de</a:t>
            </a:r>
            <a:r>
              <a:rPr dirty="0" sz="2400" spc="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006FC0"/>
                </a:solidFill>
                <a:latin typeface="Trebuchet MS"/>
                <a:cs typeface="Trebuchet MS"/>
              </a:rPr>
              <a:t>uma</a:t>
            </a:r>
            <a:r>
              <a:rPr dirty="0" sz="240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006FC0"/>
                </a:solidFill>
                <a:latin typeface="Trebuchet MS"/>
                <a:cs typeface="Trebuchet MS"/>
              </a:rPr>
              <a:t>operação relacional</a:t>
            </a:r>
            <a:r>
              <a:rPr dirty="0" sz="2400" spc="-85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2400" spc="55">
                <a:latin typeface="Trebuchet MS"/>
                <a:cs typeface="Trebuchet MS"/>
              </a:rPr>
              <a:t>As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operações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relacionais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também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são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nossas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conhecidas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da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Trebuchet MS"/>
                <a:cs typeface="Trebuchet MS"/>
              </a:rPr>
              <a:t>Matemática</a:t>
            </a:r>
            <a:r>
              <a:rPr dirty="0" sz="2400" spc="-1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5"/>
              </a:spcBef>
            </a:pPr>
            <a:r>
              <a:rPr dirty="0" sz="2400">
                <a:latin typeface="Trebuchet MS"/>
                <a:cs typeface="Trebuchet MS"/>
              </a:rPr>
              <a:t>Em</a:t>
            </a:r>
            <a:r>
              <a:rPr dirty="0" sz="2400" spc="13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algoritmos,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os</a:t>
            </a:r>
            <a:r>
              <a:rPr dirty="0" sz="2400" spc="13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operadores</a:t>
            </a:r>
            <a:r>
              <a:rPr dirty="0" sz="2400" spc="13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relacionais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são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importantes,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pois</a:t>
            </a:r>
            <a:r>
              <a:rPr dirty="0" sz="2400" spc="40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permitem</a:t>
            </a:r>
            <a:r>
              <a:rPr dirty="0" sz="2400" spc="40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realizar</a:t>
            </a:r>
            <a:r>
              <a:rPr dirty="0" sz="2400" spc="40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comparações</a:t>
            </a:r>
            <a:r>
              <a:rPr dirty="0" sz="2400" spc="409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que</a:t>
            </a:r>
            <a:r>
              <a:rPr dirty="0" sz="2400" spc="40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AF50"/>
                </a:solidFill>
                <a:latin typeface="Trebuchet MS"/>
                <a:cs typeface="Trebuchet MS"/>
              </a:rPr>
              <a:t>terão</a:t>
            </a:r>
            <a:r>
              <a:rPr dirty="0" sz="2400" spc="40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00AF50"/>
                </a:solidFill>
                <a:latin typeface="Trebuchet MS"/>
                <a:cs typeface="Trebuchet MS"/>
              </a:rPr>
              <a:t>como </a:t>
            </a:r>
            <a:r>
              <a:rPr dirty="0" sz="2400" spc="-120">
                <a:solidFill>
                  <a:srgbClr val="00AF50"/>
                </a:solidFill>
                <a:latin typeface="Trebuchet MS"/>
                <a:cs typeface="Trebuchet MS"/>
              </a:rPr>
              <a:t>resultado</a:t>
            </a:r>
            <a:r>
              <a:rPr dirty="0" sz="2400" spc="-5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00AF50"/>
                </a:solidFill>
                <a:latin typeface="Trebuchet MS"/>
                <a:cs typeface="Trebuchet MS"/>
              </a:rPr>
              <a:t>um</a:t>
            </a:r>
            <a:r>
              <a:rPr dirty="0" sz="2400" spc="-6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00AF50"/>
                </a:solidFill>
                <a:latin typeface="Trebuchet MS"/>
                <a:cs typeface="Trebuchet MS"/>
              </a:rPr>
              <a:t>valor</a:t>
            </a:r>
            <a:r>
              <a:rPr dirty="0" sz="2400" spc="-6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00AF50"/>
                </a:solidFill>
                <a:latin typeface="Trebuchet MS"/>
                <a:cs typeface="Trebuchet MS"/>
              </a:rPr>
              <a:t>lógico</a:t>
            </a:r>
            <a:r>
              <a:rPr dirty="0" sz="2400" spc="-6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(</a:t>
            </a:r>
            <a:r>
              <a:rPr dirty="0" u="sng" sz="2400" spc="-125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verdadeiro</a:t>
            </a:r>
            <a:r>
              <a:rPr dirty="0" sz="2400" spc="-4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ou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u="sng" sz="2400" spc="-20">
                <a:solidFill>
                  <a:srgbClr val="FF9900"/>
                </a:solidFill>
                <a:uFill>
                  <a:solidFill>
                    <a:srgbClr val="FF9900"/>
                  </a:solidFill>
                </a:uFill>
                <a:latin typeface="Trebuchet MS"/>
                <a:cs typeface="Trebuchet MS"/>
              </a:rPr>
              <a:t>falso</a:t>
            </a:r>
            <a:r>
              <a:rPr dirty="0" sz="2400" spc="-20"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Relacionais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66370" y="3058160"/>
            <a:ext cx="1516380" cy="3642360"/>
            <a:chOff x="166370" y="3058160"/>
            <a:chExt cx="1516380" cy="364236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40" y="4204970"/>
              <a:ext cx="1515110" cy="79501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" y="3058160"/>
              <a:ext cx="1515110" cy="136778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03530" y="359156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0"/>
                  </a:lnTo>
                  <a:lnTo>
                    <a:pt x="10281" y="514657"/>
                  </a:lnTo>
                  <a:lnTo>
                    <a:pt x="22796" y="552211"/>
                  </a:lnTo>
                  <a:lnTo>
                    <a:pt x="39926" y="588459"/>
                  </a:lnTo>
                  <a:lnTo>
                    <a:pt x="61446" y="623247"/>
                  </a:lnTo>
                  <a:lnTo>
                    <a:pt x="87130" y="656420"/>
                  </a:lnTo>
                  <a:lnTo>
                    <a:pt x="116754" y="687825"/>
                  </a:lnTo>
                  <a:lnTo>
                    <a:pt x="150092" y="717306"/>
                  </a:lnTo>
                  <a:lnTo>
                    <a:pt x="186918" y="744712"/>
                  </a:lnTo>
                  <a:lnTo>
                    <a:pt x="227008" y="769886"/>
                  </a:lnTo>
                  <a:lnTo>
                    <a:pt x="270136" y="792676"/>
                  </a:lnTo>
                  <a:lnTo>
                    <a:pt x="316077" y="812927"/>
                  </a:lnTo>
                  <a:lnTo>
                    <a:pt x="364606" y="830484"/>
                  </a:lnTo>
                  <a:lnTo>
                    <a:pt x="415496" y="845195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89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6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6370" y="5905500"/>
              <a:ext cx="1515110" cy="79502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" y="4757420"/>
              <a:ext cx="1515110" cy="136906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3530" y="5292089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2"/>
                  </a:lnTo>
                  <a:lnTo>
                    <a:pt x="10281" y="514660"/>
                  </a:lnTo>
                  <a:lnTo>
                    <a:pt x="22796" y="552216"/>
                  </a:lnTo>
                  <a:lnTo>
                    <a:pt x="39926" y="588465"/>
                  </a:lnTo>
                  <a:lnTo>
                    <a:pt x="61446" y="623253"/>
                  </a:lnTo>
                  <a:lnTo>
                    <a:pt x="87130" y="656426"/>
                  </a:lnTo>
                  <a:lnTo>
                    <a:pt x="116754" y="687830"/>
                  </a:lnTo>
                  <a:lnTo>
                    <a:pt x="150092" y="717312"/>
                  </a:lnTo>
                  <a:lnTo>
                    <a:pt x="186918" y="744716"/>
                  </a:lnTo>
                  <a:lnTo>
                    <a:pt x="227008" y="769890"/>
                  </a:lnTo>
                  <a:lnTo>
                    <a:pt x="270136" y="792679"/>
                  </a:lnTo>
                  <a:lnTo>
                    <a:pt x="316077" y="812929"/>
                  </a:lnTo>
                  <a:lnTo>
                    <a:pt x="364606" y="830487"/>
                  </a:lnTo>
                  <a:lnTo>
                    <a:pt x="415496" y="845197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2006600" y="3081020"/>
            <a:ext cx="1516380" cy="3642360"/>
            <a:chOff x="2006600" y="3081020"/>
            <a:chExt cx="1516380" cy="3642360"/>
          </a:xfrm>
        </p:grpSpPr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870" y="4227830"/>
              <a:ext cx="1515109" cy="79628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70" y="3081020"/>
              <a:ext cx="1515109" cy="136778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143760" y="361569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0"/>
                  </a:lnTo>
                  <a:lnTo>
                    <a:pt x="10282" y="514657"/>
                  </a:lnTo>
                  <a:lnTo>
                    <a:pt x="22798" y="552211"/>
                  </a:lnTo>
                  <a:lnTo>
                    <a:pt x="39929" y="588459"/>
                  </a:lnTo>
                  <a:lnTo>
                    <a:pt x="61450" y="623247"/>
                  </a:lnTo>
                  <a:lnTo>
                    <a:pt x="87136" y="656420"/>
                  </a:lnTo>
                  <a:lnTo>
                    <a:pt x="116761" y="687825"/>
                  </a:lnTo>
                  <a:lnTo>
                    <a:pt x="150100" y="717306"/>
                  </a:lnTo>
                  <a:lnTo>
                    <a:pt x="186928" y="744712"/>
                  </a:lnTo>
                  <a:lnTo>
                    <a:pt x="227019" y="769886"/>
                  </a:lnTo>
                  <a:lnTo>
                    <a:pt x="270147" y="792676"/>
                  </a:lnTo>
                  <a:lnTo>
                    <a:pt x="316088" y="812927"/>
                  </a:lnTo>
                  <a:lnTo>
                    <a:pt x="364617" y="830484"/>
                  </a:lnTo>
                  <a:lnTo>
                    <a:pt x="415506" y="845195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7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6600" y="5928360"/>
              <a:ext cx="1515110" cy="79502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70" y="4781550"/>
              <a:ext cx="1515109" cy="136779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143760" y="531495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2"/>
                  </a:lnTo>
                  <a:lnTo>
                    <a:pt x="10282" y="514660"/>
                  </a:lnTo>
                  <a:lnTo>
                    <a:pt x="22798" y="552216"/>
                  </a:lnTo>
                  <a:lnTo>
                    <a:pt x="39929" y="588465"/>
                  </a:lnTo>
                  <a:lnTo>
                    <a:pt x="61450" y="623253"/>
                  </a:lnTo>
                  <a:lnTo>
                    <a:pt x="87136" y="656426"/>
                  </a:lnTo>
                  <a:lnTo>
                    <a:pt x="116761" y="687830"/>
                  </a:lnTo>
                  <a:lnTo>
                    <a:pt x="150100" y="717312"/>
                  </a:lnTo>
                  <a:lnTo>
                    <a:pt x="186928" y="744716"/>
                  </a:lnTo>
                  <a:lnTo>
                    <a:pt x="227019" y="769890"/>
                  </a:lnTo>
                  <a:lnTo>
                    <a:pt x="270147" y="792679"/>
                  </a:lnTo>
                  <a:lnTo>
                    <a:pt x="316088" y="812929"/>
                  </a:lnTo>
                  <a:lnTo>
                    <a:pt x="364617" y="830487"/>
                  </a:lnTo>
                  <a:lnTo>
                    <a:pt x="415506" y="845197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18147" y="3809619"/>
            <a:ext cx="9429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4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&gt;</a:t>
            </a:r>
            <a:r>
              <a:rPr dirty="0" sz="2800" spc="10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194560" y="3808031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-18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135">
                <a:solidFill>
                  <a:srgbClr val="6F2F9F"/>
                </a:solidFill>
                <a:latin typeface="Georgia"/>
                <a:cs typeface="Georgia"/>
              </a:rPr>
              <a:t>==</a:t>
            </a:r>
            <a:r>
              <a:rPr dirty="0" sz="2800" spc="-17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18147" y="5506402"/>
            <a:ext cx="976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27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&lt;</a:t>
            </a:r>
            <a:r>
              <a:rPr dirty="0" sz="2800" spc="13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147951" y="5568632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19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6F2F9F"/>
                </a:solidFill>
                <a:latin typeface="Georgia"/>
                <a:cs typeface="Georgia"/>
              </a:rPr>
              <a:t>!=</a:t>
            </a:r>
            <a:r>
              <a:rPr dirty="0" sz="2800" spc="6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4243451" y="5930582"/>
            <a:ext cx="57111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OBS:</a:t>
            </a:r>
            <a:r>
              <a:rPr dirty="0" sz="1800" spc="-1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Caso</a:t>
            </a:r>
            <a:r>
              <a:rPr dirty="0" sz="1800" spc="-10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professor</a:t>
            </a:r>
            <a:r>
              <a:rPr dirty="0" sz="1800" spc="-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7E7E7E"/>
                </a:solidFill>
                <a:latin typeface="Trebuchet MS"/>
                <a:cs typeface="Trebuchet MS"/>
              </a:rPr>
              <a:t>desejar,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pode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ser</a:t>
            </a:r>
            <a:r>
              <a:rPr dirty="0" sz="1800" spc="1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7E7E7E"/>
                </a:solidFill>
                <a:latin typeface="Trebuchet MS"/>
                <a:cs typeface="Trebuchet MS"/>
              </a:rPr>
              <a:t>utilizado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 a </a:t>
            </a:r>
            <a:r>
              <a:rPr dirty="0" sz="1800" spc="-95">
                <a:solidFill>
                  <a:srgbClr val="7E7E7E"/>
                </a:solidFill>
                <a:latin typeface="Trebuchet MS"/>
                <a:cs typeface="Trebuchet MS"/>
              </a:rPr>
              <a:t>linguagem </a:t>
            </a:r>
            <a:r>
              <a:rPr dirty="0" sz="1800" spc="-80">
                <a:solidFill>
                  <a:srgbClr val="7E7E7E"/>
                </a:solidFill>
                <a:latin typeface="Trebuchet MS"/>
                <a:cs typeface="Trebuchet MS"/>
              </a:rPr>
              <a:t>Python</a:t>
            </a:r>
            <a:r>
              <a:rPr dirty="0" sz="1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7E7E7E"/>
                </a:solidFill>
                <a:latin typeface="Trebuchet MS"/>
                <a:cs typeface="Trebuchet MS"/>
              </a:rPr>
              <a:t>para</a:t>
            </a:r>
            <a:r>
              <a:rPr dirty="0" sz="1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7E7E7E"/>
                </a:solidFill>
                <a:latin typeface="Trebuchet MS"/>
                <a:cs typeface="Trebuchet MS"/>
              </a:rPr>
              <a:t>demonstração</a:t>
            </a:r>
            <a:r>
              <a:rPr dirty="0" sz="1800" spc="-5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dos</a:t>
            </a:r>
            <a:r>
              <a:rPr dirty="0" sz="1800" spc="-5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7E7E7E"/>
                </a:solidFill>
                <a:latin typeface="Trebuchet MS"/>
                <a:cs typeface="Trebuchet MS"/>
              </a:rPr>
              <a:t>exemplos</a:t>
            </a:r>
            <a:r>
              <a:rPr dirty="0" sz="1800" spc="-1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conhecimentos.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Relacionais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130040" y="3392170"/>
            <a:ext cx="6902450" cy="2745740"/>
            <a:chOff x="4130040" y="3392170"/>
            <a:chExt cx="6902450" cy="274574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30040" y="3392170"/>
              <a:ext cx="6902450" cy="274574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179570" y="3469640"/>
              <a:ext cx="6769100" cy="356870"/>
            </a:xfrm>
            <a:custGeom>
              <a:avLst/>
              <a:gdLst/>
              <a:ahLst/>
              <a:cxnLst/>
              <a:rect l="l" t="t" r="r" b="b"/>
              <a:pathLst>
                <a:path w="6769100" h="356870">
                  <a:moveTo>
                    <a:pt x="6769100" y="0"/>
                  </a:moveTo>
                  <a:lnTo>
                    <a:pt x="0" y="0"/>
                  </a:lnTo>
                  <a:lnTo>
                    <a:pt x="0" y="356870"/>
                  </a:lnTo>
                  <a:lnTo>
                    <a:pt x="6769100" y="356870"/>
                  </a:lnTo>
                  <a:lnTo>
                    <a:pt x="6769100" y="0"/>
                  </a:lnTo>
                  <a:close/>
                </a:path>
              </a:pathLst>
            </a:custGeom>
            <a:solidFill>
              <a:srgbClr val="F6A11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79570" y="3469640"/>
              <a:ext cx="6769100" cy="356870"/>
            </a:xfrm>
            <a:custGeom>
              <a:avLst/>
              <a:gdLst/>
              <a:ahLst/>
              <a:cxnLst/>
              <a:rect l="l" t="t" r="r" b="b"/>
              <a:pathLst>
                <a:path w="6769100" h="356870">
                  <a:moveTo>
                    <a:pt x="0" y="356870"/>
                  </a:moveTo>
                  <a:lnTo>
                    <a:pt x="6769100" y="356870"/>
                  </a:lnTo>
                  <a:lnTo>
                    <a:pt x="6769100" y="0"/>
                  </a:lnTo>
                  <a:lnTo>
                    <a:pt x="0" y="0"/>
                  </a:lnTo>
                  <a:lnTo>
                    <a:pt x="0" y="356870"/>
                  </a:lnTo>
                  <a:close/>
                </a:path>
              </a:pathLst>
            </a:custGeom>
            <a:ln w="12700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66370" y="3058160"/>
            <a:ext cx="1516380" cy="3642360"/>
            <a:chOff x="166370" y="3058160"/>
            <a:chExt cx="1516380" cy="364236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" y="4204970"/>
              <a:ext cx="1515110" cy="795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" y="3058160"/>
              <a:ext cx="1515110" cy="136778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3530" y="359156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0"/>
                  </a:lnTo>
                  <a:lnTo>
                    <a:pt x="10281" y="514657"/>
                  </a:lnTo>
                  <a:lnTo>
                    <a:pt x="22796" y="552211"/>
                  </a:lnTo>
                  <a:lnTo>
                    <a:pt x="39926" y="588459"/>
                  </a:lnTo>
                  <a:lnTo>
                    <a:pt x="61446" y="623247"/>
                  </a:lnTo>
                  <a:lnTo>
                    <a:pt x="87130" y="656420"/>
                  </a:lnTo>
                  <a:lnTo>
                    <a:pt x="116754" y="687825"/>
                  </a:lnTo>
                  <a:lnTo>
                    <a:pt x="150092" y="717306"/>
                  </a:lnTo>
                  <a:lnTo>
                    <a:pt x="186918" y="744712"/>
                  </a:lnTo>
                  <a:lnTo>
                    <a:pt x="227008" y="769886"/>
                  </a:lnTo>
                  <a:lnTo>
                    <a:pt x="270136" y="792676"/>
                  </a:lnTo>
                  <a:lnTo>
                    <a:pt x="316077" y="812927"/>
                  </a:lnTo>
                  <a:lnTo>
                    <a:pt x="364606" y="830484"/>
                  </a:lnTo>
                  <a:lnTo>
                    <a:pt x="415496" y="845195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89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6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0" y="5905500"/>
              <a:ext cx="1515110" cy="79502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" y="4757420"/>
              <a:ext cx="1515110" cy="136906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03530" y="5292089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2"/>
                  </a:lnTo>
                  <a:lnTo>
                    <a:pt x="10281" y="514660"/>
                  </a:lnTo>
                  <a:lnTo>
                    <a:pt x="22796" y="552216"/>
                  </a:lnTo>
                  <a:lnTo>
                    <a:pt x="39926" y="588465"/>
                  </a:lnTo>
                  <a:lnTo>
                    <a:pt x="61446" y="623253"/>
                  </a:lnTo>
                  <a:lnTo>
                    <a:pt x="87130" y="656426"/>
                  </a:lnTo>
                  <a:lnTo>
                    <a:pt x="116754" y="687830"/>
                  </a:lnTo>
                  <a:lnTo>
                    <a:pt x="150092" y="717312"/>
                  </a:lnTo>
                  <a:lnTo>
                    <a:pt x="186918" y="744716"/>
                  </a:lnTo>
                  <a:lnTo>
                    <a:pt x="227008" y="769890"/>
                  </a:lnTo>
                  <a:lnTo>
                    <a:pt x="270136" y="792679"/>
                  </a:lnTo>
                  <a:lnTo>
                    <a:pt x="316077" y="812929"/>
                  </a:lnTo>
                  <a:lnTo>
                    <a:pt x="364606" y="830487"/>
                  </a:lnTo>
                  <a:lnTo>
                    <a:pt x="415496" y="845197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006600" y="3081020"/>
            <a:ext cx="1516380" cy="3642360"/>
            <a:chOff x="2006600" y="3081020"/>
            <a:chExt cx="1516380" cy="364236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70" y="4227830"/>
              <a:ext cx="1515109" cy="79628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870" y="3081020"/>
              <a:ext cx="1515109" cy="136778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143760" y="361569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0"/>
                  </a:lnTo>
                  <a:lnTo>
                    <a:pt x="10282" y="514657"/>
                  </a:lnTo>
                  <a:lnTo>
                    <a:pt x="22798" y="552211"/>
                  </a:lnTo>
                  <a:lnTo>
                    <a:pt x="39929" y="588459"/>
                  </a:lnTo>
                  <a:lnTo>
                    <a:pt x="61450" y="623247"/>
                  </a:lnTo>
                  <a:lnTo>
                    <a:pt x="87136" y="656420"/>
                  </a:lnTo>
                  <a:lnTo>
                    <a:pt x="116761" y="687825"/>
                  </a:lnTo>
                  <a:lnTo>
                    <a:pt x="150100" y="717306"/>
                  </a:lnTo>
                  <a:lnTo>
                    <a:pt x="186928" y="744712"/>
                  </a:lnTo>
                  <a:lnTo>
                    <a:pt x="227019" y="769886"/>
                  </a:lnTo>
                  <a:lnTo>
                    <a:pt x="270147" y="792676"/>
                  </a:lnTo>
                  <a:lnTo>
                    <a:pt x="316088" y="812927"/>
                  </a:lnTo>
                  <a:lnTo>
                    <a:pt x="364617" y="830484"/>
                  </a:lnTo>
                  <a:lnTo>
                    <a:pt x="415506" y="845195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7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5928360"/>
              <a:ext cx="1515110" cy="79502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870" y="4781550"/>
              <a:ext cx="1515109" cy="136779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143760" y="531495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2"/>
                  </a:lnTo>
                  <a:lnTo>
                    <a:pt x="10282" y="514660"/>
                  </a:lnTo>
                  <a:lnTo>
                    <a:pt x="22798" y="552216"/>
                  </a:lnTo>
                  <a:lnTo>
                    <a:pt x="39929" y="588465"/>
                  </a:lnTo>
                  <a:lnTo>
                    <a:pt x="61450" y="623253"/>
                  </a:lnTo>
                  <a:lnTo>
                    <a:pt x="87136" y="656426"/>
                  </a:lnTo>
                  <a:lnTo>
                    <a:pt x="116761" y="687830"/>
                  </a:lnTo>
                  <a:lnTo>
                    <a:pt x="150100" y="717312"/>
                  </a:lnTo>
                  <a:lnTo>
                    <a:pt x="186928" y="744716"/>
                  </a:lnTo>
                  <a:lnTo>
                    <a:pt x="227019" y="769890"/>
                  </a:lnTo>
                  <a:lnTo>
                    <a:pt x="270147" y="792679"/>
                  </a:lnTo>
                  <a:lnTo>
                    <a:pt x="316088" y="812929"/>
                  </a:lnTo>
                  <a:lnTo>
                    <a:pt x="364617" y="830487"/>
                  </a:lnTo>
                  <a:lnTo>
                    <a:pt x="415506" y="845197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18147" y="3809619"/>
            <a:ext cx="9429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4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&gt;</a:t>
            </a:r>
            <a:r>
              <a:rPr dirty="0" sz="2800" spc="10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94560" y="3808031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-18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135">
                <a:solidFill>
                  <a:srgbClr val="6F2F9F"/>
                </a:solidFill>
                <a:latin typeface="Georgia"/>
                <a:cs typeface="Georgia"/>
              </a:rPr>
              <a:t>==</a:t>
            </a:r>
            <a:r>
              <a:rPr dirty="0" sz="2800" spc="-17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8147" y="5506402"/>
            <a:ext cx="976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27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&lt;</a:t>
            </a:r>
            <a:r>
              <a:rPr dirty="0" sz="2800" spc="13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47951" y="5568632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19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6F2F9F"/>
                </a:solidFill>
                <a:latin typeface="Georgia"/>
                <a:cs typeface="Georgia"/>
              </a:rPr>
              <a:t>!=</a:t>
            </a:r>
            <a:r>
              <a:rPr dirty="0" sz="2800" spc="6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314825" y="406400"/>
            <a:ext cx="7364730" cy="284035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10" b="1">
                <a:latin typeface="Trebuchet MS"/>
                <a:cs typeface="Trebuchet MS"/>
              </a:rPr>
              <a:t>Definição: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400" spc="155">
                <a:latin typeface="Trebuchet MS"/>
                <a:cs typeface="Trebuchet MS"/>
              </a:rPr>
              <a:t>Os</a:t>
            </a:r>
            <a:r>
              <a:rPr dirty="0" sz="2400" spc="229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símbolos</a:t>
            </a:r>
            <a:r>
              <a:rPr dirty="0" sz="2400" spc="229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que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usamos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para</a:t>
            </a:r>
            <a:r>
              <a:rPr dirty="0" sz="2400" spc="229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os</a:t>
            </a:r>
            <a:r>
              <a:rPr dirty="0" sz="2400" spc="2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operadores</a:t>
            </a:r>
            <a:r>
              <a:rPr dirty="0" sz="2400" spc="24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também </a:t>
            </a:r>
            <a:r>
              <a:rPr dirty="0" sz="2400" spc="-145">
                <a:latin typeface="Trebuchet MS"/>
                <a:cs typeface="Trebuchet MS"/>
              </a:rPr>
              <a:t>mudam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um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pouco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em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relação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ao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que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usamos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65">
                <a:latin typeface="Trebuchet MS"/>
                <a:cs typeface="Trebuchet MS"/>
              </a:rPr>
              <a:t>papel.</a:t>
            </a:r>
            <a:r>
              <a:rPr dirty="0" sz="2400" spc="80">
                <a:latin typeface="Trebuchet MS"/>
                <a:cs typeface="Trebuchet MS"/>
              </a:rPr>
              <a:t> </a:t>
            </a:r>
            <a:r>
              <a:rPr dirty="0" sz="2400" spc="135">
                <a:latin typeface="Trebuchet MS"/>
                <a:cs typeface="Trebuchet MS"/>
              </a:rPr>
              <a:t>Os </a:t>
            </a:r>
            <a:r>
              <a:rPr dirty="0" sz="2400" spc="-45">
                <a:latin typeface="Trebuchet MS"/>
                <a:cs typeface="Trebuchet MS"/>
              </a:rPr>
              <a:t>símbolos</a:t>
            </a:r>
            <a:r>
              <a:rPr dirty="0" sz="2400" spc="-140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para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175">
                <a:latin typeface="Trebuchet MS"/>
                <a:cs typeface="Trebuchet MS"/>
              </a:rPr>
              <a:t>diferente,</a:t>
            </a:r>
            <a:r>
              <a:rPr dirty="0" sz="2400" spc="-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maior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ou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igual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menor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ou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igual </a:t>
            </a:r>
            <a:r>
              <a:rPr dirty="0" sz="2400" spc="-25">
                <a:latin typeface="Trebuchet MS"/>
                <a:cs typeface="Trebuchet MS"/>
              </a:rPr>
              <a:t>mudam</a:t>
            </a:r>
            <a:r>
              <a:rPr dirty="0" sz="2400" spc="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pois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não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30">
                <a:latin typeface="Trebuchet MS"/>
                <a:cs typeface="Trebuchet MS"/>
              </a:rPr>
              <a:t>existem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nos</a:t>
            </a:r>
            <a:r>
              <a:rPr dirty="0" sz="2400" spc="6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teclados</a:t>
            </a:r>
            <a:r>
              <a:rPr dirty="0" sz="2400" spc="7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convencionais.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130">
                <a:latin typeface="Trebuchet MS"/>
                <a:cs typeface="Trebuchet MS"/>
              </a:rPr>
              <a:t>A </a:t>
            </a:r>
            <a:r>
              <a:rPr dirty="0" sz="2400" spc="-175">
                <a:latin typeface="Trebuchet MS"/>
                <a:cs typeface="Trebuchet MS"/>
              </a:rPr>
              <a:t>tabela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15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seguir</a:t>
            </a:r>
            <a:r>
              <a:rPr dirty="0" sz="2400" spc="-60">
                <a:latin typeface="Trebuchet MS"/>
                <a:cs typeface="Trebuchet MS"/>
              </a:rPr>
              <a:t> mostra</a:t>
            </a:r>
            <a:r>
              <a:rPr dirty="0" sz="2400" spc="-70">
                <a:latin typeface="Trebuchet MS"/>
                <a:cs typeface="Trebuchet MS"/>
              </a:rPr>
              <a:t> todas </a:t>
            </a:r>
            <a:r>
              <a:rPr dirty="0" sz="2400" spc="-10">
                <a:latin typeface="Trebuchet MS"/>
                <a:cs typeface="Trebuchet MS"/>
              </a:rPr>
              <a:t>as</a:t>
            </a:r>
            <a:r>
              <a:rPr dirty="0" sz="2400" spc="-7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operações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relacionais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os </a:t>
            </a:r>
            <a:r>
              <a:rPr dirty="0" sz="2400" spc="-95">
                <a:latin typeface="Trebuchet MS"/>
                <a:cs typeface="Trebuchet MS"/>
              </a:rPr>
              <a:t>símbolos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que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Portugol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utiliza.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Relacionais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149090" y="2843529"/>
            <a:ext cx="7081520" cy="2824480"/>
            <a:chOff x="4149090" y="2843529"/>
            <a:chExt cx="7081520" cy="282448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49090" y="2843529"/>
              <a:ext cx="7081519" cy="2824480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220210" y="2905759"/>
              <a:ext cx="6929120" cy="342900"/>
            </a:xfrm>
            <a:custGeom>
              <a:avLst/>
              <a:gdLst/>
              <a:ahLst/>
              <a:cxnLst/>
              <a:rect l="l" t="t" r="r" b="b"/>
              <a:pathLst>
                <a:path w="6929120" h="342900">
                  <a:moveTo>
                    <a:pt x="6929120" y="0"/>
                  </a:moveTo>
                  <a:lnTo>
                    <a:pt x="0" y="0"/>
                  </a:lnTo>
                  <a:lnTo>
                    <a:pt x="0" y="342900"/>
                  </a:lnTo>
                  <a:lnTo>
                    <a:pt x="6929120" y="342900"/>
                  </a:lnTo>
                  <a:lnTo>
                    <a:pt x="6929120" y="0"/>
                  </a:lnTo>
                  <a:close/>
                </a:path>
              </a:pathLst>
            </a:custGeom>
            <a:solidFill>
              <a:srgbClr val="F6A11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20210" y="2905759"/>
              <a:ext cx="6929120" cy="342900"/>
            </a:xfrm>
            <a:custGeom>
              <a:avLst/>
              <a:gdLst/>
              <a:ahLst/>
              <a:cxnLst/>
              <a:rect l="l" t="t" r="r" b="b"/>
              <a:pathLst>
                <a:path w="6929120" h="342900">
                  <a:moveTo>
                    <a:pt x="0" y="342900"/>
                  </a:moveTo>
                  <a:lnTo>
                    <a:pt x="6929120" y="342900"/>
                  </a:lnTo>
                  <a:lnTo>
                    <a:pt x="6929120" y="0"/>
                  </a:lnTo>
                  <a:lnTo>
                    <a:pt x="0" y="0"/>
                  </a:lnTo>
                  <a:lnTo>
                    <a:pt x="0" y="342900"/>
                  </a:lnTo>
                  <a:close/>
                </a:path>
              </a:pathLst>
            </a:custGeom>
            <a:ln w="12700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3" name="object 13" descr=""/>
          <p:cNvGrpSpPr/>
          <p:nvPr/>
        </p:nvGrpSpPr>
        <p:grpSpPr>
          <a:xfrm>
            <a:off x="166370" y="3058160"/>
            <a:ext cx="1516380" cy="3642360"/>
            <a:chOff x="166370" y="3058160"/>
            <a:chExt cx="1516380" cy="364236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40" y="4204970"/>
              <a:ext cx="1515110" cy="79501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" y="3058160"/>
              <a:ext cx="1515110" cy="136778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303530" y="359156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0"/>
                  </a:lnTo>
                  <a:lnTo>
                    <a:pt x="10281" y="514657"/>
                  </a:lnTo>
                  <a:lnTo>
                    <a:pt x="22796" y="552211"/>
                  </a:lnTo>
                  <a:lnTo>
                    <a:pt x="39926" y="588459"/>
                  </a:lnTo>
                  <a:lnTo>
                    <a:pt x="61446" y="623247"/>
                  </a:lnTo>
                  <a:lnTo>
                    <a:pt x="87130" y="656420"/>
                  </a:lnTo>
                  <a:lnTo>
                    <a:pt x="116754" y="687825"/>
                  </a:lnTo>
                  <a:lnTo>
                    <a:pt x="150092" y="717306"/>
                  </a:lnTo>
                  <a:lnTo>
                    <a:pt x="186918" y="744712"/>
                  </a:lnTo>
                  <a:lnTo>
                    <a:pt x="227008" y="769886"/>
                  </a:lnTo>
                  <a:lnTo>
                    <a:pt x="270136" y="792676"/>
                  </a:lnTo>
                  <a:lnTo>
                    <a:pt x="316077" y="812927"/>
                  </a:lnTo>
                  <a:lnTo>
                    <a:pt x="364606" y="830484"/>
                  </a:lnTo>
                  <a:lnTo>
                    <a:pt x="415496" y="845195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89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6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6370" y="5905500"/>
              <a:ext cx="1515110" cy="79502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40" y="4757420"/>
              <a:ext cx="1515110" cy="136906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303530" y="5292089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2"/>
                  </a:lnTo>
                  <a:lnTo>
                    <a:pt x="10281" y="514660"/>
                  </a:lnTo>
                  <a:lnTo>
                    <a:pt x="22796" y="552216"/>
                  </a:lnTo>
                  <a:lnTo>
                    <a:pt x="39926" y="588465"/>
                  </a:lnTo>
                  <a:lnTo>
                    <a:pt x="61446" y="623253"/>
                  </a:lnTo>
                  <a:lnTo>
                    <a:pt x="87130" y="656426"/>
                  </a:lnTo>
                  <a:lnTo>
                    <a:pt x="116754" y="687830"/>
                  </a:lnTo>
                  <a:lnTo>
                    <a:pt x="150092" y="717312"/>
                  </a:lnTo>
                  <a:lnTo>
                    <a:pt x="186918" y="744716"/>
                  </a:lnTo>
                  <a:lnTo>
                    <a:pt x="227008" y="769890"/>
                  </a:lnTo>
                  <a:lnTo>
                    <a:pt x="270136" y="792679"/>
                  </a:lnTo>
                  <a:lnTo>
                    <a:pt x="316077" y="812929"/>
                  </a:lnTo>
                  <a:lnTo>
                    <a:pt x="364606" y="830487"/>
                  </a:lnTo>
                  <a:lnTo>
                    <a:pt x="415496" y="845197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006600" y="3081020"/>
            <a:ext cx="1516380" cy="3642360"/>
            <a:chOff x="2006600" y="3081020"/>
            <a:chExt cx="1516380" cy="3642360"/>
          </a:xfrm>
        </p:grpSpPr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70" y="4227830"/>
              <a:ext cx="1515109" cy="79628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870" y="3081020"/>
              <a:ext cx="1515109" cy="1367789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2143760" y="361569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0"/>
                  </a:lnTo>
                  <a:lnTo>
                    <a:pt x="10282" y="514657"/>
                  </a:lnTo>
                  <a:lnTo>
                    <a:pt x="22798" y="552211"/>
                  </a:lnTo>
                  <a:lnTo>
                    <a:pt x="39929" y="588459"/>
                  </a:lnTo>
                  <a:lnTo>
                    <a:pt x="61450" y="623247"/>
                  </a:lnTo>
                  <a:lnTo>
                    <a:pt x="87136" y="656420"/>
                  </a:lnTo>
                  <a:lnTo>
                    <a:pt x="116761" y="687825"/>
                  </a:lnTo>
                  <a:lnTo>
                    <a:pt x="150100" y="717306"/>
                  </a:lnTo>
                  <a:lnTo>
                    <a:pt x="186928" y="744712"/>
                  </a:lnTo>
                  <a:lnTo>
                    <a:pt x="227019" y="769886"/>
                  </a:lnTo>
                  <a:lnTo>
                    <a:pt x="270147" y="792676"/>
                  </a:lnTo>
                  <a:lnTo>
                    <a:pt x="316088" y="812927"/>
                  </a:lnTo>
                  <a:lnTo>
                    <a:pt x="364617" y="830484"/>
                  </a:lnTo>
                  <a:lnTo>
                    <a:pt x="415506" y="845195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7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6600" y="5928360"/>
              <a:ext cx="1515110" cy="79502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870" y="4781550"/>
              <a:ext cx="1515109" cy="136779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2143760" y="531495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2"/>
                  </a:lnTo>
                  <a:lnTo>
                    <a:pt x="10282" y="514660"/>
                  </a:lnTo>
                  <a:lnTo>
                    <a:pt x="22798" y="552216"/>
                  </a:lnTo>
                  <a:lnTo>
                    <a:pt x="39929" y="588465"/>
                  </a:lnTo>
                  <a:lnTo>
                    <a:pt x="61450" y="623253"/>
                  </a:lnTo>
                  <a:lnTo>
                    <a:pt x="87136" y="656426"/>
                  </a:lnTo>
                  <a:lnTo>
                    <a:pt x="116761" y="687830"/>
                  </a:lnTo>
                  <a:lnTo>
                    <a:pt x="150100" y="717312"/>
                  </a:lnTo>
                  <a:lnTo>
                    <a:pt x="186928" y="744716"/>
                  </a:lnTo>
                  <a:lnTo>
                    <a:pt x="227019" y="769890"/>
                  </a:lnTo>
                  <a:lnTo>
                    <a:pt x="270147" y="792679"/>
                  </a:lnTo>
                  <a:lnTo>
                    <a:pt x="316088" y="812929"/>
                  </a:lnTo>
                  <a:lnTo>
                    <a:pt x="364617" y="830487"/>
                  </a:lnTo>
                  <a:lnTo>
                    <a:pt x="415506" y="845197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18147" y="3809619"/>
            <a:ext cx="9429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4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&gt;</a:t>
            </a:r>
            <a:r>
              <a:rPr dirty="0" sz="2800" spc="10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194560" y="3808031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-18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135">
                <a:solidFill>
                  <a:srgbClr val="6F2F9F"/>
                </a:solidFill>
                <a:latin typeface="Georgia"/>
                <a:cs typeface="Georgia"/>
              </a:rPr>
              <a:t>==</a:t>
            </a:r>
            <a:r>
              <a:rPr dirty="0" sz="2800" spc="-17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8147" y="5506402"/>
            <a:ext cx="9766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275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 spc="-415">
                <a:solidFill>
                  <a:srgbClr val="6F2F9F"/>
                </a:solidFill>
                <a:latin typeface="Georgia"/>
                <a:cs typeface="Georgia"/>
              </a:rPr>
              <a:t>&lt;</a:t>
            </a:r>
            <a:r>
              <a:rPr dirty="0" sz="2800" spc="130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2147951" y="5568632"/>
            <a:ext cx="112712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430">
                <a:solidFill>
                  <a:srgbClr val="006FC0"/>
                </a:solidFill>
                <a:latin typeface="Georgia"/>
                <a:cs typeface="Georgia"/>
              </a:rPr>
              <a:t>A</a:t>
            </a:r>
            <a:r>
              <a:rPr dirty="0" sz="2800" spc="19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dirty="0" sz="2800">
                <a:solidFill>
                  <a:srgbClr val="6F2F9F"/>
                </a:solidFill>
                <a:latin typeface="Georgia"/>
                <a:cs typeface="Georgia"/>
              </a:rPr>
              <a:t>!=</a:t>
            </a:r>
            <a:r>
              <a:rPr dirty="0" sz="2800" spc="65">
                <a:solidFill>
                  <a:srgbClr val="6F2F9F"/>
                </a:solidFill>
                <a:latin typeface="Georgia"/>
                <a:cs typeface="Georgia"/>
              </a:rPr>
              <a:t> </a:t>
            </a:r>
            <a:r>
              <a:rPr dirty="0" sz="2800" spc="130">
                <a:solidFill>
                  <a:srgbClr val="FF0000"/>
                </a:solidFill>
                <a:latin typeface="Georgia"/>
                <a:cs typeface="Georgia"/>
              </a:rPr>
              <a:t>B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314825" y="406400"/>
            <a:ext cx="7364730" cy="210883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10" b="1">
                <a:latin typeface="Trebuchet MS"/>
                <a:cs typeface="Trebuchet MS"/>
              </a:rPr>
              <a:t>Definição: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tabela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seguir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apresenta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estrutura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algumas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dessas </a:t>
            </a:r>
            <a:r>
              <a:rPr dirty="0" sz="2400" spc="-125">
                <a:latin typeface="Trebuchet MS"/>
                <a:cs typeface="Trebuchet MS"/>
              </a:rPr>
              <a:t>operações.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95">
                <a:latin typeface="Trebuchet MS"/>
                <a:cs typeface="Trebuchet MS"/>
              </a:rPr>
              <a:t>Nos</a:t>
            </a:r>
            <a:r>
              <a:rPr dirty="0" sz="2400" spc="-15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dois</a:t>
            </a:r>
            <a:r>
              <a:rPr dirty="0" sz="2400" spc="6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últimos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exemplos,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temos</a:t>
            </a:r>
            <a:r>
              <a:rPr dirty="0" sz="2400" spc="50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operadores </a:t>
            </a:r>
            <a:r>
              <a:rPr dirty="0" sz="2400" spc="-60">
                <a:latin typeface="Trebuchet MS"/>
                <a:cs typeface="Trebuchet MS"/>
              </a:rPr>
              <a:t>aritméticos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</a:t>
            </a:r>
            <a:r>
              <a:rPr dirty="0" sz="2400" spc="13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relacionais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juntos.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Nestes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casos,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realiza-</a:t>
            </a:r>
            <a:r>
              <a:rPr dirty="0" sz="2400" spc="-25">
                <a:latin typeface="Trebuchet MS"/>
                <a:cs typeface="Trebuchet MS"/>
              </a:rPr>
              <a:t>se </a:t>
            </a:r>
            <a:r>
              <a:rPr dirty="0" sz="2400" spc="-110">
                <a:latin typeface="Trebuchet MS"/>
                <a:cs typeface="Trebuchet MS"/>
              </a:rPr>
              <a:t>primeiro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operação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aritmética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depois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relacional.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30819" y="3299769"/>
            <a:ext cx="39052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EXE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0350" y="257809"/>
            <a:ext cx="3201670" cy="1004569"/>
            <a:chOff x="260350" y="257809"/>
            <a:chExt cx="3201670" cy="1004569"/>
          </a:xfrm>
        </p:grpSpPr>
        <p:sp>
          <p:nvSpPr>
            <p:cNvPr id="6" name="object 6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3169920" y="0"/>
                  </a:moveTo>
                  <a:lnTo>
                    <a:pt x="0" y="0"/>
                  </a:lnTo>
                  <a:lnTo>
                    <a:pt x="0" y="972820"/>
                  </a:lnTo>
                  <a:lnTo>
                    <a:pt x="3169920" y="97282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0" y="972820"/>
                  </a:moveTo>
                  <a:lnTo>
                    <a:pt x="3169920" y="97282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97282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1042" y="1895792"/>
            <a:ext cx="22802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16205" marR="5080" indent="-104139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</a:rPr>
              <a:t>Operadores </a:t>
            </a:r>
            <a:r>
              <a:rPr dirty="0" sz="3600" spc="-114">
                <a:solidFill>
                  <a:srgbClr val="FFFFFF"/>
                </a:solidFill>
              </a:rPr>
              <a:t>Relacionais</a:t>
            </a:r>
            <a:endParaRPr sz="3600"/>
          </a:p>
        </p:txBody>
      </p:sp>
      <p:grpSp>
        <p:nvGrpSpPr>
          <p:cNvPr id="15" name="object 15" descr=""/>
          <p:cNvGrpSpPr/>
          <p:nvPr/>
        </p:nvGrpSpPr>
        <p:grpSpPr>
          <a:xfrm>
            <a:off x="4075429" y="124460"/>
            <a:ext cx="6702425" cy="6659880"/>
            <a:chOff x="4075429" y="124460"/>
            <a:chExt cx="6702425" cy="665988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75429" y="124460"/>
              <a:ext cx="6697980" cy="6659878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8004175" y="4947157"/>
              <a:ext cx="2773680" cy="319405"/>
            </a:xfrm>
            <a:custGeom>
              <a:avLst/>
              <a:gdLst/>
              <a:ahLst/>
              <a:cxnLst/>
              <a:rect l="l" t="t" r="r" b="b"/>
              <a:pathLst>
                <a:path w="2773679" h="319404">
                  <a:moveTo>
                    <a:pt x="2773426" y="202565"/>
                  </a:moveTo>
                  <a:lnTo>
                    <a:pt x="2772803" y="202526"/>
                  </a:lnTo>
                  <a:lnTo>
                    <a:pt x="2772791" y="202057"/>
                  </a:lnTo>
                  <a:lnTo>
                    <a:pt x="2767609" y="202209"/>
                  </a:lnTo>
                  <a:lnTo>
                    <a:pt x="76466" y="31673"/>
                  </a:lnTo>
                  <a:lnTo>
                    <a:pt x="76517" y="30861"/>
                  </a:lnTo>
                  <a:lnTo>
                    <a:pt x="78486" y="0"/>
                  </a:lnTo>
                  <a:lnTo>
                    <a:pt x="0" y="33147"/>
                  </a:lnTo>
                  <a:lnTo>
                    <a:pt x="73660" y="75946"/>
                  </a:lnTo>
                  <a:lnTo>
                    <a:pt x="75666" y="44373"/>
                  </a:lnTo>
                  <a:lnTo>
                    <a:pt x="2626449" y="206019"/>
                  </a:lnTo>
                  <a:lnTo>
                    <a:pt x="76022" y="274866"/>
                  </a:lnTo>
                  <a:lnTo>
                    <a:pt x="75184" y="243205"/>
                  </a:lnTo>
                  <a:lnTo>
                    <a:pt x="0" y="283337"/>
                  </a:lnTo>
                  <a:lnTo>
                    <a:pt x="77216" y="319278"/>
                  </a:lnTo>
                  <a:lnTo>
                    <a:pt x="76377" y="287909"/>
                  </a:lnTo>
                  <a:lnTo>
                    <a:pt x="76365" y="287566"/>
                  </a:lnTo>
                  <a:lnTo>
                    <a:pt x="2767101" y="214922"/>
                  </a:lnTo>
                  <a:lnTo>
                    <a:pt x="2772537" y="215265"/>
                  </a:lnTo>
                  <a:lnTo>
                    <a:pt x="2772562" y="214782"/>
                  </a:lnTo>
                  <a:lnTo>
                    <a:pt x="2773172" y="214757"/>
                  </a:lnTo>
                  <a:lnTo>
                    <a:pt x="2772981" y="208762"/>
                  </a:lnTo>
                  <a:lnTo>
                    <a:pt x="2773426" y="20256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856976" y="4995545"/>
            <a:ext cx="10109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Trebuchet MS"/>
                <a:cs typeface="Trebuchet MS"/>
              </a:rPr>
              <a:t>EXEMPLO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2184" y="3610609"/>
            <a:ext cx="3444875" cy="2763520"/>
            <a:chOff x="152184" y="3610609"/>
            <a:chExt cx="3444875" cy="2763520"/>
          </a:xfrm>
        </p:grpSpPr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79" y="3623309"/>
              <a:ext cx="2842260" cy="275082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4379" y="3953509"/>
              <a:ext cx="1351280" cy="1949450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2184" y="3610609"/>
              <a:ext cx="609815" cy="275082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57479" y="3610609"/>
            <a:ext cx="3439160" cy="2763520"/>
          </a:xfrm>
          <a:prstGeom prst="rect">
            <a:avLst/>
          </a:prstGeom>
          <a:ln w="38100">
            <a:solidFill>
              <a:srgbClr val="F8E3C4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691515" marR="1689100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Vamos 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realizar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juntos!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25767" y="2783776"/>
            <a:ext cx="1134046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0100"/>
              </a:lnSpc>
              <a:spcBef>
                <a:spcPts val="100"/>
              </a:spcBef>
            </a:pP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dirty="0" sz="2400" spc="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meio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uma</a:t>
            </a:r>
            <a:r>
              <a:rPr dirty="0" sz="2400" spc="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parceria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4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SENAI-</a:t>
            </a:r>
            <a:r>
              <a:rPr dirty="0" sz="2400" spc="-305">
                <a:solidFill>
                  <a:srgbClr val="FFFFFF"/>
                </a:solidFill>
                <a:latin typeface="Trebuchet MS"/>
                <a:cs typeface="Trebuchet MS"/>
              </a:rPr>
              <a:t>SP,</a:t>
            </a:r>
            <a:r>
              <a:rPr dirty="0" sz="2400" spc="1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Prefeitura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Santana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17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Parnaíba</a:t>
            </a:r>
            <a:r>
              <a:rPr dirty="0" sz="2400" spc="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está 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disponibilizando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5">
                <a:solidFill>
                  <a:srgbClr val="FFFFFF"/>
                </a:solidFill>
                <a:latin typeface="Trebuchet MS"/>
                <a:cs typeface="Trebuchet MS"/>
              </a:rPr>
              <a:t>um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curso</a:t>
            </a:r>
            <a:r>
              <a:rPr dirty="0" sz="24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focado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70">
                <a:solidFill>
                  <a:srgbClr val="FFFFFF"/>
                </a:solidFill>
                <a:latin typeface="Trebuchet MS"/>
                <a:cs typeface="Trebuchet MS"/>
              </a:rPr>
              <a:t>Python,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com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Trebuchet MS"/>
                <a:cs typeface="Trebuchet MS"/>
              </a:rPr>
              <a:t>objetivo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Trebuchet MS"/>
                <a:cs typeface="Trebuchet MS"/>
              </a:rPr>
              <a:t>preparar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os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alunos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o </a:t>
            </a:r>
            <a:r>
              <a:rPr dirty="0" sz="2400" spc="-130">
                <a:solidFill>
                  <a:srgbClr val="FFFFFF"/>
                </a:solidFill>
                <a:latin typeface="Trebuchet MS"/>
                <a:cs typeface="Trebuchet MS"/>
              </a:rPr>
              <a:t>desenvolvimento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Trebuchet MS"/>
                <a:cs typeface="Trebuchet MS"/>
              </a:rPr>
              <a:t>programas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aplicações.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9619" y="367029"/>
            <a:ext cx="10828020" cy="5991860"/>
            <a:chOff x="769619" y="367029"/>
            <a:chExt cx="10828020" cy="599186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79719" y="5447029"/>
              <a:ext cx="2292350" cy="91058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9619" y="5447029"/>
              <a:ext cx="4241800" cy="90551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40369" y="5447029"/>
              <a:ext cx="3557270" cy="91186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649855" y="382904"/>
              <a:ext cx="6546850" cy="1198880"/>
            </a:xfrm>
            <a:custGeom>
              <a:avLst/>
              <a:gdLst/>
              <a:ahLst/>
              <a:cxnLst/>
              <a:rect l="l" t="t" r="r" b="b"/>
              <a:pathLst>
                <a:path w="6546850" h="1198880">
                  <a:moveTo>
                    <a:pt x="6546850" y="0"/>
                  </a:moveTo>
                  <a:lnTo>
                    <a:pt x="0" y="0"/>
                  </a:lnTo>
                  <a:lnTo>
                    <a:pt x="0" y="1198880"/>
                  </a:lnTo>
                  <a:lnTo>
                    <a:pt x="6546850" y="1198880"/>
                  </a:lnTo>
                  <a:lnTo>
                    <a:pt x="65468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49855" y="382904"/>
              <a:ext cx="6546850" cy="1198880"/>
            </a:xfrm>
            <a:custGeom>
              <a:avLst/>
              <a:gdLst/>
              <a:ahLst/>
              <a:cxnLst/>
              <a:rect l="l" t="t" r="r" b="b"/>
              <a:pathLst>
                <a:path w="6546850" h="1198880">
                  <a:moveTo>
                    <a:pt x="0" y="1198880"/>
                  </a:moveTo>
                  <a:lnTo>
                    <a:pt x="6546850" y="1198880"/>
                  </a:lnTo>
                  <a:lnTo>
                    <a:pt x="6546850" y="0"/>
                  </a:lnTo>
                  <a:lnTo>
                    <a:pt x="0" y="0"/>
                  </a:lnTo>
                  <a:lnTo>
                    <a:pt x="0" y="119888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258184" y="720661"/>
            <a:ext cx="5297170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350">
                <a:solidFill>
                  <a:srgbClr val="252525"/>
                </a:solidFill>
                <a:latin typeface="Trebuchet MS"/>
                <a:cs typeface="Trebuchet MS"/>
              </a:rPr>
              <a:t>PROGRAMAÇÃO</a:t>
            </a:r>
            <a:r>
              <a:rPr dirty="0" sz="2800" spc="3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800" spc="14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800" spc="3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2800" spc="32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957829" y="1283969"/>
            <a:ext cx="5985510" cy="1160780"/>
            <a:chOff x="2957829" y="1283969"/>
            <a:chExt cx="5985510" cy="1160780"/>
          </a:xfrm>
        </p:grpSpPr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7829" y="1295399"/>
              <a:ext cx="1670049" cy="107696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82509" y="1283969"/>
              <a:ext cx="1560829" cy="116077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1309" y="1283969"/>
              <a:ext cx="1207769" cy="11607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8150" marR="5080" indent="-42545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0">
                <a:solidFill>
                  <a:srgbClr val="FFFFFF"/>
                </a:solidFill>
                <a:latin typeface="Trebuchet MS"/>
                <a:cs typeface="Trebuchet MS"/>
              </a:rPr>
              <a:t>Lógicos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67639" y="3058160"/>
            <a:ext cx="3355340" cy="3642360"/>
            <a:chOff x="167639" y="3058160"/>
            <a:chExt cx="3355340" cy="364236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639" y="4204970"/>
              <a:ext cx="1515110" cy="7950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39" y="3058160"/>
              <a:ext cx="1515110" cy="136778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03529" y="359156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88" y="1782"/>
                  </a:lnTo>
                  <a:lnTo>
                    <a:pt x="523463" y="7028"/>
                  </a:lnTo>
                  <a:lnTo>
                    <a:pt x="468524" y="15583"/>
                  </a:lnTo>
                  <a:lnTo>
                    <a:pt x="415496" y="27294"/>
                  </a:lnTo>
                  <a:lnTo>
                    <a:pt x="364606" y="42005"/>
                  </a:lnTo>
                  <a:lnTo>
                    <a:pt x="316077" y="59562"/>
                  </a:lnTo>
                  <a:lnTo>
                    <a:pt x="270136" y="79813"/>
                  </a:lnTo>
                  <a:lnTo>
                    <a:pt x="227008" y="102603"/>
                  </a:lnTo>
                  <a:lnTo>
                    <a:pt x="186918" y="127777"/>
                  </a:lnTo>
                  <a:lnTo>
                    <a:pt x="150092" y="155183"/>
                  </a:lnTo>
                  <a:lnTo>
                    <a:pt x="116754" y="184664"/>
                  </a:lnTo>
                  <a:lnTo>
                    <a:pt x="87130" y="216069"/>
                  </a:lnTo>
                  <a:lnTo>
                    <a:pt x="61446" y="249242"/>
                  </a:lnTo>
                  <a:lnTo>
                    <a:pt x="39926" y="284030"/>
                  </a:lnTo>
                  <a:lnTo>
                    <a:pt x="22796" y="320278"/>
                  </a:lnTo>
                  <a:lnTo>
                    <a:pt x="10281" y="357832"/>
                  </a:lnTo>
                  <a:lnTo>
                    <a:pt x="2608" y="396539"/>
                  </a:lnTo>
                  <a:lnTo>
                    <a:pt x="0" y="436244"/>
                  </a:lnTo>
                  <a:lnTo>
                    <a:pt x="2608" y="475950"/>
                  </a:lnTo>
                  <a:lnTo>
                    <a:pt x="10281" y="514657"/>
                  </a:lnTo>
                  <a:lnTo>
                    <a:pt x="22796" y="552211"/>
                  </a:lnTo>
                  <a:lnTo>
                    <a:pt x="39926" y="588459"/>
                  </a:lnTo>
                  <a:lnTo>
                    <a:pt x="61446" y="623247"/>
                  </a:lnTo>
                  <a:lnTo>
                    <a:pt x="87130" y="656420"/>
                  </a:lnTo>
                  <a:lnTo>
                    <a:pt x="116754" y="687825"/>
                  </a:lnTo>
                  <a:lnTo>
                    <a:pt x="150092" y="717306"/>
                  </a:lnTo>
                  <a:lnTo>
                    <a:pt x="186918" y="744712"/>
                  </a:lnTo>
                  <a:lnTo>
                    <a:pt x="227008" y="769886"/>
                  </a:lnTo>
                  <a:lnTo>
                    <a:pt x="270136" y="792676"/>
                  </a:lnTo>
                  <a:lnTo>
                    <a:pt x="316077" y="812927"/>
                  </a:lnTo>
                  <a:lnTo>
                    <a:pt x="364606" y="830484"/>
                  </a:lnTo>
                  <a:lnTo>
                    <a:pt x="415496" y="845195"/>
                  </a:lnTo>
                  <a:lnTo>
                    <a:pt x="468524" y="856906"/>
                  </a:lnTo>
                  <a:lnTo>
                    <a:pt x="523463" y="865461"/>
                  </a:lnTo>
                  <a:lnTo>
                    <a:pt x="580088" y="870707"/>
                  </a:lnTo>
                  <a:lnTo>
                    <a:pt x="638175" y="872489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6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4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7869" y="4227830"/>
              <a:ext cx="1515109" cy="79628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07869" y="3081020"/>
              <a:ext cx="1515109" cy="136778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2143760" y="3615690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0"/>
                  </a:lnTo>
                  <a:lnTo>
                    <a:pt x="10282" y="514657"/>
                  </a:lnTo>
                  <a:lnTo>
                    <a:pt x="22798" y="552211"/>
                  </a:lnTo>
                  <a:lnTo>
                    <a:pt x="39929" y="588459"/>
                  </a:lnTo>
                  <a:lnTo>
                    <a:pt x="61450" y="623247"/>
                  </a:lnTo>
                  <a:lnTo>
                    <a:pt x="87136" y="656420"/>
                  </a:lnTo>
                  <a:lnTo>
                    <a:pt x="116761" y="687825"/>
                  </a:lnTo>
                  <a:lnTo>
                    <a:pt x="150100" y="717306"/>
                  </a:lnTo>
                  <a:lnTo>
                    <a:pt x="186928" y="744712"/>
                  </a:lnTo>
                  <a:lnTo>
                    <a:pt x="227019" y="769886"/>
                  </a:lnTo>
                  <a:lnTo>
                    <a:pt x="270147" y="792676"/>
                  </a:lnTo>
                  <a:lnTo>
                    <a:pt x="316088" y="812927"/>
                  </a:lnTo>
                  <a:lnTo>
                    <a:pt x="364617" y="830484"/>
                  </a:lnTo>
                  <a:lnTo>
                    <a:pt x="415506" y="845195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5"/>
                  </a:lnTo>
                  <a:lnTo>
                    <a:pt x="911732" y="830484"/>
                  </a:lnTo>
                  <a:lnTo>
                    <a:pt x="960261" y="812927"/>
                  </a:lnTo>
                  <a:lnTo>
                    <a:pt x="1006202" y="792676"/>
                  </a:lnTo>
                  <a:lnTo>
                    <a:pt x="1049330" y="769886"/>
                  </a:lnTo>
                  <a:lnTo>
                    <a:pt x="1089421" y="744712"/>
                  </a:lnTo>
                  <a:lnTo>
                    <a:pt x="1126249" y="717306"/>
                  </a:lnTo>
                  <a:lnTo>
                    <a:pt x="1159588" y="687825"/>
                  </a:lnTo>
                  <a:lnTo>
                    <a:pt x="1189213" y="656420"/>
                  </a:lnTo>
                  <a:lnTo>
                    <a:pt x="1214899" y="623247"/>
                  </a:lnTo>
                  <a:lnTo>
                    <a:pt x="1236420" y="588459"/>
                  </a:lnTo>
                  <a:lnTo>
                    <a:pt x="1253551" y="552211"/>
                  </a:lnTo>
                  <a:lnTo>
                    <a:pt x="1266067" y="514657"/>
                  </a:lnTo>
                  <a:lnTo>
                    <a:pt x="1273741" y="475950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2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770" y="5905500"/>
              <a:ext cx="1515109" cy="79502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770" y="4757420"/>
              <a:ext cx="1515109" cy="1367790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1216659" y="5292089"/>
              <a:ext cx="1276350" cy="872490"/>
            </a:xfrm>
            <a:custGeom>
              <a:avLst/>
              <a:gdLst/>
              <a:ahLst/>
              <a:cxnLst/>
              <a:rect l="l" t="t" r="r" b="b"/>
              <a:pathLst>
                <a:path w="1276350" h="872489">
                  <a:moveTo>
                    <a:pt x="638175" y="0"/>
                  </a:moveTo>
                  <a:lnTo>
                    <a:pt x="580092" y="1782"/>
                  </a:lnTo>
                  <a:lnTo>
                    <a:pt x="523469" y="7028"/>
                  </a:lnTo>
                  <a:lnTo>
                    <a:pt x="468532" y="15583"/>
                  </a:lnTo>
                  <a:lnTo>
                    <a:pt x="415506" y="27294"/>
                  </a:lnTo>
                  <a:lnTo>
                    <a:pt x="364617" y="42005"/>
                  </a:lnTo>
                  <a:lnTo>
                    <a:pt x="316088" y="59562"/>
                  </a:lnTo>
                  <a:lnTo>
                    <a:pt x="270147" y="79813"/>
                  </a:lnTo>
                  <a:lnTo>
                    <a:pt x="227019" y="102603"/>
                  </a:lnTo>
                  <a:lnTo>
                    <a:pt x="186928" y="127777"/>
                  </a:lnTo>
                  <a:lnTo>
                    <a:pt x="150100" y="155183"/>
                  </a:lnTo>
                  <a:lnTo>
                    <a:pt x="116761" y="184664"/>
                  </a:lnTo>
                  <a:lnTo>
                    <a:pt x="87136" y="216069"/>
                  </a:lnTo>
                  <a:lnTo>
                    <a:pt x="61450" y="249242"/>
                  </a:lnTo>
                  <a:lnTo>
                    <a:pt x="39929" y="284030"/>
                  </a:lnTo>
                  <a:lnTo>
                    <a:pt x="22798" y="320278"/>
                  </a:lnTo>
                  <a:lnTo>
                    <a:pt x="10282" y="357832"/>
                  </a:lnTo>
                  <a:lnTo>
                    <a:pt x="2608" y="396539"/>
                  </a:lnTo>
                  <a:lnTo>
                    <a:pt x="0" y="436245"/>
                  </a:lnTo>
                  <a:lnTo>
                    <a:pt x="2608" y="475952"/>
                  </a:lnTo>
                  <a:lnTo>
                    <a:pt x="10282" y="514660"/>
                  </a:lnTo>
                  <a:lnTo>
                    <a:pt x="22798" y="552216"/>
                  </a:lnTo>
                  <a:lnTo>
                    <a:pt x="39929" y="588465"/>
                  </a:lnTo>
                  <a:lnTo>
                    <a:pt x="61450" y="623253"/>
                  </a:lnTo>
                  <a:lnTo>
                    <a:pt x="87136" y="656426"/>
                  </a:lnTo>
                  <a:lnTo>
                    <a:pt x="116761" y="687830"/>
                  </a:lnTo>
                  <a:lnTo>
                    <a:pt x="150100" y="717312"/>
                  </a:lnTo>
                  <a:lnTo>
                    <a:pt x="186928" y="744716"/>
                  </a:lnTo>
                  <a:lnTo>
                    <a:pt x="227019" y="769890"/>
                  </a:lnTo>
                  <a:lnTo>
                    <a:pt x="270147" y="792679"/>
                  </a:lnTo>
                  <a:lnTo>
                    <a:pt x="316088" y="812929"/>
                  </a:lnTo>
                  <a:lnTo>
                    <a:pt x="364617" y="830487"/>
                  </a:lnTo>
                  <a:lnTo>
                    <a:pt x="415506" y="845197"/>
                  </a:lnTo>
                  <a:lnTo>
                    <a:pt x="468532" y="856906"/>
                  </a:lnTo>
                  <a:lnTo>
                    <a:pt x="523469" y="865461"/>
                  </a:lnTo>
                  <a:lnTo>
                    <a:pt x="580092" y="870707"/>
                  </a:lnTo>
                  <a:lnTo>
                    <a:pt x="638175" y="872490"/>
                  </a:lnTo>
                  <a:lnTo>
                    <a:pt x="696257" y="870707"/>
                  </a:lnTo>
                  <a:lnTo>
                    <a:pt x="752880" y="865461"/>
                  </a:lnTo>
                  <a:lnTo>
                    <a:pt x="807817" y="856906"/>
                  </a:lnTo>
                  <a:lnTo>
                    <a:pt x="860843" y="845197"/>
                  </a:lnTo>
                  <a:lnTo>
                    <a:pt x="911732" y="830487"/>
                  </a:lnTo>
                  <a:lnTo>
                    <a:pt x="960261" y="812929"/>
                  </a:lnTo>
                  <a:lnTo>
                    <a:pt x="1006202" y="792679"/>
                  </a:lnTo>
                  <a:lnTo>
                    <a:pt x="1049330" y="769890"/>
                  </a:lnTo>
                  <a:lnTo>
                    <a:pt x="1089421" y="744716"/>
                  </a:lnTo>
                  <a:lnTo>
                    <a:pt x="1126249" y="717312"/>
                  </a:lnTo>
                  <a:lnTo>
                    <a:pt x="1159588" y="687830"/>
                  </a:lnTo>
                  <a:lnTo>
                    <a:pt x="1189213" y="656426"/>
                  </a:lnTo>
                  <a:lnTo>
                    <a:pt x="1214899" y="623253"/>
                  </a:lnTo>
                  <a:lnTo>
                    <a:pt x="1236420" y="588465"/>
                  </a:lnTo>
                  <a:lnTo>
                    <a:pt x="1253551" y="552216"/>
                  </a:lnTo>
                  <a:lnTo>
                    <a:pt x="1266067" y="514660"/>
                  </a:lnTo>
                  <a:lnTo>
                    <a:pt x="1273741" y="475952"/>
                  </a:lnTo>
                  <a:lnTo>
                    <a:pt x="1276350" y="436245"/>
                  </a:lnTo>
                  <a:lnTo>
                    <a:pt x="1273741" y="396539"/>
                  </a:lnTo>
                  <a:lnTo>
                    <a:pt x="1266067" y="357832"/>
                  </a:lnTo>
                  <a:lnTo>
                    <a:pt x="1253551" y="320278"/>
                  </a:lnTo>
                  <a:lnTo>
                    <a:pt x="1236420" y="284030"/>
                  </a:lnTo>
                  <a:lnTo>
                    <a:pt x="1214899" y="249242"/>
                  </a:lnTo>
                  <a:lnTo>
                    <a:pt x="1189213" y="216069"/>
                  </a:lnTo>
                  <a:lnTo>
                    <a:pt x="1159588" y="184664"/>
                  </a:lnTo>
                  <a:lnTo>
                    <a:pt x="1126249" y="155183"/>
                  </a:lnTo>
                  <a:lnTo>
                    <a:pt x="1089421" y="127777"/>
                  </a:lnTo>
                  <a:lnTo>
                    <a:pt x="1049330" y="102603"/>
                  </a:lnTo>
                  <a:lnTo>
                    <a:pt x="1006202" y="79813"/>
                  </a:lnTo>
                  <a:lnTo>
                    <a:pt x="960261" y="59563"/>
                  </a:lnTo>
                  <a:lnTo>
                    <a:pt x="911732" y="42005"/>
                  </a:lnTo>
                  <a:lnTo>
                    <a:pt x="860843" y="27294"/>
                  </a:lnTo>
                  <a:lnTo>
                    <a:pt x="807817" y="15583"/>
                  </a:lnTo>
                  <a:lnTo>
                    <a:pt x="752880" y="7028"/>
                  </a:lnTo>
                  <a:lnTo>
                    <a:pt x="696257" y="1782"/>
                  </a:lnTo>
                  <a:lnTo>
                    <a:pt x="63817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803909" y="3800475"/>
            <a:ext cx="27114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5">
                <a:solidFill>
                  <a:srgbClr val="6F2F9F"/>
                </a:solidFill>
                <a:latin typeface="Georgia"/>
                <a:cs typeface="Georgia"/>
              </a:rPr>
              <a:t>E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550795" y="3808348"/>
            <a:ext cx="5943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00">
                <a:solidFill>
                  <a:srgbClr val="6F2F9F"/>
                </a:solidFill>
                <a:latin typeface="Georgia"/>
                <a:cs typeface="Georgia"/>
              </a:rPr>
              <a:t>OU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438275" y="5486717"/>
            <a:ext cx="866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35">
                <a:solidFill>
                  <a:srgbClr val="6F2F9F"/>
                </a:solidFill>
                <a:latin typeface="Georgia"/>
                <a:cs typeface="Georgia"/>
              </a:rPr>
              <a:t>NAO</a:t>
            </a:r>
            <a:endParaRPr sz="2800">
              <a:latin typeface="Georgia"/>
              <a:cs typeface="Georgi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14825" y="406399"/>
            <a:ext cx="7362825" cy="191643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200" spc="-10" b="1">
                <a:latin typeface="Trebuchet MS"/>
                <a:cs typeface="Trebuchet MS"/>
              </a:rPr>
              <a:t>Definição: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90000"/>
              </a:lnSpc>
              <a:spcBef>
                <a:spcPts val="1005"/>
              </a:spcBef>
            </a:pPr>
            <a:r>
              <a:rPr dirty="0" sz="2200" spc="125">
                <a:latin typeface="Trebuchet MS"/>
                <a:cs typeface="Trebuchet MS"/>
              </a:rPr>
              <a:t>Os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operadores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lógicos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são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usados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para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combinar</a:t>
            </a:r>
            <a:r>
              <a:rPr dirty="0" sz="2200" spc="2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ou</a:t>
            </a:r>
            <a:r>
              <a:rPr dirty="0" sz="2200" spc="1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inverter </a:t>
            </a:r>
            <a:r>
              <a:rPr dirty="0" sz="2200">
                <a:latin typeface="Trebuchet MS"/>
                <a:cs typeface="Trebuchet MS"/>
              </a:rPr>
              <a:t>condições</a:t>
            </a:r>
            <a:r>
              <a:rPr dirty="0" sz="2200" spc="25">
                <a:latin typeface="Trebuchet MS"/>
                <a:cs typeface="Trebuchet MS"/>
              </a:rPr>
              <a:t>  </a:t>
            </a:r>
            <a:r>
              <a:rPr dirty="0" sz="2200">
                <a:latin typeface="Trebuchet MS"/>
                <a:cs typeface="Trebuchet MS"/>
              </a:rPr>
              <a:t>em</a:t>
            </a:r>
            <a:r>
              <a:rPr dirty="0" sz="2200" spc="30">
                <a:latin typeface="Trebuchet MS"/>
                <a:cs typeface="Trebuchet MS"/>
              </a:rPr>
              <a:t>  </a:t>
            </a:r>
            <a:r>
              <a:rPr dirty="0" sz="2200">
                <a:latin typeface="Trebuchet MS"/>
                <a:cs typeface="Trebuchet MS"/>
              </a:rPr>
              <a:t>expressões</a:t>
            </a:r>
            <a:r>
              <a:rPr dirty="0" sz="2200" spc="25">
                <a:latin typeface="Trebuchet MS"/>
                <a:cs typeface="Trebuchet MS"/>
              </a:rPr>
              <a:t>  </a:t>
            </a:r>
            <a:r>
              <a:rPr dirty="0" sz="2200">
                <a:latin typeface="Trebuchet MS"/>
                <a:cs typeface="Trebuchet MS"/>
              </a:rPr>
              <a:t>que</a:t>
            </a:r>
            <a:r>
              <a:rPr dirty="0" sz="2200" spc="25">
                <a:latin typeface="Trebuchet MS"/>
                <a:cs typeface="Trebuchet MS"/>
              </a:rPr>
              <a:t>  </a:t>
            </a:r>
            <a:r>
              <a:rPr dirty="0" sz="2200">
                <a:latin typeface="Trebuchet MS"/>
                <a:cs typeface="Trebuchet MS"/>
              </a:rPr>
              <a:t>retornam</a:t>
            </a:r>
            <a:r>
              <a:rPr dirty="0" sz="2200" spc="30">
                <a:latin typeface="Trebuchet MS"/>
                <a:cs typeface="Trebuchet MS"/>
              </a:rPr>
              <a:t>  </a:t>
            </a:r>
            <a:r>
              <a:rPr dirty="0" sz="2200">
                <a:latin typeface="Trebuchet MS"/>
                <a:cs typeface="Trebuchet MS"/>
              </a:rPr>
              <a:t>valores</a:t>
            </a:r>
            <a:r>
              <a:rPr dirty="0" sz="2200" spc="30">
                <a:latin typeface="Trebuchet MS"/>
                <a:cs typeface="Trebuchet MS"/>
              </a:rPr>
              <a:t>  </a:t>
            </a:r>
            <a:r>
              <a:rPr dirty="0" sz="2200" spc="-50">
                <a:latin typeface="Trebuchet MS"/>
                <a:cs typeface="Trebuchet MS"/>
              </a:rPr>
              <a:t>lógicos </a:t>
            </a:r>
            <a:r>
              <a:rPr dirty="0" sz="2200" spc="-114">
                <a:latin typeface="Trebuchet MS"/>
                <a:cs typeface="Trebuchet MS"/>
              </a:rPr>
              <a:t>(</a:t>
            </a:r>
            <a:r>
              <a:rPr dirty="0" u="sng" sz="2200" spc="-114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Trebuchet MS"/>
                <a:cs typeface="Trebuchet MS"/>
              </a:rPr>
              <a:t>verdadeiro</a:t>
            </a:r>
            <a:r>
              <a:rPr dirty="0" sz="2200" spc="-3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ou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u="sng" sz="2200" spc="-165">
                <a:solidFill>
                  <a:srgbClr val="845204"/>
                </a:solidFill>
                <a:uFill>
                  <a:solidFill>
                    <a:srgbClr val="845204"/>
                  </a:solidFill>
                </a:uFill>
                <a:latin typeface="Trebuchet MS"/>
                <a:cs typeface="Trebuchet MS"/>
              </a:rPr>
              <a:t>falso</a:t>
            </a:r>
            <a:r>
              <a:rPr dirty="0" sz="2200" spc="-165">
                <a:latin typeface="Trebuchet MS"/>
                <a:cs typeface="Trebuchet MS"/>
              </a:rPr>
              <a:t>).</a:t>
            </a:r>
            <a:r>
              <a:rPr dirty="0" sz="2200" spc="-26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Em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termos</a:t>
            </a:r>
            <a:r>
              <a:rPr dirty="0" sz="2200" spc="-4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simples:</a:t>
            </a:r>
            <a:endParaRPr sz="2200">
              <a:latin typeface="Trebuchet MS"/>
              <a:cs typeface="Trebuchet MS"/>
            </a:endParaRPr>
          </a:p>
          <a:p>
            <a:pPr algn="just" marL="12700">
              <a:lnSpc>
                <a:spcPct val="100000"/>
              </a:lnSpc>
              <a:spcBef>
                <a:spcPts val="740"/>
              </a:spcBef>
            </a:pPr>
            <a:r>
              <a:rPr dirty="0" sz="2200" spc="-10">
                <a:latin typeface="Trebuchet MS"/>
                <a:cs typeface="Trebuchet MS"/>
              </a:rPr>
              <a:t>Por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exemplo: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314825" y="4534534"/>
            <a:ext cx="7365365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12700" marR="5080">
              <a:lnSpc>
                <a:spcPts val="2380"/>
              </a:lnSpc>
              <a:spcBef>
                <a:spcPts val="395"/>
              </a:spcBef>
              <a:tabLst>
                <a:tab pos="653415" algn="l"/>
                <a:tab pos="1741170" algn="l"/>
                <a:tab pos="2430780" algn="l"/>
                <a:tab pos="3558540" algn="l"/>
                <a:tab pos="4171950" algn="l"/>
                <a:tab pos="5448300" algn="l"/>
                <a:tab pos="6739890" algn="l"/>
              </a:tabLst>
            </a:pPr>
            <a:r>
              <a:rPr dirty="0" sz="2200" spc="-20">
                <a:latin typeface="Trebuchet MS"/>
                <a:cs typeface="Trebuchet MS"/>
              </a:rPr>
              <a:t>Eles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existem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0">
                <a:latin typeface="Trebuchet MS"/>
                <a:cs typeface="Trebuchet MS"/>
              </a:rPr>
              <a:t>para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permitir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25">
                <a:latin typeface="Trebuchet MS"/>
                <a:cs typeface="Trebuchet MS"/>
              </a:rPr>
              <a:t>que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>
                <a:latin typeface="Trebuchet MS"/>
                <a:cs typeface="Trebuchet MS"/>
              </a:rPr>
              <a:t>tomemos</a:t>
            </a:r>
            <a:r>
              <a:rPr dirty="0" sz="2200">
                <a:latin typeface="Trebuchet MS"/>
                <a:cs typeface="Trebuchet MS"/>
              </a:rPr>
              <a:t>	</a:t>
            </a:r>
            <a:r>
              <a:rPr dirty="0" sz="2200" spc="-10" b="1">
                <a:latin typeface="Trebuchet MS"/>
                <a:cs typeface="Trebuchet MS"/>
              </a:rPr>
              <a:t>decisões</a:t>
            </a:r>
            <a:r>
              <a:rPr dirty="0" sz="2200" b="1">
                <a:latin typeface="Trebuchet MS"/>
                <a:cs typeface="Trebuchet MS"/>
              </a:rPr>
              <a:t>	</a:t>
            </a:r>
            <a:r>
              <a:rPr dirty="0" sz="2200" spc="-20" b="1">
                <a:latin typeface="Trebuchet MS"/>
                <a:cs typeface="Trebuchet MS"/>
              </a:rPr>
              <a:t>mais </a:t>
            </a:r>
            <a:r>
              <a:rPr dirty="0" sz="2200" b="1">
                <a:latin typeface="Trebuchet MS"/>
                <a:cs typeface="Trebuchet MS"/>
              </a:rPr>
              <a:t>complexas</a:t>
            </a:r>
            <a:r>
              <a:rPr dirty="0" sz="2200" spc="8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nos</a:t>
            </a:r>
            <a:r>
              <a:rPr dirty="0" sz="2200" spc="95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programas</a:t>
            </a:r>
            <a:r>
              <a:rPr dirty="0" sz="2200">
                <a:latin typeface="Trebuchet MS"/>
                <a:cs typeface="Trebuchet MS"/>
              </a:rPr>
              <a:t>.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Em</a:t>
            </a:r>
            <a:r>
              <a:rPr dirty="0" sz="2200" spc="9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vez</a:t>
            </a:r>
            <a:r>
              <a:rPr dirty="0" sz="2200" spc="9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de</a:t>
            </a:r>
            <a:r>
              <a:rPr dirty="0" sz="2200" spc="9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verificar</a:t>
            </a:r>
            <a:r>
              <a:rPr dirty="0" sz="2200" spc="90">
                <a:latin typeface="Trebuchet MS"/>
                <a:cs typeface="Trebuchet MS"/>
              </a:rPr>
              <a:t> </a:t>
            </a:r>
            <a:r>
              <a:rPr dirty="0" sz="2200" spc="-110">
                <a:latin typeface="Trebuchet MS"/>
                <a:cs typeface="Trebuchet MS"/>
              </a:rPr>
              <a:t>apenas</a:t>
            </a:r>
            <a:r>
              <a:rPr dirty="0" sz="2200" spc="8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uma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314825" y="5137784"/>
            <a:ext cx="7364730" cy="96583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just" marL="12700" marR="5080">
              <a:lnSpc>
                <a:spcPts val="2380"/>
              </a:lnSpc>
              <a:spcBef>
                <a:spcPts val="395"/>
              </a:spcBef>
            </a:pPr>
            <a:r>
              <a:rPr dirty="0" sz="2200" spc="-70">
                <a:latin typeface="Trebuchet MS"/>
                <a:cs typeface="Trebuchet MS"/>
              </a:rPr>
              <a:t>condição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170">
                <a:latin typeface="Trebuchet MS"/>
                <a:cs typeface="Trebuchet MS"/>
              </a:rPr>
              <a:t>isolada,</a:t>
            </a:r>
            <a:r>
              <a:rPr dirty="0" sz="2200" spc="5">
                <a:latin typeface="Trebuchet MS"/>
                <a:cs typeface="Trebuchet MS"/>
              </a:rPr>
              <a:t> </a:t>
            </a:r>
            <a:r>
              <a:rPr dirty="0" sz="2200" spc="-40">
                <a:solidFill>
                  <a:srgbClr val="00AF50"/>
                </a:solidFill>
                <a:latin typeface="Trebuchet MS"/>
                <a:cs typeface="Trebuchet MS"/>
              </a:rPr>
              <a:t>podemos</a:t>
            </a:r>
            <a:r>
              <a:rPr dirty="0" sz="2200" spc="-12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 spc="-120">
                <a:solidFill>
                  <a:srgbClr val="00AF50"/>
                </a:solidFill>
                <a:latin typeface="Trebuchet MS"/>
                <a:cs typeface="Trebuchet MS"/>
              </a:rPr>
              <a:t>verificar</a:t>
            </a:r>
            <a:r>
              <a:rPr dirty="0" sz="2200" spc="-25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 spc="-100">
                <a:solidFill>
                  <a:srgbClr val="00AF50"/>
                </a:solidFill>
                <a:latin typeface="Trebuchet MS"/>
                <a:cs typeface="Trebuchet MS"/>
              </a:rPr>
              <a:t>várias</a:t>
            </a:r>
            <a:r>
              <a:rPr dirty="0" sz="2200" spc="-1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 spc="-70">
                <a:solidFill>
                  <a:srgbClr val="00AF50"/>
                </a:solidFill>
                <a:latin typeface="Trebuchet MS"/>
                <a:cs typeface="Trebuchet MS"/>
              </a:rPr>
              <a:t>condições</a:t>
            </a:r>
            <a:r>
              <a:rPr dirty="0" sz="2200" spc="-2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00AF50"/>
                </a:solidFill>
                <a:latin typeface="Trebuchet MS"/>
                <a:cs typeface="Trebuchet MS"/>
              </a:rPr>
              <a:t>ao</a:t>
            </a:r>
            <a:r>
              <a:rPr dirty="0" sz="2200" spc="-2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 spc="-30">
                <a:solidFill>
                  <a:srgbClr val="00AF50"/>
                </a:solidFill>
                <a:latin typeface="Trebuchet MS"/>
                <a:cs typeface="Trebuchet MS"/>
              </a:rPr>
              <a:t>mesmo </a:t>
            </a:r>
            <a:r>
              <a:rPr dirty="0" sz="2200" spc="-90">
                <a:solidFill>
                  <a:srgbClr val="00AF50"/>
                </a:solidFill>
                <a:latin typeface="Trebuchet MS"/>
                <a:cs typeface="Trebuchet MS"/>
              </a:rPr>
              <a:t>tempo</a:t>
            </a:r>
            <a:r>
              <a:rPr dirty="0" sz="2200" spc="-80">
                <a:solidFill>
                  <a:srgbClr val="00AF50"/>
                </a:solidFill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(com</a:t>
            </a:r>
            <a:r>
              <a:rPr dirty="0" sz="2200" spc="-105">
                <a:latin typeface="Trebuchet MS"/>
                <a:cs typeface="Trebuchet MS"/>
              </a:rPr>
              <a:t> </a:t>
            </a:r>
            <a:r>
              <a:rPr dirty="0" sz="2200" spc="-480">
                <a:latin typeface="Trebuchet MS"/>
                <a:cs typeface="Trebuchet MS"/>
              </a:rPr>
              <a:t>E,</a:t>
            </a:r>
            <a:r>
              <a:rPr dirty="0" sz="2200" spc="315">
                <a:latin typeface="Trebuchet MS"/>
                <a:cs typeface="Trebuchet MS"/>
              </a:rPr>
              <a:t> </a:t>
            </a:r>
            <a:r>
              <a:rPr dirty="0" sz="2200" spc="110">
                <a:latin typeface="Trebuchet MS"/>
                <a:cs typeface="Trebuchet MS"/>
              </a:rPr>
              <a:t>OU)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ou</a:t>
            </a:r>
            <a:r>
              <a:rPr dirty="0" sz="2200" spc="-85">
                <a:latin typeface="Trebuchet MS"/>
                <a:cs typeface="Trebuchet MS"/>
              </a:rPr>
              <a:t> </a:t>
            </a:r>
            <a:r>
              <a:rPr dirty="0" u="sng" sz="2200" spc="-12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negar</a:t>
            </a:r>
            <a:r>
              <a:rPr dirty="0" u="sng" sz="2200" spc="2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200" spc="-17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alguma</a:t>
            </a:r>
            <a:r>
              <a:rPr dirty="0" u="sng" sz="2200" spc="3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u="sng" sz="2200" spc="-10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condição</a:t>
            </a:r>
            <a:r>
              <a:rPr dirty="0" u="sng" sz="2200" spc="5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(com</a:t>
            </a:r>
            <a:r>
              <a:rPr dirty="0" sz="2200" spc="40">
                <a:latin typeface="Trebuchet MS"/>
                <a:cs typeface="Trebuchet MS"/>
              </a:rPr>
              <a:t> </a:t>
            </a:r>
            <a:r>
              <a:rPr dirty="0" sz="2200" spc="50">
                <a:latin typeface="Trebuchet MS"/>
                <a:cs typeface="Trebuchet MS"/>
              </a:rPr>
              <a:t>NÃO).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Isso </a:t>
            </a:r>
            <a:r>
              <a:rPr dirty="0" sz="2200" spc="-75">
                <a:latin typeface="Trebuchet MS"/>
                <a:cs typeface="Trebuchet MS"/>
              </a:rPr>
              <a:t>torna</a:t>
            </a:r>
            <a:r>
              <a:rPr dirty="0" sz="2200" spc="-50">
                <a:latin typeface="Trebuchet MS"/>
                <a:cs typeface="Trebuchet MS"/>
              </a:rPr>
              <a:t> </a:t>
            </a:r>
            <a:r>
              <a:rPr dirty="0" sz="2200" spc="-220">
                <a:latin typeface="Trebuchet MS"/>
                <a:cs typeface="Trebuchet MS"/>
              </a:rPr>
              <a:t>a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45">
                <a:latin typeface="Trebuchet MS"/>
                <a:cs typeface="Trebuchet MS"/>
              </a:rPr>
              <a:t>lógica</a:t>
            </a:r>
            <a:r>
              <a:rPr dirty="0" sz="2200" spc="-4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dos</a:t>
            </a:r>
            <a:r>
              <a:rPr dirty="0" sz="2200" spc="-55">
                <a:latin typeface="Trebuchet MS"/>
                <a:cs typeface="Trebuchet MS"/>
              </a:rPr>
              <a:t> </a:t>
            </a:r>
            <a:r>
              <a:rPr dirty="0" sz="2200" spc="-105">
                <a:latin typeface="Trebuchet MS"/>
                <a:cs typeface="Trebuchet MS"/>
              </a:rPr>
              <a:t>programas</a:t>
            </a:r>
            <a:r>
              <a:rPr dirty="0" sz="2200" spc="-30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mais</a:t>
            </a:r>
            <a:r>
              <a:rPr dirty="0" sz="2200" spc="-7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rica</a:t>
            </a:r>
            <a:r>
              <a:rPr dirty="0" sz="2200" spc="-60" b="1">
                <a:latin typeface="Trebuchet MS"/>
                <a:cs typeface="Trebuchet MS"/>
              </a:rPr>
              <a:t> </a:t>
            </a:r>
            <a:r>
              <a:rPr dirty="0" sz="2200" b="1">
                <a:latin typeface="Trebuchet MS"/>
                <a:cs typeface="Trebuchet MS"/>
              </a:rPr>
              <a:t>e</a:t>
            </a:r>
            <a:r>
              <a:rPr dirty="0" sz="2200" spc="-55" b="1">
                <a:latin typeface="Trebuchet MS"/>
                <a:cs typeface="Trebuchet MS"/>
              </a:rPr>
              <a:t> </a:t>
            </a:r>
            <a:r>
              <a:rPr dirty="0" sz="2200" spc="-10" b="1">
                <a:latin typeface="Trebuchet MS"/>
                <a:cs typeface="Trebuchet MS"/>
              </a:rPr>
              <a:t>versátil</a:t>
            </a:r>
            <a:r>
              <a:rPr dirty="0" sz="2200" spc="-10">
                <a:latin typeface="Trebuchet MS"/>
                <a:cs typeface="Trebuchet MS"/>
              </a:rPr>
              <a:t>.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25" name="object 2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06850" y="2468879"/>
            <a:ext cx="8023859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18119" y="3270884"/>
            <a:ext cx="4159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EXE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60350" y="257809"/>
            <a:ext cx="3201670" cy="1004569"/>
            <a:chOff x="260350" y="257809"/>
            <a:chExt cx="3201670" cy="1004569"/>
          </a:xfrm>
        </p:grpSpPr>
        <p:sp>
          <p:nvSpPr>
            <p:cNvPr id="6" name="object 6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3169920" y="0"/>
                  </a:moveTo>
                  <a:lnTo>
                    <a:pt x="0" y="0"/>
                  </a:lnTo>
                  <a:lnTo>
                    <a:pt x="0" y="972820"/>
                  </a:lnTo>
                  <a:lnTo>
                    <a:pt x="3169920" y="97282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0" y="972820"/>
                  </a:moveTo>
                  <a:lnTo>
                    <a:pt x="3169920" y="97282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97282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21042" y="1895792"/>
            <a:ext cx="228028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8150" marR="5080" indent="-42545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</a:rPr>
              <a:t>Operadores </a:t>
            </a:r>
            <a:r>
              <a:rPr dirty="0" sz="3600" spc="-10">
                <a:solidFill>
                  <a:srgbClr val="FFFFFF"/>
                </a:solidFill>
              </a:rPr>
              <a:t>Lógicos</a:t>
            </a:r>
            <a:endParaRPr sz="3600"/>
          </a:p>
        </p:txBody>
      </p:sp>
      <p:grpSp>
        <p:nvGrpSpPr>
          <p:cNvPr id="15" name="object 15" descr=""/>
          <p:cNvGrpSpPr/>
          <p:nvPr/>
        </p:nvGrpSpPr>
        <p:grpSpPr>
          <a:xfrm>
            <a:off x="152184" y="3610609"/>
            <a:ext cx="3444875" cy="2763520"/>
            <a:chOff x="152184" y="3610609"/>
            <a:chExt cx="3444875" cy="276352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79" y="3623309"/>
              <a:ext cx="2842260" cy="275082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4379" y="3953509"/>
              <a:ext cx="1351280" cy="19494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184" y="3610609"/>
              <a:ext cx="609815" cy="275082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57479" y="3610609"/>
            <a:ext cx="3439160" cy="2763520"/>
          </a:xfrm>
          <a:prstGeom prst="rect">
            <a:avLst/>
          </a:prstGeom>
          <a:ln w="38100">
            <a:solidFill>
              <a:srgbClr val="F8E3C4"/>
            </a:solidFill>
          </a:ln>
        </p:spPr>
        <p:txBody>
          <a:bodyPr wrap="square" lIns="0" tIns="1778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400"/>
              </a:spcBef>
            </a:pPr>
            <a:endParaRPr sz="2800">
              <a:latin typeface="Times New Roman"/>
              <a:cs typeface="Times New Roman"/>
            </a:endParaRPr>
          </a:p>
          <a:p>
            <a:pPr algn="just" marL="691515" marR="1689100">
              <a:lnSpc>
                <a:spcPct val="100000"/>
              </a:lnSpc>
            </a:pPr>
            <a:r>
              <a:rPr dirty="0" sz="2800" spc="-10">
                <a:solidFill>
                  <a:srgbClr val="FFFFFF"/>
                </a:solidFill>
                <a:latin typeface="Trebuchet MS"/>
                <a:cs typeface="Trebuchet MS"/>
              </a:rPr>
              <a:t>Vamos </a:t>
            </a:r>
            <a:r>
              <a:rPr dirty="0" sz="2800" spc="-180">
                <a:solidFill>
                  <a:srgbClr val="FFFFFF"/>
                </a:solidFill>
                <a:latin typeface="Trebuchet MS"/>
                <a:cs typeface="Trebuchet MS"/>
              </a:rPr>
              <a:t>realizar </a:t>
            </a:r>
            <a:r>
              <a:rPr dirty="0" sz="2800" spc="-95">
                <a:solidFill>
                  <a:srgbClr val="FFFFFF"/>
                </a:solidFill>
                <a:latin typeface="Trebuchet MS"/>
                <a:cs typeface="Trebuchet MS"/>
              </a:rPr>
              <a:t>juntos!</a:t>
            </a:r>
            <a:endParaRPr sz="2800">
              <a:latin typeface="Trebuchet MS"/>
              <a:cs typeface="Trebuchet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66209" y="148589"/>
            <a:ext cx="6879590" cy="619887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6350"/>
            <a:ext cx="12198350" cy="6870700"/>
            <a:chOff x="0" y="-6350"/>
            <a:chExt cx="12198350" cy="6870700"/>
          </a:xfrm>
        </p:grpSpPr>
        <p:sp>
          <p:nvSpPr>
            <p:cNvPr id="3" name="object 3" descr=""/>
            <p:cNvSpPr/>
            <p:nvPr/>
          </p:nvSpPr>
          <p:spPr>
            <a:xfrm>
              <a:off x="3858259" y="0"/>
              <a:ext cx="8333740" cy="6858000"/>
            </a:xfrm>
            <a:custGeom>
              <a:avLst/>
              <a:gdLst/>
              <a:ahLst/>
              <a:cxnLst/>
              <a:rect l="l" t="t" r="r" b="b"/>
              <a:pathLst>
                <a:path w="8333740" h="6858000">
                  <a:moveTo>
                    <a:pt x="8333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33740" y="6858000"/>
                  </a:lnTo>
                  <a:lnTo>
                    <a:pt x="8333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58259" y="0"/>
              <a:ext cx="8333740" cy="6858000"/>
            </a:xfrm>
            <a:custGeom>
              <a:avLst/>
              <a:gdLst/>
              <a:ahLst/>
              <a:cxnLst/>
              <a:rect l="l" t="t" r="r" b="b"/>
              <a:pathLst>
                <a:path w="8333740" h="6858000">
                  <a:moveTo>
                    <a:pt x="0" y="6858000"/>
                  </a:moveTo>
                  <a:lnTo>
                    <a:pt x="8333740" y="6858000"/>
                  </a:lnTo>
                  <a:lnTo>
                    <a:pt x="8333740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830819" y="3299769"/>
            <a:ext cx="390525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</a:pPr>
            <a:r>
              <a:rPr dirty="0" sz="1800" spc="-25">
                <a:solidFill>
                  <a:srgbClr val="FFFFFF"/>
                </a:solidFill>
                <a:latin typeface="Trebuchet MS"/>
                <a:cs typeface="Trebuchet MS"/>
              </a:rPr>
              <a:t>EXE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60350" y="257809"/>
            <a:ext cx="3201670" cy="1004569"/>
            <a:chOff x="260350" y="257809"/>
            <a:chExt cx="3201670" cy="1004569"/>
          </a:xfrm>
        </p:grpSpPr>
        <p:sp>
          <p:nvSpPr>
            <p:cNvPr id="7" name="object 7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3169920" y="0"/>
                  </a:moveTo>
                  <a:lnTo>
                    <a:pt x="0" y="0"/>
                  </a:lnTo>
                  <a:lnTo>
                    <a:pt x="0" y="972820"/>
                  </a:lnTo>
                  <a:lnTo>
                    <a:pt x="3169920" y="97282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0" y="972820"/>
                  </a:moveTo>
                  <a:lnTo>
                    <a:pt x="3169920" y="97282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97282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156969" y="1089660"/>
            <a:ext cx="10819130" cy="5572760"/>
            <a:chOff x="1156969" y="1089660"/>
            <a:chExt cx="10819130" cy="557276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45800" y="6374130"/>
              <a:ext cx="1130300" cy="2882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19269" y="1510030"/>
              <a:ext cx="7513320" cy="422656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009640" y="1918970"/>
              <a:ext cx="3147060" cy="3173730"/>
            </a:xfrm>
            <a:custGeom>
              <a:avLst/>
              <a:gdLst/>
              <a:ahLst/>
              <a:cxnLst/>
              <a:rect l="l" t="t" r="r" b="b"/>
              <a:pathLst>
                <a:path w="3147059" h="3173729">
                  <a:moveTo>
                    <a:pt x="2622550" y="0"/>
                  </a:moveTo>
                  <a:lnTo>
                    <a:pt x="524510" y="0"/>
                  </a:lnTo>
                  <a:lnTo>
                    <a:pt x="476767" y="2143"/>
                  </a:lnTo>
                  <a:lnTo>
                    <a:pt x="430226" y="8450"/>
                  </a:lnTo>
                  <a:lnTo>
                    <a:pt x="385071" y="18735"/>
                  </a:lnTo>
                  <a:lnTo>
                    <a:pt x="341488" y="32813"/>
                  </a:lnTo>
                  <a:lnTo>
                    <a:pt x="299661" y="50500"/>
                  </a:lnTo>
                  <a:lnTo>
                    <a:pt x="259776" y="71609"/>
                  </a:lnTo>
                  <a:lnTo>
                    <a:pt x="222017" y="95956"/>
                  </a:lnTo>
                  <a:lnTo>
                    <a:pt x="186571" y="123355"/>
                  </a:lnTo>
                  <a:lnTo>
                    <a:pt x="153622" y="153622"/>
                  </a:lnTo>
                  <a:lnTo>
                    <a:pt x="123355" y="186571"/>
                  </a:lnTo>
                  <a:lnTo>
                    <a:pt x="95956" y="222017"/>
                  </a:lnTo>
                  <a:lnTo>
                    <a:pt x="71609" y="259776"/>
                  </a:lnTo>
                  <a:lnTo>
                    <a:pt x="50500" y="299661"/>
                  </a:lnTo>
                  <a:lnTo>
                    <a:pt x="32813" y="341488"/>
                  </a:lnTo>
                  <a:lnTo>
                    <a:pt x="18735" y="385071"/>
                  </a:lnTo>
                  <a:lnTo>
                    <a:pt x="8450" y="430226"/>
                  </a:lnTo>
                  <a:lnTo>
                    <a:pt x="2143" y="476767"/>
                  </a:lnTo>
                  <a:lnTo>
                    <a:pt x="0" y="524509"/>
                  </a:lnTo>
                  <a:lnTo>
                    <a:pt x="0" y="2649219"/>
                  </a:lnTo>
                  <a:lnTo>
                    <a:pt x="2143" y="2696962"/>
                  </a:lnTo>
                  <a:lnTo>
                    <a:pt x="8450" y="2743503"/>
                  </a:lnTo>
                  <a:lnTo>
                    <a:pt x="18735" y="2788658"/>
                  </a:lnTo>
                  <a:lnTo>
                    <a:pt x="32813" y="2832241"/>
                  </a:lnTo>
                  <a:lnTo>
                    <a:pt x="50500" y="2874068"/>
                  </a:lnTo>
                  <a:lnTo>
                    <a:pt x="71609" y="2913953"/>
                  </a:lnTo>
                  <a:lnTo>
                    <a:pt x="95956" y="2951712"/>
                  </a:lnTo>
                  <a:lnTo>
                    <a:pt x="123355" y="2987158"/>
                  </a:lnTo>
                  <a:lnTo>
                    <a:pt x="153622" y="3020107"/>
                  </a:lnTo>
                  <a:lnTo>
                    <a:pt x="186571" y="3050374"/>
                  </a:lnTo>
                  <a:lnTo>
                    <a:pt x="222017" y="3077773"/>
                  </a:lnTo>
                  <a:lnTo>
                    <a:pt x="259776" y="3102120"/>
                  </a:lnTo>
                  <a:lnTo>
                    <a:pt x="299661" y="3123229"/>
                  </a:lnTo>
                  <a:lnTo>
                    <a:pt x="341488" y="3140916"/>
                  </a:lnTo>
                  <a:lnTo>
                    <a:pt x="385071" y="3154994"/>
                  </a:lnTo>
                  <a:lnTo>
                    <a:pt x="430226" y="3165279"/>
                  </a:lnTo>
                  <a:lnTo>
                    <a:pt x="476767" y="3171586"/>
                  </a:lnTo>
                  <a:lnTo>
                    <a:pt x="524510" y="3173729"/>
                  </a:lnTo>
                  <a:lnTo>
                    <a:pt x="2622550" y="3173729"/>
                  </a:lnTo>
                  <a:lnTo>
                    <a:pt x="2670292" y="3171586"/>
                  </a:lnTo>
                  <a:lnTo>
                    <a:pt x="2716833" y="3165279"/>
                  </a:lnTo>
                  <a:lnTo>
                    <a:pt x="2761988" y="3154994"/>
                  </a:lnTo>
                  <a:lnTo>
                    <a:pt x="2805571" y="3140916"/>
                  </a:lnTo>
                  <a:lnTo>
                    <a:pt x="2847398" y="3123229"/>
                  </a:lnTo>
                  <a:lnTo>
                    <a:pt x="2887283" y="3102120"/>
                  </a:lnTo>
                  <a:lnTo>
                    <a:pt x="2925042" y="3077773"/>
                  </a:lnTo>
                  <a:lnTo>
                    <a:pt x="2960488" y="3050374"/>
                  </a:lnTo>
                  <a:lnTo>
                    <a:pt x="2993437" y="3020107"/>
                  </a:lnTo>
                  <a:lnTo>
                    <a:pt x="3023704" y="2987158"/>
                  </a:lnTo>
                  <a:lnTo>
                    <a:pt x="3051103" y="2951712"/>
                  </a:lnTo>
                  <a:lnTo>
                    <a:pt x="3075450" y="2913953"/>
                  </a:lnTo>
                  <a:lnTo>
                    <a:pt x="3096559" y="2874068"/>
                  </a:lnTo>
                  <a:lnTo>
                    <a:pt x="3114246" y="2832241"/>
                  </a:lnTo>
                  <a:lnTo>
                    <a:pt x="3128324" y="2788658"/>
                  </a:lnTo>
                  <a:lnTo>
                    <a:pt x="3138609" y="2743503"/>
                  </a:lnTo>
                  <a:lnTo>
                    <a:pt x="3144916" y="2696962"/>
                  </a:lnTo>
                  <a:lnTo>
                    <a:pt x="3147060" y="2649219"/>
                  </a:lnTo>
                  <a:lnTo>
                    <a:pt x="3147060" y="524509"/>
                  </a:lnTo>
                  <a:lnTo>
                    <a:pt x="3144916" y="476767"/>
                  </a:lnTo>
                  <a:lnTo>
                    <a:pt x="3138609" y="430226"/>
                  </a:lnTo>
                  <a:lnTo>
                    <a:pt x="3128324" y="385071"/>
                  </a:lnTo>
                  <a:lnTo>
                    <a:pt x="3114246" y="341488"/>
                  </a:lnTo>
                  <a:lnTo>
                    <a:pt x="3096559" y="299661"/>
                  </a:lnTo>
                  <a:lnTo>
                    <a:pt x="3075450" y="259776"/>
                  </a:lnTo>
                  <a:lnTo>
                    <a:pt x="3051103" y="222017"/>
                  </a:lnTo>
                  <a:lnTo>
                    <a:pt x="3023704" y="186571"/>
                  </a:lnTo>
                  <a:lnTo>
                    <a:pt x="2993437" y="153622"/>
                  </a:lnTo>
                  <a:lnTo>
                    <a:pt x="2960488" y="123355"/>
                  </a:lnTo>
                  <a:lnTo>
                    <a:pt x="2925042" y="95956"/>
                  </a:lnTo>
                  <a:lnTo>
                    <a:pt x="2887283" y="71609"/>
                  </a:lnTo>
                  <a:lnTo>
                    <a:pt x="2847398" y="50500"/>
                  </a:lnTo>
                  <a:lnTo>
                    <a:pt x="2805571" y="32813"/>
                  </a:lnTo>
                  <a:lnTo>
                    <a:pt x="2761988" y="18735"/>
                  </a:lnTo>
                  <a:lnTo>
                    <a:pt x="2716833" y="8450"/>
                  </a:lnTo>
                  <a:lnTo>
                    <a:pt x="2670292" y="2143"/>
                  </a:lnTo>
                  <a:lnTo>
                    <a:pt x="2622550" y="0"/>
                  </a:lnTo>
                  <a:close/>
                </a:path>
              </a:pathLst>
            </a:custGeom>
            <a:solidFill>
              <a:srgbClr val="3C5B5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467225" y="685800"/>
            <a:ext cx="41840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00000"/>
                </a:solidFill>
                <a:latin typeface="Trebuchet MS"/>
                <a:cs typeface="Trebuchet MS"/>
              </a:rPr>
              <a:t>Explicação</a:t>
            </a:r>
            <a:r>
              <a:rPr dirty="0" sz="2400" spc="-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000000"/>
                </a:solidFill>
                <a:latin typeface="Trebuchet MS"/>
                <a:cs typeface="Trebuchet MS"/>
              </a:rPr>
              <a:t>sobre</a:t>
            </a:r>
            <a:r>
              <a:rPr dirty="0" sz="2400" spc="-9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50" b="1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2400" spc="-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000000"/>
                </a:solidFill>
                <a:latin typeface="Trebuchet MS"/>
                <a:cs typeface="Trebuchet MS"/>
              </a:rPr>
              <a:t>conteúdo: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074790" y="1897506"/>
            <a:ext cx="2574290" cy="2952115"/>
          </a:xfrm>
          <a:prstGeom prst="rect">
            <a:avLst/>
          </a:prstGeom>
        </p:spPr>
        <p:txBody>
          <a:bodyPr wrap="square" lIns="0" tIns="2565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20"/>
              </a:spcBef>
            </a:pPr>
            <a:r>
              <a:rPr dirty="0" sz="3200" spc="-10">
                <a:solidFill>
                  <a:srgbClr val="FFFFFF"/>
                </a:solidFill>
                <a:latin typeface="Arial MT"/>
                <a:cs typeface="Arial MT"/>
              </a:rPr>
              <a:t>Operadores:</a:t>
            </a:r>
            <a:endParaRPr sz="3200">
              <a:latin typeface="Arial MT"/>
              <a:cs typeface="Arial MT"/>
            </a:endParaRPr>
          </a:p>
          <a:p>
            <a:pPr marL="354965" indent="-35115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4965" algn="l"/>
              </a:tabLst>
            </a:pPr>
            <a:r>
              <a:rPr dirty="0" sz="3200" spc="130">
                <a:solidFill>
                  <a:srgbClr val="FFFFFF"/>
                </a:solidFill>
                <a:latin typeface="Arial MT"/>
                <a:cs typeface="Arial MT"/>
              </a:rPr>
              <a:t>Aritméticos</a:t>
            </a:r>
            <a:endParaRPr sz="3200">
              <a:latin typeface="Arial MT"/>
              <a:cs typeface="Arial MT"/>
            </a:endParaRPr>
          </a:p>
          <a:p>
            <a:pPr marL="354965" indent="-351155">
              <a:lnSpc>
                <a:spcPct val="100000"/>
              </a:lnSpc>
              <a:spcBef>
                <a:spcPts val="1925"/>
              </a:spcBef>
              <a:buAutoNum type="arabicPeriod"/>
              <a:tabLst>
                <a:tab pos="354965" algn="l"/>
              </a:tabLst>
            </a:pPr>
            <a:r>
              <a:rPr dirty="0" sz="3200" spc="55">
                <a:solidFill>
                  <a:srgbClr val="FFFFFF"/>
                </a:solidFill>
                <a:latin typeface="Arial MT"/>
                <a:cs typeface="Arial MT"/>
              </a:rPr>
              <a:t>Relacionais</a:t>
            </a:r>
            <a:endParaRPr sz="3200">
              <a:latin typeface="Arial MT"/>
              <a:cs typeface="Arial MT"/>
            </a:endParaRPr>
          </a:p>
          <a:p>
            <a:pPr marL="354965" indent="-351155">
              <a:lnSpc>
                <a:spcPct val="100000"/>
              </a:lnSpc>
              <a:spcBef>
                <a:spcPts val="1920"/>
              </a:spcBef>
              <a:buAutoNum type="arabicPeriod"/>
              <a:tabLst>
                <a:tab pos="354965" algn="l"/>
              </a:tabLst>
            </a:pPr>
            <a:r>
              <a:rPr dirty="0" sz="3200" spc="50">
                <a:solidFill>
                  <a:srgbClr val="FFFFFF"/>
                </a:solidFill>
                <a:latin typeface="Arial MT"/>
                <a:cs typeface="Arial MT"/>
              </a:rPr>
              <a:t>Lógicos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309" y="2611120"/>
            <a:ext cx="3313429" cy="331342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1"/>
            <a:ext cx="6096000" cy="6858000"/>
            <a:chOff x="0" y="-1"/>
            <a:chExt cx="6096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6096000" cy="685800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805815" y="234315"/>
              <a:ext cx="4485640" cy="1141730"/>
            </a:xfrm>
            <a:custGeom>
              <a:avLst/>
              <a:gdLst/>
              <a:ahLst/>
              <a:cxnLst/>
              <a:rect l="l" t="t" r="r" b="b"/>
              <a:pathLst>
                <a:path w="4485640" h="1141730">
                  <a:moveTo>
                    <a:pt x="4485640" y="0"/>
                  </a:moveTo>
                  <a:lnTo>
                    <a:pt x="0" y="0"/>
                  </a:lnTo>
                  <a:lnTo>
                    <a:pt x="0" y="1141729"/>
                  </a:lnTo>
                  <a:lnTo>
                    <a:pt x="4485640" y="1141729"/>
                  </a:lnTo>
                  <a:lnTo>
                    <a:pt x="44856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805815" y="234315"/>
            <a:ext cx="4485640" cy="1141730"/>
          </a:xfrm>
          <a:custGeom>
            <a:avLst/>
            <a:gdLst/>
            <a:ahLst/>
            <a:cxnLst/>
            <a:rect l="l" t="t" r="r" b="b"/>
            <a:pathLst>
              <a:path w="4485640" h="1141730">
                <a:moveTo>
                  <a:pt x="0" y="1141729"/>
                </a:moveTo>
                <a:lnTo>
                  <a:pt x="4485640" y="1141729"/>
                </a:lnTo>
                <a:lnTo>
                  <a:pt x="4485640" y="0"/>
                </a:lnTo>
                <a:lnTo>
                  <a:pt x="0" y="0"/>
                </a:lnTo>
                <a:lnTo>
                  <a:pt x="0" y="1141729"/>
                </a:lnTo>
                <a:close/>
              </a:path>
            </a:pathLst>
          </a:custGeom>
          <a:ln w="3174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7753" y="445452"/>
            <a:ext cx="2891155" cy="6635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ts val="2510"/>
              </a:lnSpc>
              <a:spcBef>
                <a:spcPts val="100"/>
              </a:spcBef>
            </a:pPr>
            <a:r>
              <a:rPr dirty="0" sz="2200" spc="310"/>
              <a:t>PROGRAMAÇÃO</a:t>
            </a:r>
            <a:r>
              <a:rPr dirty="0" sz="2200" spc="360"/>
              <a:t> </a:t>
            </a:r>
            <a:r>
              <a:rPr dirty="0" sz="2200" spc="105"/>
              <a:t>EM</a:t>
            </a:r>
            <a:endParaRPr sz="2200"/>
          </a:p>
          <a:p>
            <a:pPr algn="ctr" marL="1270">
              <a:lnSpc>
                <a:spcPts val="2510"/>
              </a:lnSpc>
            </a:pPr>
            <a:r>
              <a:rPr dirty="0" sz="2200" spc="280"/>
              <a:t>PYTHON</a:t>
            </a:r>
            <a:endParaRPr sz="2200"/>
          </a:p>
        </p:txBody>
      </p:sp>
      <p:sp>
        <p:nvSpPr>
          <p:cNvPr id="8" name="object 8" descr=""/>
          <p:cNvSpPr txBox="1"/>
          <p:nvPr/>
        </p:nvSpPr>
        <p:spPr>
          <a:xfrm>
            <a:off x="6553581" y="636904"/>
            <a:ext cx="1971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  <a:tab pos="798195" algn="l"/>
                <a:tab pos="1412875" algn="l"/>
              </a:tabLst>
            </a:pPr>
            <a:r>
              <a:rPr dirty="0" sz="1800" spc="25">
                <a:latin typeface="Trebuchet MS"/>
                <a:cs typeface="Trebuchet MS"/>
              </a:rPr>
              <a:t>De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que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85">
                <a:latin typeface="Trebuchet MS"/>
                <a:cs typeface="Trebuchet MS"/>
              </a:rPr>
              <a:t>forma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77605" y="636904"/>
            <a:ext cx="29152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7940">
              <a:lnSpc>
                <a:spcPct val="100000"/>
              </a:lnSpc>
              <a:spcBef>
                <a:spcPts val="100"/>
              </a:spcBef>
              <a:tabLst>
                <a:tab pos="488315" algn="l"/>
                <a:tab pos="1825625" algn="l"/>
              </a:tabLst>
            </a:pPr>
            <a:r>
              <a:rPr dirty="0" sz="1800" spc="-25">
                <a:latin typeface="Trebuchet MS"/>
                <a:cs typeface="Trebuchet MS"/>
              </a:rPr>
              <a:t>os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operadores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90">
                <a:latin typeface="Trebuchet MS"/>
                <a:cs typeface="Trebuchet MS"/>
              </a:rPr>
              <a:t>aritméticos</a:t>
            </a:r>
            <a:endParaRPr sz="1800">
              <a:latin typeface="Trebuchet MS"/>
              <a:cs typeface="Trebuchet MS"/>
            </a:endParaRPr>
          </a:p>
          <a:p>
            <a:pPr algn="r" marR="5080">
              <a:lnSpc>
                <a:spcPct val="100000"/>
              </a:lnSpc>
            </a:pPr>
            <a:r>
              <a:rPr dirty="0" sz="1800" spc="-10">
                <a:latin typeface="Trebuchet MS"/>
                <a:cs typeface="Trebuchet MS"/>
              </a:rPr>
              <a:t>expressão,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82181" y="911225"/>
            <a:ext cx="368172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302385" algn="l"/>
                <a:tab pos="1684020" algn="l"/>
                <a:tab pos="2800350" algn="l"/>
                <a:tab pos="3281679" algn="l"/>
              </a:tabLst>
            </a:pPr>
            <a:r>
              <a:rPr dirty="0" sz="1800" spc="-10">
                <a:latin typeface="Trebuchet MS"/>
                <a:cs typeface="Trebuchet MS"/>
              </a:rPr>
              <a:t>influenciam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50">
                <a:latin typeface="Trebuchet MS"/>
                <a:cs typeface="Trebuchet MS"/>
              </a:rPr>
              <a:t>o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0">
                <a:latin typeface="Trebuchet MS"/>
                <a:cs typeface="Trebuchet MS"/>
              </a:rPr>
              <a:t>resultado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5">
                <a:latin typeface="Trebuchet MS"/>
                <a:cs typeface="Trebuchet MS"/>
              </a:rPr>
              <a:t>de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150">
                <a:latin typeface="Trebuchet MS"/>
                <a:cs typeface="Trebuchet MS"/>
              </a:rPr>
              <a:t>uma </a:t>
            </a:r>
            <a:r>
              <a:rPr dirty="0" sz="1800" spc="-75">
                <a:latin typeface="Trebuchet MS"/>
                <a:cs typeface="Trebuchet MS"/>
              </a:rPr>
              <a:t>considerando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90">
                <a:latin typeface="Trebuchet MS"/>
                <a:cs typeface="Trebuchet MS"/>
              </a:rPr>
              <a:t>a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ordem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de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precedência?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240665" indent="-227965">
              <a:lnSpc>
                <a:spcPct val="100000"/>
              </a:lnSpc>
              <a:spcBef>
                <a:spcPts val="100"/>
              </a:spcBef>
              <a:buClr>
                <a:srgbClr val="9BAEB5"/>
              </a:buClr>
              <a:buFont typeface="Arial MT"/>
              <a:buChar char="•"/>
              <a:tabLst>
                <a:tab pos="240665" algn="l"/>
              </a:tabLst>
            </a:pPr>
            <a:r>
              <a:rPr dirty="0"/>
              <a:t>Como</a:t>
            </a:r>
            <a:r>
              <a:rPr dirty="0" spc="10"/>
              <a:t> </a:t>
            </a:r>
            <a:r>
              <a:rPr dirty="0" spc="-120"/>
              <a:t>funciona</a:t>
            </a:r>
            <a:r>
              <a:rPr dirty="0" spc="15"/>
              <a:t> </a:t>
            </a:r>
            <a:r>
              <a:rPr dirty="0" spc="-190"/>
              <a:t>a</a:t>
            </a:r>
            <a:r>
              <a:rPr dirty="0" spc="15"/>
              <a:t> </a:t>
            </a:r>
            <a:r>
              <a:rPr dirty="0" spc="-110"/>
              <a:t>atribuição</a:t>
            </a:r>
            <a:r>
              <a:rPr dirty="0" spc="10"/>
              <a:t> </a:t>
            </a:r>
            <a:r>
              <a:rPr dirty="0" spc="-110"/>
              <a:t>de</a:t>
            </a:r>
            <a:r>
              <a:rPr dirty="0" spc="10"/>
              <a:t> </a:t>
            </a:r>
            <a:r>
              <a:rPr dirty="0" spc="-90"/>
              <a:t>valores</a:t>
            </a:r>
            <a:r>
              <a:rPr dirty="0" spc="15"/>
              <a:t> </a:t>
            </a:r>
            <a:r>
              <a:rPr dirty="0" spc="-110"/>
              <a:t>às</a:t>
            </a:r>
            <a:r>
              <a:rPr dirty="0" spc="10"/>
              <a:t> </a:t>
            </a:r>
            <a:r>
              <a:rPr dirty="0" spc="-120"/>
              <a:t>variáveis</a:t>
            </a:r>
            <a:r>
              <a:rPr dirty="0" spc="25"/>
              <a:t> </a:t>
            </a:r>
            <a:r>
              <a:rPr dirty="0" spc="-50"/>
              <a:t>e</a:t>
            </a:r>
          </a:p>
          <a:p>
            <a:pPr algn="just" marL="241300">
              <a:lnSpc>
                <a:spcPct val="100000"/>
              </a:lnSpc>
            </a:pPr>
            <a:r>
              <a:rPr dirty="0"/>
              <a:t>por</a:t>
            </a:r>
            <a:r>
              <a:rPr dirty="0" spc="-85"/>
              <a:t> </a:t>
            </a:r>
            <a:r>
              <a:rPr dirty="0" spc="-120"/>
              <a:t>que</a:t>
            </a:r>
            <a:r>
              <a:rPr dirty="0" spc="-50"/>
              <a:t> </a:t>
            </a:r>
            <a:r>
              <a:rPr dirty="0" spc="-160"/>
              <a:t>ela</a:t>
            </a:r>
            <a:r>
              <a:rPr dirty="0" spc="-35"/>
              <a:t> </a:t>
            </a:r>
            <a:r>
              <a:rPr dirty="0" spc="-130"/>
              <a:t>é</a:t>
            </a:r>
            <a:r>
              <a:rPr dirty="0" spc="-50"/>
              <a:t> </a:t>
            </a:r>
            <a:r>
              <a:rPr dirty="0" spc="-45"/>
              <a:t>fundamental?</a:t>
            </a:r>
          </a:p>
          <a:p>
            <a:pPr algn="just" marL="241300" marR="5715" indent="-22860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pc="25"/>
              <a:t>Como</a:t>
            </a:r>
            <a:r>
              <a:rPr dirty="0" spc="-25"/>
              <a:t> </a:t>
            </a:r>
            <a:r>
              <a:rPr dirty="0" spc="-114"/>
              <a:t>funciona</a:t>
            </a:r>
            <a:r>
              <a:rPr dirty="0" spc="-20"/>
              <a:t> </a:t>
            </a:r>
            <a:r>
              <a:rPr dirty="0" spc="-190"/>
              <a:t>a</a:t>
            </a:r>
            <a:r>
              <a:rPr dirty="0" spc="-20"/>
              <a:t> </a:t>
            </a:r>
            <a:r>
              <a:rPr dirty="0" spc="-105"/>
              <a:t>atribuição</a:t>
            </a:r>
            <a:r>
              <a:rPr dirty="0" spc="-25"/>
              <a:t> </a:t>
            </a:r>
            <a:r>
              <a:rPr dirty="0" spc="-110"/>
              <a:t>de</a:t>
            </a:r>
            <a:r>
              <a:rPr dirty="0" spc="-25"/>
              <a:t> </a:t>
            </a:r>
            <a:r>
              <a:rPr dirty="0" spc="-90"/>
              <a:t>valores</a:t>
            </a:r>
            <a:r>
              <a:rPr dirty="0" spc="-20"/>
              <a:t> </a:t>
            </a:r>
            <a:r>
              <a:rPr dirty="0" spc="-110"/>
              <a:t>às</a:t>
            </a:r>
            <a:r>
              <a:rPr dirty="0" spc="-25"/>
              <a:t> </a:t>
            </a:r>
            <a:r>
              <a:rPr dirty="0" spc="-120"/>
              <a:t>variáveis</a:t>
            </a:r>
            <a:r>
              <a:rPr dirty="0" spc="-10"/>
              <a:t> </a:t>
            </a:r>
            <a:r>
              <a:rPr dirty="0" spc="-130"/>
              <a:t>e</a:t>
            </a:r>
            <a:r>
              <a:rPr dirty="0" spc="-70"/>
              <a:t> </a:t>
            </a:r>
            <a:r>
              <a:rPr dirty="0" spc="-30"/>
              <a:t>por</a:t>
            </a:r>
            <a:r>
              <a:rPr dirty="0" spc="-50"/>
              <a:t> </a:t>
            </a:r>
            <a:r>
              <a:rPr dirty="0" spc="-110"/>
              <a:t>que</a:t>
            </a:r>
            <a:r>
              <a:rPr dirty="0" spc="-45"/>
              <a:t> </a:t>
            </a:r>
            <a:r>
              <a:rPr dirty="0" spc="-155"/>
              <a:t>ela</a:t>
            </a:r>
            <a:r>
              <a:rPr dirty="0" spc="-35"/>
              <a:t> </a:t>
            </a:r>
            <a:r>
              <a:rPr dirty="0" spc="-130"/>
              <a:t>é</a:t>
            </a:r>
            <a:r>
              <a:rPr dirty="0" spc="-45"/>
              <a:t> </a:t>
            </a:r>
            <a:r>
              <a:rPr dirty="0" spc="-130"/>
              <a:t>fundamental?</a:t>
            </a:r>
          </a:p>
          <a:p>
            <a:pPr algn="just" marL="241300" marR="5080" indent="-228600">
              <a:lnSpc>
                <a:spcPct val="100000"/>
              </a:lnSpc>
              <a:spcBef>
                <a:spcPts val="1000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spc="50"/>
              <a:t>De</a:t>
            </a:r>
            <a:r>
              <a:rPr dirty="0" spc="455"/>
              <a:t> </a:t>
            </a:r>
            <a:r>
              <a:rPr dirty="0"/>
              <a:t>que</a:t>
            </a:r>
            <a:r>
              <a:rPr dirty="0" spc="455"/>
              <a:t> </a:t>
            </a:r>
            <a:r>
              <a:rPr dirty="0"/>
              <a:t>maneira</a:t>
            </a:r>
            <a:r>
              <a:rPr dirty="0" spc="455"/>
              <a:t> </a:t>
            </a:r>
            <a:r>
              <a:rPr dirty="0"/>
              <a:t>os</a:t>
            </a:r>
            <a:r>
              <a:rPr dirty="0" spc="455"/>
              <a:t> </a:t>
            </a:r>
            <a:r>
              <a:rPr dirty="0"/>
              <a:t>exercícios</a:t>
            </a:r>
            <a:r>
              <a:rPr dirty="0" spc="459"/>
              <a:t> </a:t>
            </a:r>
            <a:r>
              <a:rPr dirty="0"/>
              <a:t>de</a:t>
            </a:r>
            <a:r>
              <a:rPr dirty="0" spc="445"/>
              <a:t> </a:t>
            </a:r>
            <a:r>
              <a:rPr dirty="0"/>
              <a:t>cálculo</a:t>
            </a:r>
            <a:r>
              <a:rPr dirty="0" spc="455"/>
              <a:t> </a:t>
            </a:r>
            <a:r>
              <a:rPr dirty="0" spc="-25"/>
              <a:t>de </a:t>
            </a:r>
            <a:r>
              <a:rPr dirty="0" spc="-90"/>
              <a:t>porcentagem</a:t>
            </a:r>
            <a:r>
              <a:rPr dirty="0" spc="10"/>
              <a:t> </a:t>
            </a:r>
            <a:r>
              <a:rPr dirty="0"/>
              <a:t>e</a:t>
            </a:r>
            <a:r>
              <a:rPr dirty="0" spc="20"/>
              <a:t> </a:t>
            </a:r>
            <a:r>
              <a:rPr dirty="0" spc="-40"/>
              <a:t>desconto</a:t>
            </a:r>
            <a:r>
              <a:rPr dirty="0" spc="10"/>
              <a:t> </a:t>
            </a:r>
            <a:r>
              <a:rPr dirty="0" spc="-80"/>
              <a:t>reforçam</a:t>
            </a:r>
            <a:r>
              <a:rPr dirty="0" spc="20"/>
              <a:t> </a:t>
            </a:r>
            <a:r>
              <a:rPr dirty="0"/>
              <a:t>o</a:t>
            </a:r>
            <a:r>
              <a:rPr dirty="0" spc="15"/>
              <a:t> </a:t>
            </a:r>
            <a:r>
              <a:rPr dirty="0" spc="-90"/>
              <a:t>entendimento </a:t>
            </a:r>
            <a:r>
              <a:rPr dirty="0" spc="-20"/>
              <a:t>dos</a:t>
            </a:r>
            <a:r>
              <a:rPr dirty="0" spc="-85"/>
              <a:t> </a:t>
            </a:r>
            <a:r>
              <a:rPr dirty="0" spc="-75"/>
              <a:t>conceitos</a:t>
            </a:r>
            <a:r>
              <a:rPr dirty="0" spc="-60"/>
              <a:t> </a:t>
            </a:r>
            <a:r>
              <a:rPr dirty="0" spc="-110"/>
              <a:t>de</a:t>
            </a:r>
            <a:r>
              <a:rPr dirty="0" spc="-55"/>
              <a:t> </a:t>
            </a:r>
            <a:r>
              <a:rPr dirty="0" spc="-65"/>
              <a:t>operadores</a:t>
            </a:r>
            <a:r>
              <a:rPr dirty="0" spc="-70"/>
              <a:t> </a:t>
            </a:r>
            <a:r>
              <a:rPr dirty="0" spc="-135"/>
              <a:t>e</a:t>
            </a:r>
            <a:r>
              <a:rPr dirty="0" spc="-35"/>
              <a:t> </a:t>
            </a:r>
            <a:r>
              <a:rPr dirty="0" spc="-10"/>
              <a:t>atribuição?</a:t>
            </a:r>
          </a:p>
          <a:p>
            <a:pPr algn="just" marL="241300" marR="5715" indent="-228600">
              <a:lnSpc>
                <a:spcPct val="100000"/>
              </a:lnSpc>
              <a:spcBef>
                <a:spcPts val="1005"/>
              </a:spcBef>
              <a:buClr>
                <a:srgbClr val="9BAEB5"/>
              </a:buClr>
              <a:buFont typeface="Arial MT"/>
              <a:buChar char="•"/>
              <a:tabLst>
                <a:tab pos="241300" algn="l"/>
              </a:tabLst>
            </a:pPr>
            <a:r>
              <a:rPr dirty="0" b="1">
                <a:latin typeface="Trebuchet MS"/>
                <a:cs typeface="Trebuchet MS"/>
              </a:rPr>
              <a:t>Observação:</a:t>
            </a:r>
            <a:r>
              <a:rPr dirty="0" spc="475" b="1">
                <a:latin typeface="Trebuchet MS"/>
                <a:cs typeface="Trebuchet MS"/>
              </a:rPr>
              <a:t>  </a:t>
            </a:r>
            <a:r>
              <a:rPr dirty="0"/>
              <a:t>Pode</a:t>
            </a:r>
            <a:r>
              <a:rPr dirty="0" spc="190"/>
              <a:t>   </a:t>
            </a:r>
            <a:r>
              <a:rPr dirty="0"/>
              <a:t>ser</a:t>
            </a:r>
            <a:r>
              <a:rPr dirty="0" spc="185"/>
              <a:t>   </a:t>
            </a:r>
            <a:r>
              <a:rPr dirty="0"/>
              <a:t>utilizado</a:t>
            </a:r>
            <a:r>
              <a:rPr dirty="0" spc="190"/>
              <a:t>   </a:t>
            </a:r>
            <a:r>
              <a:rPr dirty="0"/>
              <a:t>o</a:t>
            </a:r>
            <a:r>
              <a:rPr dirty="0" spc="185"/>
              <a:t>   </a:t>
            </a:r>
            <a:r>
              <a:rPr dirty="0" spc="-40"/>
              <a:t>site </a:t>
            </a:r>
            <a:r>
              <a:rPr dirty="0" u="sng" spc="-13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hlinkClick r:id="rId3"/>
              </a:rPr>
              <a:t>https://sorteio.com/sorteio-</a:t>
            </a:r>
            <a:r>
              <a:rPr dirty="0" u="sng" spc="-11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hlinkClick r:id="rId3"/>
              </a:rPr>
              <a:t>de-</a:t>
            </a:r>
            <a:r>
              <a:rPr dirty="0" u="sng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hlinkClick r:id="rId3"/>
              </a:rPr>
              <a:t>nomes</a:t>
            </a:r>
            <a:r>
              <a:rPr dirty="0" spc="330">
                <a:solidFill>
                  <a:srgbClr val="00AFEF"/>
                </a:solidFill>
              </a:rPr>
              <a:t> </a:t>
            </a:r>
            <a:r>
              <a:rPr dirty="0"/>
              <a:t>para</a:t>
            </a:r>
            <a:r>
              <a:rPr dirty="0" spc="330"/>
              <a:t> </a:t>
            </a:r>
            <a:r>
              <a:rPr dirty="0" spc="-25"/>
              <a:t>sortear </a:t>
            </a:r>
            <a:r>
              <a:rPr dirty="0" spc="-95"/>
              <a:t>alunos</a:t>
            </a:r>
            <a:r>
              <a:rPr dirty="0" spc="-20"/>
              <a:t> </a:t>
            </a:r>
            <a:r>
              <a:rPr dirty="0" spc="-190"/>
              <a:t>a</a:t>
            </a:r>
            <a:r>
              <a:rPr dirty="0" spc="-15"/>
              <a:t> </a:t>
            </a:r>
            <a:r>
              <a:rPr dirty="0" spc="-105"/>
              <a:t>responderem,</a:t>
            </a:r>
            <a:r>
              <a:rPr dirty="0" spc="-185"/>
              <a:t> </a:t>
            </a:r>
            <a:r>
              <a:rPr dirty="0" spc="-90"/>
              <a:t>se</a:t>
            </a:r>
            <a:r>
              <a:rPr dirty="0" spc="-10"/>
              <a:t> </a:t>
            </a:r>
            <a:r>
              <a:rPr dirty="0" spc="-125"/>
              <a:t>achar</a:t>
            </a:r>
            <a:r>
              <a:rPr dirty="0" spc="-25"/>
              <a:t> </a:t>
            </a:r>
            <a:r>
              <a:rPr dirty="0" spc="-10"/>
              <a:t>necessário.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8943975" y="5240020"/>
            <a:ext cx="1060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9BAEB5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80845" y="2279650"/>
            <a:ext cx="27362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Questões</a:t>
            </a:r>
            <a:r>
              <a:rPr dirty="0" sz="24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Trebuchet MS"/>
                <a:cs typeface="Trebuchet MS"/>
              </a:rPr>
              <a:t>Mediadoras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559" y="3068320"/>
            <a:ext cx="4994910" cy="28092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16" name="object 16" descr=""/>
          <p:cNvGrpSpPr/>
          <p:nvPr/>
        </p:nvGrpSpPr>
        <p:grpSpPr>
          <a:xfrm>
            <a:off x="3040379" y="1164589"/>
            <a:ext cx="2268220" cy="588010"/>
            <a:chOff x="3040379" y="1164589"/>
            <a:chExt cx="2268220" cy="58801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0379" y="1205229"/>
              <a:ext cx="788669" cy="50800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73269" y="1164589"/>
              <a:ext cx="735329" cy="54863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16679" y="1205229"/>
              <a:ext cx="568960" cy="54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6096000" cy="68580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6772909" y="3568700"/>
            <a:ext cx="4617720" cy="1615440"/>
          </a:xfrm>
          <a:custGeom>
            <a:avLst/>
            <a:gdLst/>
            <a:ahLst/>
            <a:cxnLst/>
            <a:rect l="l" t="t" r="r" b="b"/>
            <a:pathLst>
              <a:path w="4617720" h="1615439">
                <a:moveTo>
                  <a:pt x="4348480" y="0"/>
                </a:moveTo>
                <a:lnTo>
                  <a:pt x="269240" y="0"/>
                </a:lnTo>
                <a:lnTo>
                  <a:pt x="220838" y="4337"/>
                </a:lnTo>
                <a:lnTo>
                  <a:pt x="175285" y="16842"/>
                </a:lnTo>
                <a:lnTo>
                  <a:pt x="133340" y="36754"/>
                </a:lnTo>
                <a:lnTo>
                  <a:pt x="95763" y="63315"/>
                </a:lnTo>
                <a:lnTo>
                  <a:pt x="63315" y="95763"/>
                </a:lnTo>
                <a:lnTo>
                  <a:pt x="36754" y="133340"/>
                </a:lnTo>
                <a:lnTo>
                  <a:pt x="16842" y="175285"/>
                </a:lnTo>
                <a:lnTo>
                  <a:pt x="4337" y="220838"/>
                </a:lnTo>
                <a:lnTo>
                  <a:pt x="0" y="269239"/>
                </a:lnTo>
                <a:lnTo>
                  <a:pt x="0" y="1346200"/>
                </a:lnTo>
                <a:lnTo>
                  <a:pt x="4337" y="1394601"/>
                </a:lnTo>
                <a:lnTo>
                  <a:pt x="16842" y="1440154"/>
                </a:lnTo>
                <a:lnTo>
                  <a:pt x="36754" y="1482099"/>
                </a:lnTo>
                <a:lnTo>
                  <a:pt x="63315" y="1519676"/>
                </a:lnTo>
                <a:lnTo>
                  <a:pt x="95763" y="1552124"/>
                </a:lnTo>
                <a:lnTo>
                  <a:pt x="133340" y="1578685"/>
                </a:lnTo>
                <a:lnTo>
                  <a:pt x="175285" y="1598597"/>
                </a:lnTo>
                <a:lnTo>
                  <a:pt x="220838" y="1611102"/>
                </a:lnTo>
                <a:lnTo>
                  <a:pt x="269240" y="1615439"/>
                </a:lnTo>
                <a:lnTo>
                  <a:pt x="4348480" y="1615439"/>
                </a:lnTo>
                <a:lnTo>
                  <a:pt x="4396881" y="1611102"/>
                </a:lnTo>
                <a:lnTo>
                  <a:pt x="4442434" y="1598597"/>
                </a:lnTo>
                <a:lnTo>
                  <a:pt x="4484379" y="1578685"/>
                </a:lnTo>
                <a:lnTo>
                  <a:pt x="4521956" y="1552124"/>
                </a:lnTo>
                <a:lnTo>
                  <a:pt x="4554404" y="1519676"/>
                </a:lnTo>
                <a:lnTo>
                  <a:pt x="4580965" y="1482099"/>
                </a:lnTo>
                <a:lnTo>
                  <a:pt x="4600877" y="1440154"/>
                </a:lnTo>
                <a:lnTo>
                  <a:pt x="4613382" y="1394601"/>
                </a:lnTo>
                <a:lnTo>
                  <a:pt x="4617720" y="1346200"/>
                </a:lnTo>
                <a:lnTo>
                  <a:pt x="4617720" y="269239"/>
                </a:lnTo>
                <a:lnTo>
                  <a:pt x="4613382" y="220838"/>
                </a:lnTo>
                <a:lnTo>
                  <a:pt x="4600877" y="175285"/>
                </a:lnTo>
                <a:lnTo>
                  <a:pt x="4580965" y="133340"/>
                </a:lnTo>
                <a:lnTo>
                  <a:pt x="4554404" y="95763"/>
                </a:lnTo>
                <a:lnTo>
                  <a:pt x="4521956" y="63315"/>
                </a:lnTo>
                <a:lnTo>
                  <a:pt x="4484379" y="36754"/>
                </a:lnTo>
                <a:lnTo>
                  <a:pt x="4442434" y="16842"/>
                </a:lnTo>
                <a:lnTo>
                  <a:pt x="4396881" y="4337"/>
                </a:lnTo>
                <a:lnTo>
                  <a:pt x="4348480" y="0"/>
                </a:lnTo>
                <a:close/>
              </a:path>
            </a:pathLst>
          </a:custGeom>
          <a:solidFill>
            <a:srgbClr val="9BAEB5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9625" y="443865"/>
            <a:ext cx="4494530" cy="1134110"/>
          </a:xfrm>
          <a:prstGeom prst="rect"/>
          <a:solidFill>
            <a:srgbClr val="FFFFFF"/>
          </a:solidFill>
          <a:ln w="31750">
            <a:solidFill>
              <a:srgbClr val="404040"/>
            </a:solidFill>
          </a:ln>
        </p:spPr>
        <p:txBody>
          <a:bodyPr wrap="square" lIns="0" tIns="501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95"/>
              </a:spcBef>
            </a:pPr>
            <a:endParaRPr sz="2200">
              <a:latin typeface="Times New Roman"/>
              <a:cs typeface="Times New Roman"/>
            </a:endParaRPr>
          </a:p>
          <a:p>
            <a:pPr marL="1261745">
              <a:lnSpc>
                <a:spcPct val="100000"/>
              </a:lnSpc>
            </a:pPr>
            <a:r>
              <a:rPr dirty="0" sz="2200" spc="195"/>
              <a:t>REFERÊNCIAS</a:t>
            </a:r>
            <a:endParaRPr sz="2200"/>
          </a:p>
        </p:txBody>
      </p:sp>
      <p:sp>
        <p:nvSpPr>
          <p:cNvPr id="6" name="object 6" descr=""/>
          <p:cNvSpPr txBox="1"/>
          <p:nvPr/>
        </p:nvSpPr>
        <p:spPr>
          <a:xfrm>
            <a:off x="6622668" y="829309"/>
            <a:ext cx="4919980" cy="94106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70">
                <a:solidFill>
                  <a:srgbClr val="373D40"/>
                </a:solidFill>
                <a:latin typeface="Trebuchet MS"/>
                <a:cs typeface="Trebuchet MS"/>
              </a:rPr>
              <a:t>Importante: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000" spc="114">
                <a:solidFill>
                  <a:srgbClr val="373D40"/>
                </a:solidFill>
                <a:latin typeface="Trebuchet MS"/>
                <a:cs typeface="Trebuchet MS"/>
              </a:rPr>
              <a:t>Os</a:t>
            </a:r>
            <a:r>
              <a:rPr dirty="0" sz="2000" spc="12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 spc="-50">
                <a:solidFill>
                  <a:srgbClr val="373D40"/>
                </a:solidFill>
                <a:latin typeface="Trebuchet MS"/>
                <a:cs typeface="Trebuchet MS"/>
              </a:rPr>
              <a:t>conteúdos</a:t>
            </a:r>
            <a:r>
              <a:rPr dirty="0" sz="2000" spc="13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73D40"/>
                </a:solidFill>
                <a:latin typeface="Trebuchet MS"/>
                <a:cs typeface="Trebuchet MS"/>
              </a:rPr>
              <a:t>disponibilizados</a:t>
            </a:r>
            <a:r>
              <a:rPr dirty="0" sz="2000" spc="13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são</a:t>
            </a:r>
            <a:r>
              <a:rPr dirty="0" sz="2000" spc="12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 spc="-85">
                <a:solidFill>
                  <a:srgbClr val="373D40"/>
                </a:solidFill>
                <a:latin typeface="Trebuchet MS"/>
                <a:cs typeface="Trebuchet MS"/>
              </a:rPr>
              <a:t>específicos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622668" y="1744230"/>
            <a:ext cx="4919980" cy="1215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30000"/>
              </a:lnSpc>
              <a:spcBef>
                <a:spcPts val="105"/>
              </a:spcBef>
            </a:pP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para</a:t>
            </a:r>
            <a:r>
              <a:rPr dirty="0" sz="2000" spc="40">
                <a:solidFill>
                  <a:srgbClr val="373D40"/>
                </a:solidFill>
                <a:latin typeface="Trebuchet MS"/>
                <a:cs typeface="Trebuchet MS"/>
              </a:rPr>
              <a:t>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este</a:t>
            </a:r>
            <a:r>
              <a:rPr dirty="0" sz="2000" spc="40">
                <a:solidFill>
                  <a:srgbClr val="373D40"/>
                </a:solidFill>
                <a:latin typeface="Trebuchet MS"/>
                <a:cs typeface="Trebuchet MS"/>
              </a:rPr>
              <a:t>  </a:t>
            </a:r>
            <a:r>
              <a:rPr dirty="0" sz="2000" spc="-25">
                <a:solidFill>
                  <a:srgbClr val="373D40"/>
                </a:solidFill>
                <a:latin typeface="Trebuchet MS"/>
                <a:cs typeface="Trebuchet MS"/>
              </a:rPr>
              <a:t>curso/turma,</a:t>
            </a:r>
            <a:r>
              <a:rPr dirty="0" sz="2000" spc="-15">
                <a:solidFill>
                  <a:srgbClr val="373D40"/>
                </a:solidFill>
                <a:latin typeface="Trebuchet MS"/>
                <a:cs typeface="Trebuchet MS"/>
              </a:rPr>
              <a:t>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a</a:t>
            </a:r>
            <a:r>
              <a:rPr dirty="0" sz="2000" spc="40">
                <a:solidFill>
                  <a:srgbClr val="373D40"/>
                </a:solidFill>
                <a:latin typeface="Trebuchet MS"/>
                <a:cs typeface="Trebuchet MS"/>
              </a:rPr>
              <a:t>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divulgação</a:t>
            </a:r>
            <a:r>
              <a:rPr dirty="0" sz="2000" spc="40">
                <a:solidFill>
                  <a:srgbClr val="373D40"/>
                </a:solidFill>
                <a:latin typeface="Trebuchet MS"/>
                <a:cs typeface="Trebuchet MS"/>
              </a:rPr>
              <a:t>  </a:t>
            </a:r>
            <a:r>
              <a:rPr dirty="0" sz="2000" spc="-25">
                <a:solidFill>
                  <a:srgbClr val="373D40"/>
                </a:solidFill>
                <a:latin typeface="Trebuchet MS"/>
                <a:cs typeface="Trebuchet MS"/>
              </a:rPr>
              <a:t>ou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reprodução</a:t>
            </a:r>
            <a:r>
              <a:rPr dirty="0" sz="2000" spc="170">
                <a:solidFill>
                  <a:srgbClr val="373D40"/>
                </a:solidFill>
                <a:latin typeface="Trebuchet MS"/>
                <a:cs typeface="Trebuchet MS"/>
              </a:rPr>
              <a:t> 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do</a:t>
            </a:r>
            <a:r>
              <a:rPr dirty="0" sz="2000" spc="175">
                <a:solidFill>
                  <a:srgbClr val="373D40"/>
                </a:solidFill>
                <a:latin typeface="Trebuchet MS"/>
                <a:cs typeface="Trebuchet MS"/>
              </a:rPr>
              <a:t> 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material</a:t>
            </a:r>
            <a:r>
              <a:rPr dirty="0" sz="2000" spc="175">
                <a:solidFill>
                  <a:srgbClr val="373D40"/>
                </a:solidFill>
                <a:latin typeface="Trebuchet MS"/>
                <a:cs typeface="Trebuchet MS"/>
              </a:rPr>
              <a:t>   </a:t>
            </a:r>
            <a:r>
              <a:rPr dirty="0" sz="2000">
                <a:solidFill>
                  <a:srgbClr val="373D40"/>
                </a:solidFill>
                <a:latin typeface="Trebuchet MS"/>
                <a:cs typeface="Trebuchet MS"/>
              </a:rPr>
              <a:t>para</a:t>
            </a:r>
            <a:r>
              <a:rPr dirty="0" sz="2000" spc="170">
                <a:solidFill>
                  <a:srgbClr val="373D40"/>
                </a:solidFill>
                <a:latin typeface="Trebuchet MS"/>
                <a:cs typeface="Trebuchet MS"/>
              </a:rPr>
              <a:t>   </a:t>
            </a:r>
            <a:r>
              <a:rPr dirty="0" sz="2000" spc="-50">
                <a:solidFill>
                  <a:srgbClr val="373D40"/>
                </a:solidFill>
                <a:latin typeface="Trebuchet MS"/>
                <a:cs typeface="Trebuchet MS"/>
              </a:rPr>
              <a:t>outras </a:t>
            </a:r>
            <a:r>
              <a:rPr dirty="0" sz="2000" spc="-120">
                <a:solidFill>
                  <a:srgbClr val="373D40"/>
                </a:solidFill>
                <a:latin typeface="Trebuchet MS"/>
                <a:cs typeface="Trebuchet MS"/>
              </a:rPr>
              <a:t>pessoas/organização</a:t>
            </a:r>
            <a:r>
              <a:rPr dirty="0" sz="2000" spc="-2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 spc="-95">
                <a:solidFill>
                  <a:srgbClr val="373D40"/>
                </a:solidFill>
                <a:latin typeface="Trebuchet MS"/>
                <a:cs typeface="Trebuchet MS"/>
              </a:rPr>
              <a:t>não</a:t>
            </a:r>
            <a:r>
              <a:rPr dirty="0" sz="2000" spc="-5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2000" spc="-140">
                <a:solidFill>
                  <a:srgbClr val="373D40"/>
                </a:solidFill>
                <a:latin typeface="Trebuchet MS"/>
                <a:cs typeface="Trebuchet MS"/>
              </a:rPr>
              <a:t>é</a:t>
            </a:r>
            <a:r>
              <a:rPr dirty="0" sz="2000" spc="-40">
                <a:solidFill>
                  <a:srgbClr val="373D40"/>
                </a:solidFill>
                <a:latin typeface="Trebuchet MS"/>
                <a:cs typeface="Trebuchet MS"/>
              </a:rPr>
              <a:t> autorizada.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94791" y="2162301"/>
            <a:ext cx="506095" cy="154305"/>
            <a:chOff x="494791" y="2162301"/>
            <a:chExt cx="506095" cy="154305"/>
          </a:xfrm>
        </p:grpSpPr>
        <p:sp>
          <p:nvSpPr>
            <p:cNvPr id="9" name="object 9" descr=""/>
            <p:cNvSpPr/>
            <p:nvPr/>
          </p:nvSpPr>
          <p:spPr>
            <a:xfrm>
              <a:off x="499871" y="2167381"/>
              <a:ext cx="495934" cy="144145"/>
            </a:xfrm>
            <a:custGeom>
              <a:avLst/>
              <a:gdLst/>
              <a:ahLst/>
              <a:cxnLst/>
              <a:rect l="l" t="t" r="r" b="b"/>
              <a:pathLst>
                <a:path w="495934" h="144144">
                  <a:moveTo>
                    <a:pt x="487070" y="99948"/>
                  </a:moveTo>
                  <a:lnTo>
                    <a:pt x="480644" y="99948"/>
                  </a:lnTo>
                  <a:lnTo>
                    <a:pt x="478142" y="101091"/>
                  </a:lnTo>
                  <a:lnTo>
                    <a:pt x="473913" y="105663"/>
                  </a:lnTo>
                  <a:lnTo>
                    <a:pt x="472859" y="108330"/>
                  </a:lnTo>
                  <a:lnTo>
                    <a:pt x="472859" y="117220"/>
                  </a:lnTo>
                  <a:lnTo>
                    <a:pt x="475932" y="121030"/>
                  </a:lnTo>
                  <a:lnTo>
                    <a:pt x="482504" y="122935"/>
                  </a:lnTo>
                  <a:lnTo>
                    <a:pt x="482061" y="122935"/>
                  </a:lnTo>
                  <a:lnTo>
                    <a:pt x="474764" y="140588"/>
                  </a:lnTo>
                  <a:lnTo>
                    <a:pt x="474764" y="143890"/>
                  </a:lnTo>
                  <a:lnTo>
                    <a:pt x="481253" y="141858"/>
                  </a:lnTo>
                  <a:lnTo>
                    <a:pt x="486346" y="138302"/>
                  </a:lnTo>
                  <a:lnTo>
                    <a:pt x="493750" y="128650"/>
                  </a:lnTo>
                  <a:lnTo>
                    <a:pt x="495604" y="122935"/>
                  </a:lnTo>
                  <a:lnTo>
                    <a:pt x="495604" y="111759"/>
                  </a:lnTo>
                  <a:lnTo>
                    <a:pt x="494474" y="107695"/>
                  </a:lnTo>
                  <a:lnTo>
                    <a:pt x="492213" y="104647"/>
                  </a:lnTo>
                  <a:lnTo>
                    <a:pt x="489966" y="101472"/>
                  </a:lnTo>
                  <a:lnTo>
                    <a:pt x="487070" y="99948"/>
                  </a:lnTo>
                  <a:close/>
                </a:path>
                <a:path w="495934" h="144144">
                  <a:moveTo>
                    <a:pt x="64300" y="888"/>
                  </a:moveTo>
                  <a:lnTo>
                    <a:pt x="52095" y="888"/>
                  </a:lnTo>
                  <a:lnTo>
                    <a:pt x="0" y="122808"/>
                  </a:lnTo>
                  <a:lnTo>
                    <a:pt x="17843" y="122808"/>
                  </a:lnTo>
                  <a:lnTo>
                    <a:pt x="32994" y="86867"/>
                  </a:lnTo>
                  <a:lnTo>
                    <a:pt x="102641" y="86867"/>
                  </a:lnTo>
                  <a:lnTo>
                    <a:pt x="95732" y="71373"/>
                  </a:lnTo>
                  <a:lnTo>
                    <a:pt x="39890" y="71373"/>
                  </a:lnTo>
                  <a:lnTo>
                    <a:pt x="58039" y="27558"/>
                  </a:lnTo>
                  <a:lnTo>
                    <a:pt x="76193" y="27558"/>
                  </a:lnTo>
                  <a:lnTo>
                    <a:pt x="64300" y="888"/>
                  </a:lnTo>
                  <a:close/>
                </a:path>
                <a:path w="495934" h="144144">
                  <a:moveTo>
                    <a:pt x="102641" y="86867"/>
                  </a:moveTo>
                  <a:lnTo>
                    <a:pt x="84734" y="86867"/>
                  </a:lnTo>
                  <a:lnTo>
                    <a:pt x="100901" y="122808"/>
                  </a:lnTo>
                  <a:lnTo>
                    <a:pt x="118668" y="122808"/>
                  </a:lnTo>
                  <a:lnTo>
                    <a:pt x="102641" y="86867"/>
                  </a:lnTo>
                  <a:close/>
                </a:path>
                <a:path w="495934" h="144144">
                  <a:moveTo>
                    <a:pt x="76193" y="27558"/>
                  </a:moveTo>
                  <a:lnTo>
                    <a:pt x="58039" y="27558"/>
                  </a:lnTo>
                  <a:lnTo>
                    <a:pt x="77597" y="71373"/>
                  </a:lnTo>
                  <a:lnTo>
                    <a:pt x="95732" y="71373"/>
                  </a:lnTo>
                  <a:lnTo>
                    <a:pt x="76193" y="27558"/>
                  </a:lnTo>
                  <a:close/>
                </a:path>
                <a:path w="495934" h="144144">
                  <a:moveTo>
                    <a:pt x="378040" y="1523"/>
                  </a:moveTo>
                  <a:lnTo>
                    <a:pt x="309270" y="1523"/>
                  </a:lnTo>
                  <a:lnTo>
                    <a:pt x="309270" y="122681"/>
                  </a:lnTo>
                  <a:lnTo>
                    <a:pt x="379679" y="122681"/>
                  </a:lnTo>
                  <a:lnTo>
                    <a:pt x="379679" y="107187"/>
                  </a:lnTo>
                  <a:lnTo>
                    <a:pt x="326644" y="107187"/>
                  </a:lnTo>
                  <a:lnTo>
                    <a:pt x="326644" y="69468"/>
                  </a:lnTo>
                  <a:lnTo>
                    <a:pt x="376300" y="69468"/>
                  </a:lnTo>
                  <a:lnTo>
                    <a:pt x="376300" y="53975"/>
                  </a:lnTo>
                  <a:lnTo>
                    <a:pt x="326644" y="53975"/>
                  </a:lnTo>
                  <a:lnTo>
                    <a:pt x="326644" y="17017"/>
                  </a:lnTo>
                  <a:lnTo>
                    <a:pt x="378040" y="17017"/>
                  </a:lnTo>
                  <a:lnTo>
                    <a:pt x="378040" y="1523"/>
                  </a:lnTo>
                  <a:close/>
                </a:path>
                <a:path w="495934" h="144144">
                  <a:moveTo>
                    <a:pt x="205435" y="1523"/>
                  </a:moveTo>
                  <a:lnTo>
                    <a:pt x="187959" y="1523"/>
                  </a:lnTo>
                  <a:lnTo>
                    <a:pt x="240220" y="123316"/>
                  </a:lnTo>
                  <a:lnTo>
                    <a:pt x="244157" y="123316"/>
                  </a:lnTo>
                  <a:lnTo>
                    <a:pt x="259558" y="86740"/>
                  </a:lnTo>
                  <a:lnTo>
                    <a:pt x="241909" y="86740"/>
                  </a:lnTo>
                  <a:lnTo>
                    <a:pt x="205435" y="1523"/>
                  </a:lnTo>
                  <a:close/>
                </a:path>
                <a:path w="495934" h="144144">
                  <a:moveTo>
                    <a:pt x="148844" y="1523"/>
                  </a:moveTo>
                  <a:lnTo>
                    <a:pt x="131470" y="1523"/>
                  </a:lnTo>
                  <a:lnTo>
                    <a:pt x="131470" y="122808"/>
                  </a:lnTo>
                  <a:lnTo>
                    <a:pt x="203441" y="122808"/>
                  </a:lnTo>
                  <a:lnTo>
                    <a:pt x="203441" y="107060"/>
                  </a:lnTo>
                  <a:lnTo>
                    <a:pt x="148844" y="107060"/>
                  </a:lnTo>
                  <a:lnTo>
                    <a:pt x="148844" y="1523"/>
                  </a:lnTo>
                  <a:close/>
                </a:path>
                <a:path w="495934" h="144144">
                  <a:moveTo>
                    <a:pt x="295440" y="1523"/>
                  </a:moveTo>
                  <a:lnTo>
                    <a:pt x="278142" y="1523"/>
                  </a:lnTo>
                  <a:lnTo>
                    <a:pt x="241909" y="86740"/>
                  </a:lnTo>
                  <a:lnTo>
                    <a:pt x="259558" y="86740"/>
                  </a:lnTo>
                  <a:lnTo>
                    <a:pt x="295440" y="1523"/>
                  </a:lnTo>
                  <a:close/>
                </a:path>
                <a:path w="495934" h="144144">
                  <a:moveTo>
                    <a:pt x="392620" y="91058"/>
                  </a:moveTo>
                  <a:lnTo>
                    <a:pt x="392620" y="113156"/>
                  </a:lnTo>
                  <a:lnTo>
                    <a:pt x="400202" y="117990"/>
                  </a:lnTo>
                  <a:lnTo>
                    <a:pt x="408184" y="121443"/>
                  </a:lnTo>
                  <a:lnTo>
                    <a:pt x="417048" y="123634"/>
                  </a:lnTo>
                  <a:lnTo>
                    <a:pt x="418080" y="123634"/>
                  </a:lnTo>
                  <a:lnTo>
                    <a:pt x="425348" y="124205"/>
                  </a:lnTo>
                  <a:lnTo>
                    <a:pt x="455669" y="108965"/>
                  </a:lnTo>
                  <a:lnTo>
                    <a:pt x="425170" y="108965"/>
                  </a:lnTo>
                  <a:lnTo>
                    <a:pt x="416205" y="107846"/>
                  </a:lnTo>
                  <a:lnTo>
                    <a:pt x="408029" y="104584"/>
                  </a:lnTo>
                  <a:lnTo>
                    <a:pt x="403374" y="101345"/>
                  </a:lnTo>
                  <a:lnTo>
                    <a:pt x="399928" y="98893"/>
                  </a:lnTo>
                  <a:lnTo>
                    <a:pt x="392620" y="91058"/>
                  </a:lnTo>
                  <a:close/>
                </a:path>
                <a:path w="495934" h="144144">
                  <a:moveTo>
                    <a:pt x="427863" y="0"/>
                  </a:moveTo>
                  <a:lnTo>
                    <a:pt x="392262" y="22225"/>
                  </a:lnTo>
                  <a:lnTo>
                    <a:pt x="392099" y="22693"/>
                  </a:lnTo>
                  <a:lnTo>
                    <a:pt x="392099" y="38607"/>
                  </a:lnTo>
                  <a:lnTo>
                    <a:pt x="393852" y="44195"/>
                  </a:lnTo>
                  <a:lnTo>
                    <a:pt x="397357" y="49021"/>
                  </a:lnTo>
                  <a:lnTo>
                    <a:pt x="400850" y="53975"/>
                  </a:lnTo>
                  <a:lnTo>
                    <a:pt x="406742" y="58927"/>
                  </a:lnTo>
                  <a:lnTo>
                    <a:pt x="428218" y="72008"/>
                  </a:lnTo>
                  <a:lnTo>
                    <a:pt x="435204" y="77033"/>
                  </a:lnTo>
                  <a:lnTo>
                    <a:pt x="440197" y="82200"/>
                  </a:lnTo>
                  <a:lnTo>
                    <a:pt x="443195" y="87510"/>
                  </a:lnTo>
                  <a:lnTo>
                    <a:pt x="444195" y="92963"/>
                  </a:lnTo>
                  <a:lnTo>
                    <a:pt x="444195" y="97535"/>
                  </a:lnTo>
                  <a:lnTo>
                    <a:pt x="442379" y="101345"/>
                  </a:lnTo>
                  <a:lnTo>
                    <a:pt x="435140" y="107441"/>
                  </a:lnTo>
                  <a:lnTo>
                    <a:pt x="430618" y="108965"/>
                  </a:lnTo>
                  <a:lnTo>
                    <a:pt x="455669" y="108965"/>
                  </a:lnTo>
                  <a:lnTo>
                    <a:pt x="458069" y="104584"/>
                  </a:lnTo>
                  <a:lnTo>
                    <a:pt x="459903" y="98345"/>
                  </a:lnTo>
                  <a:lnTo>
                    <a:pt x="460514" y="91439"/>
                  </a:lnTo>
                  <a:lnTo>
                    <a:pt x="459208" y="82200"/>
                  </a:lnTo>
                  <a:lnTo>
                    <a:pt x="459126" y="81625"/>
                  </a:lnTo>
                  <a:lnTo>
                    <a:pt x="425056" y="49783"/>
                  </a:lnTo>
                  <a:lnTo>
                    <a:pt x="419112" y="46354"/>
                  </a:lnTo>
                  <a:lnTo>
                    <a:pt x="414794" y="43052"/>
                  </a:lnTo>
                  <a:lnTo>
                    <a:pt x="409422" y="36702"/>
                  </a:lnTo>
                  <a:lnTo>
                    <a:pt x="408076" y="33273"/>
                  </a:lnTo>
                  <a:lnTo>
                    <a:pt x="408076" y="25526"/>
                  </a:lnTo>
                  <a:lnTo>
                    <a:pt x="409892" y="22225"/>
                  </a:lnTo>
                  <a:lnTo>
                    <a:pt x="417194" y="16890"/>
                  </a:lnTo>
                  <a:lnTo>
                    <a:pt x="421843" y="15620"/>
                  </a:lnTo>
                  <a:lnTo>
                    <a:pt x="455739" y="15620"/>
                  </a:lnTo>
                  <a:lnTo>
                    <a:pt x="455739" y="8508"/>
                  </a:lnTo>
                  <a:lnTo>
                    <a:pt x="449240" y="4768"/>
                  </a:lnTo>
                  <a:lnTo>
                    <a:pt x="442674" y="2206"/>
                  </a:lnTo>
                  <a:lnTo>
                    <a:pt x="442857" y="2206"/>
                  </a:lnTo>
                  <a:lnTo>
                    <a:pt x="435411" y="549"/>
                  </a:lnTo>
                  <a:lnTo>
                    <a:pt x="435641" y="549"/>
                  </a:lnTo>
                  <a:lnTo>
                    <a:pt x="427863" y="0"/>
                  </a:lnTo>
                  <a:close/>
                </a:path>
                <a:path w="495934" h="144144">
                  <a:moveTo>
                    <a:pt x="455739" y="15620"/>
                  </a:moveTo>
                  <a:lnTo>
                    <a:pt x="427520" y="15620"/>
                  </a:lnTo>
                  <a:lnTo>
                    <a:pt x="434949" y="16406"/>
                  </a:lnTo>
                  <a:lnTo>
                    <a:pt x="442129" y="18764"/>
                  </a:lnTo>
                  <a:lnTo>
                    <a:pt x="449060" y="22693"/>
                  </a:lnTo>
                  <a:lnTo>
                    <a:pt x="455739" y="28193"/>
                  </a:lnTo>
                  <a:lnTo>
                    <a:pt x="455739" y="156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791" y="2162301"/>
              <a:ext cx="505764" cy="154050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1068832" y="2163826"/>
            <a:ext cx="556260" cy="133350"/>
            <a:chOff x="1068832" y="2163826"/>
            <a:chExt cx="556260" cy="133350"/>
          </a:xfrm>
        </p:grpSpPr>
        <p:sp>
          <p:nvSpPr>
            <p:cNvPr id="12" name="object 12" descr=""/>
            <p:cNvSpPr/>
            <p:nvPr/>
          </p:nvSpPr>
          <p:spPr>
            <a:xfrm>
              <a:off x="1073912" y="2168906"/>
              <a:ext cx="546100" cy="123189"/>
            </a:xfrm>
            <a:custGeom>
              <a:avLst/>
              <a:gdLst/>
              <a:ahLst/>
              <a:cxnLst/>
              <a:rect l="l" t="t" r="r" b="b"/>
              <a:pathLst>
                <a:path w="546100" h="123189">
                  <a:moveTo>
                    <a:pt x="402315" y="54610"/>
                  </a:moveTo>
                  <a:lnTo>
                    <a:pt x="383921" y="54610"/>
                  </a:lnTo>
                  <a:lnTo>
                    <a:pt x="388747" y="59436"/>
                  </a:lnTo>
                  <a:lnTo>
                    <a:pt x="388747" y="73279"/>
                  </a:lnTo>
                  <a:lnTo>
                    <a:pt x="353059" y="89662"/>
                  </a:lnTo>
                  <a:lnTo>
                    <a:pt x="347725" y="98171"/>
                  </a:lnTo>
                  <a:lnTo>
                    <a:pt x="347725" y="108712"/>
                  </a:lnTo>
                  <a:lnTo>
                    <a:pt x="349503" y="113284"/>
                  </a:lnTo>
                  <a:lnTo>
                    <a:pt x="356869" y="120650"/>
                  </a:lnTo>
                  <a:lnTo>
                    <a:pt x="361882" y="122682"/>
                  </a:lnTo>
                  <a:lnTo>
                    <a:pt x="374305" y="122682"/>
                  </a:lnTo>
                  <a:lnTo>
                    <a:pt x="381544" y="120015"/>
                  </a:lnTo>
                  <a:lnTo>
                    <a:pt x="381724" y="120015"/>
                  </a:lnTo>
                  <a:lnTo>
                    <a:pt x="388619" y="114681"/>
                  </a:lnTo>
                  <a:lnTo>
                    <a:pt x="416051" y="114681"/>
                  </a:lnTo>
                  <a:lnTo>
                    <a:pt x="416051" y="111633"/>
                  </a:lnTo>
                  <a:lnTo>
                    <a:pt x="371347" y="111633"/>
                  </a:lnTo>
                  <a:lnTo>
                    <a:pt x="368681" y="110617"/>
                  </a:lnTo>
                  <a:lnTo>
                    <a:pt x="366656" y="108712"/>
                  </a:lnTo>
                  <a:lnTo>
                    <a:pt x="364490" y="106426"/>
                  </a:lnTo>
                  <a:lnTo>
                    <a:pt x="363347" y="103759"/>
                  </a:lnTo>
                  <a:lnTo>
                    <a:pt x="363347" y="97282"/>
                  </a:lnTo>
                  <a:lnTo>
                    <a:pt x="364490" y="94488"/>
                  </a:lnTo>
                  <a:lnTo>
                    <a:pt x="366775" y="92329"/>
                  </a:lnTo>
                  <a:lnTo>
                    <a:pt x="368934" y="90170"/>
                  </a:lnTo>
                  <a:lnTo>
                    <a:pt x="372744" y="88011"/>
                  </a:lnTo>
                  <a:lnTo>
                    <a:pt x="388747" y="81788"/>
                  </a:lnTo>
                  <a:lnTo>
                    <a:pt x="404241" y="81788"/>
                  </a:lnTo>
                  <a:lnTo>
                    <a:pt x="404117" y="62110"/>
                  </a:lnTo>
                  <a:lnTo>
                    <a:pt x="404113" y="61976"/>
                  </a:lnTo>
                  <a:lnTo>
                    <a:pt x="403460" y="57943"/>
                  </a:lnTo>
                  <a:lnTo>
                    <a:pt x="403351" y="57277"/>
                  </a:lnTo>
                  <a:lnTo>
                    <a:pt x="402463" y="54864"/>
                  </a:lnTo>
                  <a:lnTo>
                    <a:pt x="402315" y="54610"/>
                  </a:lnTo>
                  <a:close/>
                </a:path>
                <a:path w="546100" h="123189">
                  <a:moveTo>
                    <a:pt x="416051" y="114681"/>
                  </a:moveTo>
                  <a:lnTo>
                    <a:pt x="388619" y="114681"/>
                  </a:lnTo>
                  <a:lnTo>
                    <a:pt x="389763" y="120015"/>
                  </a:lnTo>
                  <a:lnTo>
                    <a:pt x="393826" y="122682"/>
                  </a:lnTo>
                  <a:lnTo>
                    <a:pt x="402971" y="122682"/>
                  </a:lnTo>
                  <a:lnTo>
                    <a:pt x="405129" y="122301"/>
                  </a:lnTo>
                  <a:lnTo>
                    <a:pt x="407416" y="121412"/>
                  </a:lnTo>
                  <a:lnTo>
                    <a:pt x="409575" y="120650"/>
                  </a:lnTo>
                  <a:lnTo>
                    <a:pt x="412369" y="118999"/>
                  </a:lnTo>
                  <a:lnTo>
                    <a:pt x="416051" y="116713"/>
                  </a:lnTo>
                  <a:lnTo>
                    <a:pt x="416051" y="114681"/>
                  </a:lnTo>
                  <a:close/>
                </a:path>
                <a:path w="546100" h="123189">
                  <a:moveTo>
                    <a:pt x="404241" y="81788"/>
                  </a:moveTo>
                  <a:lnTo>
                    <a:pt x="388747" y="81788"/>
                  </a:lnTo>
                  <a:lnTo>
                    <a:pt x="388747" y="105537"/>
                  </a:lnTo>
                  <a:lnTo>
                    <a:pt x="384428" y="109601"/>
                  </a:lnTo>
                  <a:lnTo>
                    <a:pt x="379856" y="111633"/>
                  </a:lnTo>
                  <a:lnTo>
                    <a:pt x="416051" y="111633"/>
                  </a:lnTo>
                  <a:lnTo>
                    <a:pt x="416051" y="111379"/>
                  </a:lnTo>
                  <a:lnTo>
                    <a:pt x="405256" y="111379"/>
                  </a:lnTo>
                  <a:lnTo>
                    <a:pt x="404241" y="109982"/>
                  </a:lnTo>
                  <a:lnTo>
                    <a:pt x="404241" y="81788"/>
                  </a:lnTo>
                  <a:close/>
                </a:path>
                <a:path w="546100" h="123189">
                  <a:moveTo>
                    <a:pt x="416051" y="107061"/>
                  </a:moveTo>
                  <a:lnTo>
                    <a:pt x="412357" y="109601"/>
                  </a:lnTo>
                  <a:lnTo>
                    <a:pt x="411734" y="109982"/>
                  </a:lnTo>
                  <a:lnTo>
                    <a:pt x="408940" y="111379"/>
                  </a:lnTo>
                  <a:lnTo>
                    <a:pt x="416051" y="111379"/>
                  </a:lnTo>
                  <a:lnTo>
                    <a:pt x="416051" y="107061"/>
                  </a:lnTo>
                  <a:close/>
                </a:path>
                <a:path w="546100" h="123189">
                  <a:moveTo>
                    <a:pt x="384301" y="39878"/>
                  </a:moveTo>
                  <a:lnTo>
                    <a:pt x="375666" y="39878"/>
                  </a:lnTo>
                  <a:lnTo>
                    <a:pt x="367518" y="40546"/>
                  </a:lnTo>
                  <a:lnTo>
                    <a:pt x="360394" y="42560"/>
                  </a:lnTo>
                  <a:lnTo>
                    <a:pt x="354270" y="45932"/>
                  </a:lnTo>
                  <a:lnTo>
                    <a:pt x="349122" y="50673"/>
                  </a:lnTo>
                  <a:lnTo>
                    <a:pt x="349122" y="67945"/>
                  </a:lnTo>
                  <a:lnTo>
                    <a:pt x="355284" y="62110"/>
                  </a:lnTo>
                  <a:lnTo>
                    <a:pt x="361553" y="57943"/>
                  </a:lnTo>
                  <a:lnTo>
                    <a:pt x="367893" y="55443"/>
                  </a:lnTo>
                  <a:lnTo>
                    <a:pt x="374269" y="54610"/>
                  </a:lnTo>
                  <a:lnTo>
                    <a:pt x="402315" y="54610"/>
                  </a:lnTo>
                  <a:lnTo>
                    <a:pt x="399669" y="50038"/>
                  </a:lnTo>
                  <a:lnTo>
                    <a:pt x="398144" y="48133"/>
                  </a:lnTo>
                  <a:lnTo>
                    <a:pt x="391159" y="42164"/>
                  </a:lnTo>
                  <a:lnTo>
                    <a:pt x="384301" y="39878"/>
                  </a:lnTo>
                  <a:close/>
                </a:path>
                <a:path w="546100" h="123189">
                  <a:moveTo>
                    <a:pt x="330834" y="41402"/>
                  </a:moveTo>
                  <a:lnTo>
                    <a:pt x="315087" y="41402"/>
                  </a:lnTo>
                  <a:lnTo>
                    <a:pt x="315087" y="121285"/>
                  </a:lnTo>
                  <a:lnTo>
                    <a:pt x="330834" y="121285"/>
                  </a:lnTo>
                  <a:lnTo>
                    <a:pt x="330834" y="41402"/>
                  </a:lnTo>
                  <a:close/>
                </a:path>
                <a:path w="546100" h="123189">
                  <a:moveTo>
                    <a:pt x="212725" y="41402"/>
                  </a:moveTo>
                  <a:lnTo>
                    <a:pt x="196976" y="41402"/>
                  </a:lnTo>
                  <a:lnTo>
                    <a:pt x="196976" y="121285"/>
                  </a:lnTo>
                  <a:lnTo>
                    <a:pt x="212725" y="121285"/>
                  </a:lnTo>
                  <a:lnTo>
                    <a:pt x="212725" y="41402"/>
                  </a:lnTo>
                  <a:close/>
                </a:path>
                <a:path w="546100" h="123189">
                  <a:moveTo>
                    <a:pt x="445388" y="41402"/>
                  </a:moveTo>
                  <a:lnTo>
                    <a:pt x="429641" y="41402"/>
                  </a:lnTo>
                  <a:lnTo>
                    <a:pt x="429641" y="121285"/>
                  </a:lnTo>
                  <a:lnTo>
                    <a:pt x="445388" y="121285"/>
                  </a:lnTo>
                  <a:lnTo>
                    <a:pt x="445388" y="63246"/>
                  </a:lnTo>
                  <a:lnTo>
                    <a:pt x="448944" y="59436"/>
                  </a:lnTo>
                  <a:lnTo>
                    <a:pt x="452119" y="56769"/>
                  </a:lnTo>
                  <a:lnTo>
                    <a:pt x="454787" y="55372"/>
                  </a:lnTo>
                  <a:lnTo>
                    <a:pt x="457581" y="53848"/>
                  </a:lnTo>
                  <a:lnTo>
                    <a:pt x="460628" y="53086"/>
                  </a:lnTo>
                  <a:lnTo>
                    <a:pt x="491676" y="53086"/>
                  </a:lnTo>
                  <a:lnTo>
                    <a:pt x="490846" y="51943"/>
                  </a:lnTo>
                  <a:lnTo>
                    <a:pt x="445388" y="51943"/>
                  </a:lnTo>
                  <a:lnTo>
                    <a:pt x="445388" y="41402"/>
                  </a:lnTo>
                  <a:close/>
                </a:path>
                <a:path w="546100" h="123189">
                  <a:moveTo>
                    <a:pt x="491676" y="53086"/>
                  </a:moveTo>
                  <a:lnTo>
                    <a:pt x="469772" y="53086"/>
                  </a:lnTo>
                  <a:lnTo>
                    <a:pt x="473963" y="54864"/>
                  </a:lnTo>
                  <a:lnTo>
                    <a:pt x="476250" y="58293"/>
                  </a:lnTo>
                  <a:lnTo>
                    <a:pt x="478663" y="61849"/>
                  </a:lnTo>
                  <a:lnTo>
                    <a:pt x="479686" y="67310"/>
                  </a:lnTo>
                  <a:lnTo>
                    <a:pt x="479806" y="121285"/>
                  </a:lnTo>
                  <a:lnTo>
                    <a:pt x="495807" y="121285"/>
                  </a:lnTo>
                  <a:lnTo>
                    <a:pt x="495807" y="63246"/>
                  </a:lnTo>
                  <a:lnTo>
                    <a:pt x="501396" y="56769"/>
                  </a:lnTo>
                  <a:lnTo>
                    <a:pt x="506085" y="54229"/>
                  </a:lnTo>
                  <a:lnTo>
                    <a:pt x="492506" y="54229"/>
                  </a:lnTo>
                  <a:lnTo>
                    <a:pt x="491676" y="53086"/>
                  </a:lnTo>
                  <a:close/>
                </a:path>
                <a:path w="546100" h="123189">
                  <a:moveTo>
                    <a:pt x="541662" y="53467"/>
                  </a:moveTo>
                  <a:lnTo>
                    <a:pt x="519175" y="53467"/>
                  </a:lnTo>
                  <a:lnTo>
                    <a:pt x="523113" y="55118"/>
                  </a:lnTo>
                  <a:lnTo>
                    <a:pt x="525779" y="58674"/>
                  </a:lnTo>
                  <a:lnTo>
                    <a:pt x="528574" y="62230"/>
                  </a:lnTo>
                  <a:lnTo>
                    <a:pt x="529844" y="67310"/>
                  </a:lnTo>
                  <a:lnTo>
                    <a:pt x="529844" y="121285"/>
                  </a:lnTo>
                  <a:lnTo>
                    <a:pt x="545719" y="121285"/>
                  </a:lnTo>
                  <a:lnTo>
                    <a:pt x="545719" y="74168"/>
                  </a:lnTo>
                  <a:lnTo>
                    <a:pt x="545358" y="67945"/>
                  </a:lnTo>
                  <a:lnTo>
                    <a:pt x="545244" y="65976"/>
                  </a:lnTo>
                  <a:lnTo>
                    <a:pt x="543931" y="59436"/>
                  </a:lnTo>
                  <a:lnTo>
                    <a:pt x="543829" y="58927"/>
                  </a:lnTo>
                  <a:lnTo>
                    <a:pt x="541662" y="53467"/>
                  </a:lnTo>
                  <a:close/>
                </a:path>
                <a:path w="546100" h="123189">
                  <a:moveTo>
                    <a:pt x="527084" y="39878"/>
                  </a:moveTo>
                  <a:lnTo>
                    <a:pt x="518085" y="39878"/>
                  </a:lnTo>
                  <a:lnTo>
                    <a:pt x="511238" y="40780"/>
                  </a:lnTo>
                  <a:lnTo>
                    <a:pt x="511878" y="40780"/>
                  </a:lnTo>
                  <a:lnTo>
                    <a:pt x="506627" y="42910"/>
                  </a:lnTo>
                  <a:lnTo>
                    <a:pt x="505330" y="43481"/>
                  </a:lnTo>
                  <a:lnTo>
                    <a:pt x="500695" y="46682"/>
                  </a:lnTo>
                  <a:lnTo>
                    <a:pt x="498864" y="47968"/>
                  </a:lnTo>
                  <a:lnTo>
                    <a:pt x="492506" y="54229"/>
                  </a:lnTo>
                  <a:lnTo>
                    <a:pt x="506085" y="54229"/>
                  </a:lnTo>
                  <a:lnTo>
                    <a:pt x="507491" y="53467"/>
                  </a:lnTo>
                  <a:lnTo>
                    <a:pt x="541662" y="53467"/>
                  </a:lnTo>
                  <a:lnTo>
                    <a:pt x="541511" y="53086"/>
                  </a:lnTo>
                  <a:lnTo>
                    <a:pt x="538226" y="48260"/>
                  </a:lnTo>
                  <a:lnTo>
                    <a:pt x="533146" y="42545"/>
                  </a:lnTo>
                  <a:lnTo>
                    <a:pt x="527084" y="39878"/>
                  </a:lnTo>
                  <a:close/>
                </a:path>
                <a:path w="546100" h="123189">
                  <a:moveTo>
                    <a:pt x="469010" y="39878"/>
                  </a:moveTo>
                  <a:lnTo>
                    <a:pt x="462080" y="40780"/>
                  </a:lnTo>
                  <a:lnTo>
                    <a:pt x="462807" y="40780"/>
                  </a:lnTo>
                  <a:lnTo>
                    <a:pt x="457295" y="42910"/>
                  </a:lnTo>
                  <a:lnTo>
                    <a:pt x="451365" y="46682"/>
                  </a:lnTo>
                  <a:lnTo>
                    <a:pt x="445388" y="51943"/>
                  </a:lnTo>
                  <a:lnTo>
                    <a:pt x="490846" y="51943"/>
                  </a:lnTo>
                  <a:lnTo>
                    <a:pt x="487959" y="47968"/>
                  </a:lnTo>
                  <a:lnTo>
                    <a:pt x="482520" y="43481"/>
                  </a:lnTo>
                  <a:lnTo>
                    <a:pt x="476200" y="40780"/>
                  </a:lnTo>
                  <a:lnTo>
                    <a:pt x="469010" y="39878"/>
                  </a:lnTo>
                  <a:close/>
                </a:path>
                <a:path w="546100" h="123189">
                  <a:moveTo>
                    <a:pt x="325500" y="7874"/>
                  </a:moveTo>
                  <a:lnTo>
                    <a:pt x="320421" y="7874"/>
                  </a:lnTo>
                  <a:lnTo>
                    <a:pt x="318262" y="8763"/>
                  </a:lnTo>
                  <a:lnTo>
                    <a:pt x="316484" y="10668"/>
                  </a:lnTo>
                  <a:lnTo>
                    <a:pt x="314578" y="12573"/>
                  </a:lnTo>
                  <a:lnTo>
                    <a:pt x="313794" y="14478"/>
                  </a:lnTo>
                  <a:lnTo>
                    <a:pt x="313739" y="19685"/>
                  </a:lnTo>
                  <a:lnTo>
                    <a:pt x="314578" y="21844"/>
                  </a:lnTo>
                  <a:lnTo>
                    <a:pt x="316602" y="23749"/>
                  </a:lnTo>
                  <a:lnTo>
                    <a:pt x="318262" y="25527"/>
                  </a:lnTo>
                  <a:lnTo>
                    <a:pt x="320421" y="26543"/>
                  </a:lnTo>
                  <a:lnTo>
                    <a:pt x="325500" y="26543"/>
                  </a:lnTo>
                  <a:lnTo>
                    <a:pt x="327659" y="25527"/>
                  </a:lnTo>
                  <a:lnTo>
                    <a:pt x="329565" y="23749"/>
                  </a:lnTo>
                  <a:lnTo>
                    <a:pt x="331469" y="21844"/>
                  </a:lnTo>
                  <a:lnTo>
                    <a:pt x="332359" y="19685"/>
                  </a:lnTo>
                  <a:lnTo>
                    <a:pt x="332359" y="14478"/>
                  </a:lnTo>
                  <a:lnTo>
                    <a:pt x="331574" y="12573"/>
                  </a:lnTo>
                  <a:lnTo>
                    <a:pt x="331469" y="12319"/>
                  </a:lnTo>
                  <a:lnTo>
                    <a:pt x="327659" y="8763"/>
                  </a:lnTo>
                  <a:lnTo>
                    <a:pt x="325500" y="7874"/>
                  </a:lnTo>
                  <a:close/>
                </a:path>
                <a:path w="546100" h="123189">
                  <a:moveTo>
                    <a:pt x="207390" y="7874"/>
                  </a:moveTo>
                  <a:lnTo>
                    <a:pt x="202310" y="7874"/>
                  </a:lnTo>
                  <a:lnTo>
                    <a:pt x="200151" y="8763"/>
                  </a:lnTo>
                  <a:lnTo>
                    <a:pt x="198374" y="10668"/>
                  </a:lnTo>
                  <a:lnTo>
                    <a:pt x="196469" y="12573"/>
                  </a:lnTo>
                  <a:lnTo>
                    <a:pt x="195684" y="14478"/>
                  </a:lnTo>
                  <a:lnTo>
                    <a:pt x="195629" y="19685"/>
                  </a:lnTo>
                  <a:lnTo>
                    <a:pt x="196469" y="21844"/>
                  </a:lnTo>
                  <a:lnTo>
                    <a:pt x="198492" y="23749"/>
                  </a:lnTo>
                  <a:lnTo>
                    <a:pt x="200151" y="25527"/>
                  </a:lnTo>
                  <a:lnTo>
                    <a:pt x="202310" y="26543"/>
                  </a:lnTo>
                  <a:lnTo>
                    <a:pt x="207390" y="26543"/>
                  </a:lnTo>
                  <a:lnTo>
                    <a:pt x="209550" y="25527"/>
                  </a:lnTo>
                  <a:lnTo>
                    <a:pt x="211454" y="23749"/>
                  </a:lnTo>
                  <a:lnTo>
                    <a:pt x="213359" y="21844"/>
                  </a:lnTo>
                  <a:lnTo>
                    <a:pt x="214249" y="19685"/>
                  </a:lnTo>
                  <a:lnTo>
                    <a:pt x="214249" y="14478"/>
                  </a:lnTo>
                  <a:lnTo>
                    <a:pt x="213464" y="12573"/>
                  </a:lnTo>
                  <a:lnTo>
                    <a:pt x="213359" y="12319"/>
                  </a:lnTo>
                  <a:lnTo>
                    <a:pt x="209550" y="8763"/>
                  </a:lnTo>
                  <a:lnTo>
                    <a:pt x="207390" y="7874"/>
                  </a:lnTo>
                  <a:close/>
                </a:path>
                <a:path w="546100" h="123189">
                  <a:moveTo>
                    <a:pt x="291465" y="0"/>
                  </a:moveTo>
                  <a:lnTo>
                    <a:pt x="275716" y="0"/>
                  </a:lnTo>
                  <a:lnTo>
                    <a:pt x="275716" y="121285"/>
                  </a:lnTo>
                  <a:lnTo>
                    <a:pt x="291465" y="121285"/>
                  </a:lnTo>
                  <a:lnTo>
                    <a:pt x="291465" y="0"/>
                  </a:lnTo>
                  <a:close/>
                </a:path>
                <a:path w="546100" h="123189">
                  <a:moveTo>
                    <a:pt x="252094" y="0"/>
                  </a:moveTo>
                  <a:lnTo>
                    <a:pt x="236347" y="0"/>
                  </a:lnTo>
                  <a:lnTo>
                    <a:pt x="236347" y="121285"/>
                  </a:lnTo>
                  <a:lnTo>
                    <a:pt x="252094" y="121285"/>
                  </a:lnTo>
                  <a:lnTo>
                    <a:pt x="252094" y="0"/>
                  </a:lnTo>
                  <a:close/>
                </a:path>
                <a:path w="546100" h="123189">
                  <a:moveTo>
                    <a:pt x="17487" y="0"/>
                  </a:moveTo>
                  <a:lnTo>
                    <a:pt x="0" y="0"/>
                  </a:lnTo>
                  <a:lnTo>
                    <a:pt x="48882" y="121793"/>
                  </a:lnTo>
                  <a:lnTo>
                    <a:pt x="52603" y="121793"/>
                  </a:lnTo>
                  <a:lnTo>
                    <a:pt x="68145" y="83566"/>
                  </a:lnTo>
                  <a:lnTo>
                    <a:pt x="50914" y="83566"/>
                  </a:lnTo>
                  <a:lnTo>
                    <a:pt x="17487" y="0"/>
                  </a:lnTo>
                  <a:close/>
                </a:path>
                <a:path w="546100" h="123189">
                  <a:moveTo>
                    <a:pt x="110380" y="23241"/>
                  </a:moveTo>
                  <a:lnTo>
                    <a:pt x="92671" y="23241"/>
                  </a:lnTo>
                  <a:lnTo>
                    <a:pt x="132334" y="121793"/>
                  </a:lnTo>
                  <a:lnTo>
                    <a:pt x="136144" y="121793"/>
                  </a:lnTo>
                  <a:lnTo>
                    <a:pt x="151534" y="83566"/>
                  </a:lnTo>
                  <a:lnTo>
                    <a:pt x="134785" y="83566"/>
                  </a:lnTo>
                  <a:lnTo>
                    <a:pt x="110380" y="23241"/>
                  </a:lnTo>
                  <a:close/>
                </a:path>
                <a:path w="546100" h="123189">
                  <a:moveTo>
                    <a:pt x="100977" y="0"/>
                  </a:moveTo>
                  <a:lnTo>
                    <a:pt x="84556" y="0"/>
                  </a:lnTo>
                  <a:lnTo>
                    <a:pt x="50914" y="83566"/>
                  </a:lnTo>
                  <a:lnTo>
                    <a:pt x="68145" y="83566"/>
                  </a:lnTo>
                  <a:lnTo>
                    <a:pt x="92671" y="23241"/>
                  </a:lnTo>
                  <a:lnTo>
                    <a:pt x="110380" y="23241"/>
                  </a:lnTo>
                  <a:lnTo>
                    <a:pt x="100977" y="0"/>
                  </a:lnTo>
                  <a:close/>
                </a:path>
                <a:path w="546100" h="123189">
                  <a:moveTo>
                    <a:pt x="185178" y="0"/>
                  </a:moveTo>
                  <a:lnTo>
                    <a:pt x="167855" y="0"/>
                  </a:lnTo>
                  <a:lnTo>
                    <a:pt x="134785" y="83566"/>
                  </a:lnTo>
                  <a:lnTo>
                    <a:pt x="151534" y="83566"/>
                  </a:lnTo>
                  <a:lnTo>
                    <a:pt x="1851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73912" y="2168906"/>
              <a:ext cx="546100" cy="123189"/>
            </a:xfrm>
            <a:custGeom>
              <a:avLst/>
              <a:gdLst/>
              <a:ahLst/>
              <a:cxnLst/>
              <a:rect l="l" t="t" r="r" b="b"/>
              <a:pathLst>
                <a:path w="546100" h="123189">
                  <a:moveTo>
                    <a:pt x="388747" y="81788"/>
                  </a:moveTo>
                  <a:lnTo>
                    <a:pt x="378206" y="85852"/>
                  </a:lnTo>
                  <a:lnTo>
                    <a:pt x="372744" y="88011"/>
                  </a:lnTo>
                  <a:lnTo>
                    <a:pt x="368934" y="90170"/>
                  </a:lnTo>
                  <a:lnTo>
                    <a:pt x="366775" y="92329"/>
                  </a:lnTo>
                  <a:lnTo>
                    <a:pt x="364490" y="94488"/>
                  </a:lnTo>
                  <a:lnTo>
                    <a:pt x="363347" y="97282"/>
                  </a:lnTo>
                  <a:lnTo>
                    <a:pt x="363347" y="100457"/>
                  </a:lnTo>
                  <a:lnTo>
                    <a:pt x="363347" y="103759"/>
                  </a:lnTo>
                  <a:lnTo>
                    <a:pt x="364490" y="106426"/>
                  </a:lnTo>
                  <a:lnTo>
                    <a:pt x="366522" y="108585"/>
                  </a:lnTo>
                  <a:lnTo>
                    <a:pt x="368681" y="110617"/>
                  </a:lnTo>
                  <a:lnTo>
                    <a:pt x="371347" y="111633"/>
                  </a:lnTo>
                  <a:lnTo>
                    <a:pt x="374776" y="111633"/>
                  </a:lnTo>
                  <a:lnTo>
                    <a:pt x="379856" y="111633"/>
                  </a:lnTo>
                  <a:lnTo>
                    <a:pt x="384428" y="109601"/>
                  </a:lnTo>
                  <a:lnTo>
                    <a:pt x="388747" y="105537"/>
                  </a:lnTo>
                  <a:lnTo>
                    <a:pt x="388747" y="81788"/>
                  </a:lnTo>
                  <a:close/>
                </a:path>
                <a:path w="546100" h="123189">
                  <a:moveTo>
                    <a:pt x="315087" y="41402"/>
                  </a:moveTo>
                  <a:lnTo>
                    <a:pt x="330834" y="41402"/>
                  </a:lnTo>
                  <a:lnTo>
                    <a:pt x="330834" y="121285"/>
                  </a:lnTo>
                  <a:lnTo>
                    <a:pt x="315087" y="121285"/>
                  </a:lnTo>
                  <a:lnTo>
                    <a:pt x="315087" y="41402"/>
                  </a:lnTo>
                  <a:close/>
                </a:path>
                <a:path w="546100" h="123189">
                  <a:moveTo>
                    <a:pt x="196976" y="41402"/>
                  </a:moveTo>
                  <a:lnTo>
                    <a:pt x="212725" y="41402"/>
                  </a:lnTo>
                  <a:lnTo>
                    <a:pt x="212725" y="121285"/>
                  </a:lnTo>
                  <a:lnTo>
                    <a:pt x="196976" y="121285"/>
                  </a:lnTo>
                  <a:lnTo>
                    <a:pt x="196976" y="41402"/>
                  </a:lnTo>
                  <a:close/>
                </a:path>
                <a:path w="546100" h="123189">
                  <a:moveTo>
                    <a:pt x="375666" y="39878"/>
                  </a:moveTo>
                  <a:lnTo>
                    <a:pt x="384301" y="39878"/>
                  </a:lnTo>
                  <a:lnTo>
                    <a:pt x="391159" y="42164"/>
                  </a:lnTo>
                  <a:lnTo>
                    <a:pt x="396366" y="46609"/>
                  </a:lnTo>
                  <a:lnTo>
                    <a:pt x="398144" y="48133"/>
                  </a:lnTo>
                  <a:lnTo>
                    <a:pt x="399669" y="50038"/>
                  </a:lnTo>
                  <a:lnTo>
                    <a:pt x="401066" y="52451"/>
                  </a:lnTo>
                  <a:lnTo>
                    <a:pt x="402463" y="54864"/>
                  </a:lnTo>
                  <a:lnTo>
                    <a:pt x="403351" y="57277"/>
                  </a:lnTo>
                  <a:lnTo>
                    <a:pt x="403732" y="59563"/>
                  </a:lnTo>
                  <a:lnTo>
                    <a:pt x="404113" y="61976"/>
                  </a:lnTo>
                  <a:lnTo>
                    <a:pt x="404241" y="66548"/>
                  </a:lnTo>
                  <a:lnTo>
                    <a:pt x="404241" y="73279"/>
                  </a:lnTo>
                  <a:lnTo>
                    <a:pt x="404241" y="107188"/>
                  </a:lnTo>
                  <a:lnTo>
                    <a:pt x="404241" y="109982"/>
                  </a:lnTo>
                  <a:lnTo>
                    <a:pt x="405256" y="111379"/>
                  </a:lnTo>
                  <a:lnTo>
                    <a:pt x="407034" y="111379"/>
                  </a:lnTo>
                  <a:lnTo>
                    <a:pt x="408940" y="111379"/>
                  </a:lnTo>
                  <a:lnTo>
                    <a:pt x="411988" y="109855"/>
                  </a:lnTo>
                  <a:lnTo>
                    <a:pt x="416051" y="107061"/>
                  </a:lnTo>
                  <a:lnTo>
                    <a:pt x="416051" y="116713"/>
                  </a:lnTo>
                  <a:lnTo>
                    <a:pt x="412369" y="118999"/>
                  </a:lnTo>
                  <a:lnTo>
                    <a:pt x="409575" y="120650"/>
                  </a:lnTo>
                  <a:lnTo>
                    <a:pt x="407416" y="121412"/>
                  </a:lnTo>
                  <a:lnTo>
                    <a:pt x="405129" y="122301"/>
                  </a:lnTo>
                  <a:lnTo>
                    <a:pt x="402971" y="122682"/>
                  </a:lnTo>
                  <a:lnTo>
                    <a:pt x="400557" y="122682"/>
                  </a:lnTo>
                  <a:lnTo>
                    <a:pt x="393826" y="122682"/>
                  </a:lnTo>
                  <a:lnTo>
                    <a:pt x="389763" y="120015"/>
                  </a:lnTo>
                  <a:lnTo>
                    <a:pt x="388619" y="114681"/>
                  </a:lnTo>
                  <a:lnTo>
                    <a:pt x="381888" y="119888"/>
                  </a:lnTo>
                  <a:lnTo>
                    <a:pt x="374650" y="122555"/>
                  </a:lnTo>
                  <a:lnTo>
                    <a:pt x="367156" y="122555"/>
                  </a:lnTo>
                  <a:lnTo>
                    <a:pt x="361569" y="122555"/>
                  </a:lnTo>
                  <a:lnTo>
                    <a:pt x="356869" y="120650"/>
                  </a:lnTo>
                  <a:lnTo>
                    <a:pt x="353187" y="116967"/>
                  </a:lnTo>
                  <a:lnTo>
                    <a:pt x="349503" y="113284"/>
                  </a:lnTo>
                  <a:lnTo>
                    <a:pt x="347725" y="108712"/>
                  </a:lnTo>
                  <a:lnTo>
                    <a:pt x="347725" y="103124"/>
                  </a:lnTo>
                  <a:lnTo>
                    <a:pt x="347725" y="98171"/>
                  </a:lnTo>
                  <a:lnTo>
                    <a:pt x="368553" y="80264"/>
                  </a:lnTo>
                  <a:lnTo>
                    <a:pt x="388747" y="73279"/>
                  </a:lnTo>
                  <a:lnTo>
                    <a:pt x="388747" y="69088"/>
                  </a:lnTo>
                  <a:lnTo>
                    <a:pt x="388747" y="59436"/>
                  </a:lnTo>
                  <a:lnTo>
                    <a:pt x="383921" y="54610"/>
                  </a:lnTo>
                  <a:lnTo>
                    <a:pt x="374269" y="54610"/>
                  </a:lnTo>
                  <a:lnTo>
                    <a:pt x="367893" y="55443"/>
                  </a:lnTo>
                  <a:lnTo>
                    <a:pt x="361553" y="57943"/>
                  </a:lnTo>
                  <a:lnTo>
                    <a:pt x="355284" y="62110"/>
                  </a:lnTo>
                  <a:lnTo>
                    <a:pt x="349122" y="67945"/>
                  </a:lnTo>
                  <a:lnTo>
                    <a:pt x="349122" y="50673"/>
                  </a:lnTo>
                  <a:lnTo>
                    <a:pt x="354270" y="45932"/>
                  </a:lnTo>
                  <a:lnTo>
                    <a:pt x="360394" y="42560"/>
                  </a:lnTo>
                  <a:lnTo>
                    <a:pt x="367518" y="40546"/>
                  </a:lnTo>
                  <a:lnTo>
                    <a:pt x="375666" y="39878"/>
                  </a:lnTo>
                  <a:close/>
                </a:path>
                <a:path w="546100" h="123189">
                  <a:moveTo>
                    <a:pt x="519049" y="39751"/>
                  </a:moveTo>
                  <a:lnTo>
                    <a:pt x="526796" y="39751"/>
                  </a:lnTo>
                  <a:lnTo>
                    <a:pt x="533146" y="42545"/>
                  </a:lnTo>
                  <a:lnTo>
                    <a:pt x="545719" y="74168"/>
                  </a:lnTo>
                  <a:lnTo>
                    <a:pt x="545719" y="121285"/>
                  </a:lnTo>
                  <a:lnTo>
                    <a:pt x="529844" y="121285"/>
                  </a:lnTo>
                  <a:lnTo>
                    <a:pt x="529844" y="74041"/>
                  </a:lnTo>
                  <a:lnTo>
                    <a:pt x="529844" y="67310"/>
                  </a:lnTo>
                  <a:lnTo>
                    <a:pt x="528574" y="62230"/>
                  </a:lnTo>
                  <a:lnTo>
                    <a:pt x="525779" y="58674"/>
                  </a:lnTo>
                  <a:lnTo>
                    <a:pt x="523113" y="55118"/>
                  </a:lnTo>
                  <a:lnTo>
                    <a:pt x="519175" y="53467"/>
                  </a:lnTo>
                  <a:lnTo>
                    <a:pt x="514096" y="53467"/>
                  </a:lnTo>
                  <a:lnTo>
                    <a:pt x="507491" y="53467"/>
                  </a:lnTo>
                  <a:lnTo>
                    <a:pt x="501396" y="56769"/>
                  </a:lnTo>
                  <a:lnTo>
                    <a:pt x="495807" y="63246"/>
                  </a:lnTo>
                  <a:lnTo>
                    <a:pt x="495807" y="121285"/>
                  </a:lnTo>
                  <a:lnTo>
                    <a:pt x="479806" y="121285"/>
                  </a:lnTo>
                  <a:lnTo>
                    <a:pt x="479806" y="76835"/>
                  </a:lnTo>
                  <a:lnTo>
                    <a:pt x="479806" y="67945"/>
                  </a:lnTo>
                  <a:lnTo>
                    <a:pt x="478663" y="61849"/>
                  </a:lnTo>
                  <a:lnTo>
                    <a:pt x="476250" y="58293"/>
                  </a:lnTo>
                  <a:lnTo>
                    <a:pt x="473963" y="54864"/>
                  </a:lnTo>
                  <a:lnTo>
                    <a:pt x="469772" y="53086"/>
                  </a:lnTo>
                  <a:lnTo>
                    <a:pt x="463931" y="53086"/>
                  </a:lnTo>
                  <a:lnTo>
                    <a:pt x="460628" y="53086"/>
                  </a:lnTo>
                  <a:lnTo>
                    <a:pt x="457581" y="53848"/>
                  </a:lnTo>
                  <a:lnTo>
                    <a:pt x="454787" y="55372"/>
                  </a:lnTo>
                  <a:lnTo>
                    <a:pt x="452119" y="56769"/>
                  </a:lnTo>
                  <a:lnTo>
                    <a:pt x="448944" y="59436"/>
                  </a:lnTo>
                  <a:lnTo>
                    <a:pt x="445388" y="63246"/>
                  </a:lnTo>
                  <a:lnTo>
                    <a:pt x="445388" y="121285"/>
                  </a:lnTo>
                  <a:lnTo>
                    <a:pt x="429641" y="121285"/>
                  </a:lnTo>
                  <a:lnTo>
                    <a:pt x="429641" y="41402"/>
                  </a:lnTo>
                  <a:lnTo>
                    <a:pt x="445388" y="41402"/>
                  </a:lnTo>
                  <a:lnTo>
                    <a:pt x="445388" y="51943"/>
                  </a:lnTo>
                  <a:lnTo>
                    <a:pt x="451365" y="46682"/>
                  </a:lnTo>
                  <a:lnTo>
                    <a:pt x="457295" y="42910"/>
                  </a:lnTo>
                  <a:lnTo>
                    <a:pt x="463176" y="40638"/>
                  </a:lnTo>
                  <a:lnTo>
                    <a:pt x="469010" y="39878"/>
                  </a:lnTo>
                  <a:lnTo>
                    <a:pt x="476200" y="40780"/>
                  </a:lnTo>
                  <a:lnTo>
                    <a:pt x="482520" y="43481"/>
                  </a:lnTo>
                  <a:lnTo>
                    <a:pt x="487959" y="47968"/>
                  </a:lnTo>
                  <a:lnTo>
                    <a:pt x="492506" y="54229"/>
                  </a:lnTo>
                  <a:lnTo>
                    <a:pt x="498939" y="47894"/>
                  </a:lnTo>
                  <a:lnTo>
                    <a:pt x="505491" y="43370"/>
                  </a:lnTo>
                  <a:lnTo>
                    <a:pt x="512187" y="40655"/>
                  </a:lnTo>
                  <a:lnTo>
                    <a:pt x="519049" y="39751"/>
                  </a:lnTo>
                  <a:close/>
                </a:path>
                <a:path w="546100" h="123189">
                  <a:moveTo>
                    <a:pt x="322834" y="7874"/>
                  </a:moveTo>
                  <a:lnTo>
                    <a:pt x="325500" y="7874"/>
                  </a:lnTo>
                  <a:lnTo>
                    <a:pt x="327659" y="8763"/>
                  </a:lnTo>
                  <a:lnTo>
                    <a:pt x="329565" y="10541"/>
                  </a:lnTo>
                  <a:lnTo>
                    <a:pt x="331469" y="12319"/>
                  </a:lnTo>
                  <a:lnTo>
                    <a:pt x="332359" y="14478"/>
                  </a:lnTo>
                  <a:lnTo>
                    <a:pt x="332359" y="17145"/>
                  </a:lnTo>
                  <a:lnTo>
                    <a:pt x="332359" y="19685"/>
                  </a:lnTo>
                  <a:lnTo>
                    <a:pt x="331469" y="21844"/>
                  </a:lnTo>
                  <a:lnTo>
                    <a:pt x="329565" y="23749"/>
                  </a:lnTo>
                  <a:lnTo>
                    <a:pt x="327659" y="25527"/>
                  </a:lnTo>
                  <a:lnTo>
                    <a:pt x="325500" y="26543"/>
                  </a:lnTo>
                  <a:lnTo>
                    <a:pt x="322834" y="26543"/>
                  </a:lnTo>
                  <a:lnTo>
                    <a:pt x="320421" y="26543"/>
                  </a:lnTo>
                  <a:lnTo>
                    <a:pt x="318262" y="25527"/>
                  </a:lnTo>
                  <a:lnTo>
                    <a:pt x="316484" y="23622"/>
                  </a:lnTo>
                  <a:lnTo>
                    <a:pt x="314578" y="21844"/>
                  </a:lnTo>
                  <a:lnTo>
                    <a:pt x="313690" y="19558"/>
                  </a:lnTo>
                  <a:lnTo>
                    <a:pt x="313690" y="17145"/>
                  </a:lnTo>
                  <a:lnTo>
                    <a:pt x="313690" y="14732"/>
                  </a:lnTo>
                  <a:lnTo>
                    <a:pt x="314578" y="12573"/>
                  </a:lnTo>
                  <a:lnTo>
                    <a:pt x="316484" y="10668"/>
                  </a:lnTo>
                  <a:lnTo>
                    <a:pt x="318262" y="8763"/>
                  </a:lnTo>
                  <a:lnTo>
                    <a:pt x="320421" y="7874"/>
                  </a:lnTo>
                  <a:lnTo>
                    <a:pt x="322834" y="7874"/>
                  </a:lnTo>
                  <a:close/>
                </a:path>
                <a:path w="546100" h="123189">
                  <a:moveTo>
                    <a:pt x="204724" y="7874"/>
                  </a:moveTo>
                  <a:lnTo>
                    <a:pt x="207390" y="7874"/>
                  </a:lnTo>
                  <a:lnTo>
                    <a:pt x="209550" y="8763"/>
                  </a:lnTo>
                  <a:lnTo>
                    <a:pt x="211454" y="10541"/>
                  </a:lnTo>
                  <a:lnTo>
                    <a:pt x="213359" y="12319"/>
                  </a:lnTo>
                  <a:lnTo>
                    <a:pt x="214249" y="14478"/>
                  </a:lnTo>
                  <a:lnTo>
                    <a:pt x="214249" y="17145"/>
                  </a:lnTo>
                  <a:lnTo>
                    <a:pt x="214249" y="19685"/>
                  </a:lnTo>
                  <a:lnTo>
                    <a:pt x="213359" y="21844"/>
                  </a:lnTo>
                  <a:lnTo>
                    <a:pt x="211454" y="23749"/>
                  </a:lnTo>
                  <a:lnTo>
                    <a:pt x="209550" y="25527"/>
                  </a:lnTo>
                  <a:lnTo>
                    <a:pt x="207390" y="26543"/>
                  </a:lnTo>
                  <a:lnTo>
                    <a:pt x="204724" y="26543"/>
                  </a:lnTo>
                  <a:lnTo>
                    <a:pt x="202310" y="26543"/>
                  </a:lnTo>
                  <a:lnTo>
                    <a:pt x="200151" y="25527"/>
                  </a:lnTo>
                  <a:lnTo>
                    <a:pt x="198374" y="23622"/>
                  </a:lnTo>
                  <a:lnTo>
                    <a:pt x="196469" y="21844"/>
                  </a:lnTo>
                  <a:lnTo>
                    <a:pt x="195579" y="19558"/>
                  </a:lnTo>
                  <a:lnTo>
                    <a:pt x="195579" y="17145"/>
                  </a:lnTo>
                  <a:lnTo>
                    <a:pt x="195579" y="14732"/>
                  </a:lnTo>
                  <a:lnTo>
                    <a:pt x="196469" y="12573"/>
                  </a:lnTo>
                  <a:lnTo>
                    <a:pt x="198374" y="10668"/>
                  </a:lnTo>
                  <a:lnTo>
                    <a:pt x="200151" y="8763"/>
                  </a:lnTo>
                  <a:lnTo>
                    <a:pt x="202310" y="7874"/>
                  </a:lnTo>
                  <a:lnTo>
                    <a:pt x="204724" y="7874"/>
                  </a:lnTo>
                  <a:close/>
                </a:path>
                <a:path w="546100" h="123189">
                  <a:moveTo>
                    <a:pt x="275716" y="0"/>
                  </a:moveTo>
                  <a:lnTo>
                    <a:pt x="291465" y="0"/>
                  </a:lnTo>
                  <a:lnTo>
                    <a:pt x="291465" y="121285"/>
                  </a:lnTo>
                  <a:lnTo>
                    <a:pt x="275716" y="121285"/>
                  </a:lnTo>
                  <a:lnTo>
                    <a:pt x="275716" y="0"/>
                  </a:lnTo>
                  <a:close/>
                </a:path>
                <a:path w="546100" h="123189">
                  <a:moveTo>
                    <a:pt x="236347" y="0"/>
                  </a:moveTo>
                  <a:lnTo>
                    <a:pt x="252094" y="0"/>
                  </a:lnTo>
                  <a:lnTo>
                    <a:pt x="252094" y="121285"/>
                  </a:lnTo>
                  <a:lnTo>
                    <a:pt x="236347" y="121285"/>
                  </a:lnTo>
                  <a:lnTo>
                    <a:pt x="236347" y="0"/>
                  </a:lnTo>
                  <a:close/>
                </a:path>
                <a:path w="546100" h="123189">
                  <a:moveTo>
                    <a:pt x="0" y="0"/>
                  </a:moveTo>
                  <a:lnTo>
                    <a:pt x="17487" y="0"/>
                  </a:lnTo>
                  <a:lnTo>
                    <a:pt x="50914" y="83566"/>
                  </a:lnTo>
                  <a:lnTo>
                    <a:pt x="84556" y="0"/>
                  </a:lnTo>
                  <a:lnTo>
                    <a:pt x="100977" y="0"/>
                  </a:lnTo>
                  <a:lnTo>
                    <a:pt x="134785" y="83566"/>
                  </a:lnTo>
                  <a:lnTo>
                    <a:pt x="167855" y="0"/>
                  </a:lnTo>
                  <a:lnTo>
                    <a:pt x="185178" y="0"/>
                  </a:lnTo>
                  <a:lnTo>
                    <a:pt x="136144" y="121793"/>
                  </a:lnTo>
                  <a:lnTo>
                    <a:pt x="132334" y="121793"/>
                  </a:lnTo>
                  <a:lnTo>
                    <a:pt x="92671" y="23241"/>
                  </a:lnTo>
                  <a:lnTo>
                    <a:pt x="52603" y="121793"/>
                  </a:lnTo>
                  <a:lnTo>
                    <a:pt x="48882" y="121793"/>
                  </a:lnTo>
                  <a:lnTo>
                    <a:pt x="0" y="0"/>
                  </a:lnTo>
                  <a:close/>
                </a:path>
              </a:pathLst>
            </a:custGeom>
            <a:ln w="10160">
              <a:solidFill>
                <a:srgbClr val="EBEE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3898" y="2163698"/>
            <a:ext cx="535686" cy="13296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0736" y="2161920"/>
            <a:ext cx="449706" cy="174116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77439" y="2163826"/>
            <a:ext cx="171831" cy="132714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1472" y="2163826"/>
            <a:ext cx="932560" cy="17221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63948" y="2163826"/>
            <a:ext cx="173100" cy="13271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25822" y="2163826"/>
            <a:ext cx="1067307" cy="17221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569330" y="2162301"/>
            <a:ext cx="252221" cy="134365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7199" y="2463419"/>
            <a:ext cx="420916" cy="132968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72985" y="2428620"/>
            <a:ext cx="806538" cy="187451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94791" y="2887217"/>
            <a:ext cx="898144" cy="154304"/>
          </a:xfrm>
          <a:prstGeom prst="rect">
            <a:avLst/>
          </a:prstGeom>
        </p:spPr>
      </p:pic>
      <p:grpSp>
        <p:nvGrpSpPr>
          <p:cNvPr id="24" name="object 24" descr=""/>
          <p:cNvGrpSpPr/>
          <p:nvPr/>
        </p:nvGrpSpPr>
        <p:grpSpPr>
          <a:xfrm>
            <a:off x="1514602" y="2888360"/>
            <a:ext cx="290830" cy="133985"/>
            <a:chOff x="1514602" y="2888360"/>
            <a:chExt cx="290830" cy="133985"/>
          </a:xfrm>
        </p:grpSpPr>
        <p:sp>
          <p:nvSpPr>
            <p:cNvPr id="25" name="object 25" descr=""/>
            <p:cNvSpPr/>
            <p:nvPr/>
          </p:nvSpPr>
          <p:spPr>
            <a:xfrm>
              <a:off x="1519682" y="2893440"/>
              <a:ext cx="280670" cy="123825"/>
            </a:xfrm>
            <a:custGeom>
              <a:avLst/>
              <a:gdLst/>
              <a:ahLst/>
              <a:cxnLst/>
              <a:rect l="l" t="t" r="r" b="b"/>
              <a:pathLst>
                <a:path w="280669" h="123825">
                  <a:moveTo>
                    <a:pt x="280162" y="115316"/>
                  </a:moveTo>
                  <a:lnTo>
                    <a:pt x="252730" y="115316"/>
                  </a:lnTo>
                  <a:lnTo>
                    <a:pt x="253873" y="120650"/>
                  </a:lnTo>
                  <a:lnTo>
                    <a:pt x="257937" y="123317"/>
                  </a:lnTo>
                  <a:lnTo>
                    <a:pt x="267081" y="123317"/>
                  </a:lnTo>
                  <a:lnTo>
                    <a:pt x="269240" y="122936"/>
                  </a:lnTo>
                  <a:lnTo>
                    <a:pt x="271525" y="122047"/>
                  </a:lnTo>
                  <a:lnTo>
                    <a:pt x="273685" y="121285"/>
                  </a:lnTo>
                  <a:lnTo>
                    <a:pt x="276479" y="119634"/>
                  </a:lnTo>
                  <a:lnTo>
                    <a:pt x="280162" y="117348"/>
                  </a:lnTo>
                  <a:lnTo>
                    <a:pt x="280162" y="115316"/>
                  </a:lnTo>
                  <a:close/>
                </a:path>
                <a:path w="280669" h="123825">
                  <a:moveTo>
                    <a:pt x="266425" y="55245"/>
                  </a:moveTo>
                  <a:lnTo>
                    <a:pt x="248031" y="55245"/>
                  </a:lnTo>
                  <a:lnTo>
                    <a:pt x="252856" y="60071"/>
                  </a:lnTo>
                  <a:lnTo>
                    <a:pt x="252856" y="73913"/>
                  </a:lnTo>
                  <a:lnTo>
                    <a:pt x="217169" y="90297"/>
                  </a:lnTo>
                  <a:lnTo>
                    <a:pt x="211836" y="98806"/>
                  </a:lnTo>
                  <a:lnTo>
                    <a:pt x="211836" y="109347"/>
                  </a:lnTo>
                  <a:lnTo>
                    <a:pt x="213613" y="113919"/>
                  </a:lnTo>
                  <a:lnTo>
                    <a:pt x="220980" y="121285"/>
                  </a:lnTo>
                  <a:lnTo>
                    <a:pt x="225679" y="123189"/>
                  </a:lnTo>
                  <a:lnTo>
                    <a:pt x="238760" y="123189"/>
                  </a:lnTo>
                  <a:lnTo>
                    <a:pt x="245654" y="120650"/>
                  </a:lnTo>
                  <a:lnTo>
                    <a:pt x="245834" y="120650"/>
                  </a:lnTo>
                  <a:lnTo>
                    <a:pt x="252730" y="115316"/>
                  </a:lnTo>
                  <a:lnTo>
                    <a:pt x="280162" y="115316"/>
                  </a:lnTo>
                  <a:lnTo>
                    <a:pt x="280162" y="112268"/>
                  </a:lnTo>
                  <a:lnTo>
                    <a:pt x="235457" y="112268"/>
                  </a:lnTo>
                  <a:lnTo>
                    <a:pt x="232791" y="111251"/>
                  </a:lnTo>
                  <a:lnTo>
                    <a:pt x="230766" y="109347"/>
                  </a:lnTo>
                  <a:lnTo>
                    <a:pt x="228600" y="107061"/>
                  </a:lnTo>
                  <a:lnTo>
                    <a:pt x="227456" y="104394"/>
                  </a:lnTo>
                  <a:lnTo>
                    <a:pt x="227456" y="97917"/>
                  </a:lnTo>
                  <a:lnTo>
                    <a:pt x="228600" y="95123"/>
                  </a:lnTo>
                  <a:lnTo>
                    <a:pt x="230886" y="92963"/>
                  </a:lnTo>
                  <a:lnTo>
                    <a:pt x="233044" y="90805"/>
                  </a:lnTo>
                  <a:lnTo>
                    <a:pt x="236855" y="88646"/>
                  </a:lnTo>
                  <a:lnTo>
                    <a:pt x="252856" y="82423"/>
                  </a:lnTo>
                  <a:lnTo>
                    <a:pt x="268276" y="82423"/>
                  </a:lnTo>
                  <a:lnTo>
                    <a:pt x="268224" y="62611"/>
                  </a:lnTo>
                  <a:lnTo>
                    <a:pt x="267570" y="58578"/>
                  </a:lnTo>
                  <a:lnTo>
                    <a:pt x="267462" y="57912"/>
                  </a:lnTo>
                  <a:lnTo>
                    <a:pt x="266573" y="55499"/>
                  </a:lnTo>
                  <a:lnTo>
                    <a:pt x="266425" y="55245"/>
                  </a:lnTo>
                  <a:close/>
                </a:path>
                <a:path w="280669" h="123825">
                  <a:moveTo>
                    <a:pt x="268276" y="82423"/>
                  </a:moveTo>
                  <a:lnTo>
                    <a:pt x="252856" y="82423"/>
                  </a:lnTo>
                  <a:lnTo>
                    <a:pt x="252856" y="106172"/>
                  </a:lnTo>
                  <a:lnTo>
                    <a:pt x="248538" y="110236"/>
                  </a:lnTo>
                  <a:lnTo>
                    <a:pt x="243967" y="112268"/>
                  </a:lnTo>
                  <a:lnTo>
                    <a:pt x="280162" y="112268"/>
                  </a:lnTo>
                  <a:lnTo>
                    <a:pt x="280162" y="112013"/>
                  </a:lnTo>
                  <a:lnTo>
                    <a:pt x="269367" y="112013"/>
                  </a:lnTo>
                  <a:lnTo>
                    <a:pt x="268350" y="110617"/>
                  </a:lnTo>
                  <a:lnTo>
                    <a:pt x="268276" y="82423"/>
                  </a:lnTo>
                  <a:close/>
                </a:path>
                <a:path w="280669" h="123825">
                  <a:moveTo>
                    <a:pt x="280162" y="107696"/>
                  </a:moveTo>
                  <a:lnTo>
                    <a:pt x="276098" y="110489"/>
                  </a:lnTo>
                  <a:lnTo>
                    <a:pt x="273050" y="112013"/>
                  </a:lnTo>
                  <a:lnTo>
                    <a:pt x="280162" y="112013"/>
                  </a:lnTo>
                  <a:lnTo>
                    <a:pt x="280162" y="107696"/>
                  </a:lnTo>
                  <a:close/>
                </a:path>
                <a:path w="280669" h="123825">
                  <a:moveTo>
                    <a:pt x="248412" y="40512"/>
                  </a:moveTo>
                  <a:lnTo>
                    <a:pt x="239775" y="40512"/>
                  </a:lnTo>
                  <a:lnTo>
                    <a:pt x="231628" y="41181"/>
                  </a:lnTo>
                  <a:lnTo>
                    <a:pt x="224504" y="43195"/>
                  </a:lnTo>
                  <a:lnTo>
                    <a:pt x="218380" y="46567"/>
                  </a:lnTo>
                  <a:lnTo>
                    <a:pt x="213232" y="51308"/>
                  </a:lnTo>
                  <a:lnTo>
                    <a:pt x="213232" y="68580"/>
                  </a:lnTo>
                  <a:lnTo>
                    <a:pt x="219394" y="62745"/>
                  </a:lnTo>
                  <a:lnTo>
                    <a:pt x="225663" y="58578"/>
                  </a:lnTo>
                  <a:lnTo>
                    <a:pt x="232003" y="56078"/>
                  </a:lnTo>
                  <a:lnTo>
                    <a:pt x="238379" y="55245"/>
                  </a:lnTo>
                  <a:lnTo>
                    <a:pt x="266425" y="55245"/>
                  </a:lnTo>
                  <a:lnTo>
                    <a:pt x="263779" y="50673"/>
                  </a:lnTo>
                  <a:lnTo>
                    <a:pt x="262255" y="48768"/>
                  </a:lnTo>
                  <a:lnTo>
                    <a:pt x="255269" y="42799"/>
                  </a:lnTo>
                  <a:lnTo>
                    <a:pt x="248412" y="40512"/>
                  </a:lnTo>
                  <a:close/>
                </a:path>
                <a:path w="280669" h="123825">
                  <a:moveTo>
                    <a:pt x="145161" y="42037"/>
                  </a:moveTo>
                  <a:lnTo>
                    <a:pt x="128905" y="42037"/>
                  </a:lnTo>
                  <a:lnTo>
                    <a:pt x="128905" y="121920"/>
                  </a:lnTo>
                  <a:lnTo>
                    <a:pt x="145161" y="121920"/>
                  </a:lnTo>
                  <a:lnTo>
                    <a:pt x="145161" y="64897"/>
                  </a:lnTo>
                  <a:lnTo>
                    <a:pt x="150368" y="57404"/>
                  </a:lnTo>
                  <a:lnTo>
                    <a:pt x="156591" y="53721"/>
                  </a:lnTo>
                  <a:lnTo>
                    <a:pt x="192186" y="53721"/>
                  </a:lnTo>
                  <a:lnTo>
                    <a:pt x="191466" y="52197"/>
                  </a:lnTo>
                  <a:lnTo>
                    <a:pt x="145161" y="52197"/>
                  </a:lnTo>
                  <a:lnTo>
                    <a:pt x="145161" y="42037"/>
                  </a:lnTo>
                  <a:close/>
                </a:path>
                <a:path w="280669" h="123825">
                  <a:moveTo>
                    <a:pt x="192186" y="53721"/>
                  </a:moveTo>
                  <a:lnTo>
                    <a:pt x="169925" y="53721"/>
                  </a:lnTo>
                  <a:lnTo>
                    <a:pt x="174117" y="55499"/>
                  </a:lnTo>
                  <a:lnTo>
                    <a:pt x="176656" y="58928"/>
                  </a:lnTo>
                  <a:lnTo>
                    <a:pt x="179069" y="62484"/>
                  </a:lnTo>
                  <a:lnTo>
                    <a:pt x="180340" y="68325"/>
                  </a:lnTo>
                  <a:lnTo>
                    <a:pt x="180340" y="121920"/>
                  </a:lnTo>
                  <a:lnTo>
                    <a:pt x="196215" y="121920"/>
                  </a:lnTo>
                  <a:lnTo>
                    <a:pt x="196215" y="66548"/>
                  </a:lnTo>
                  <a:lnTo>
                    <a:pt x="195072" y="59436"/>
                  </a:lnTo>
                  <a:lnTo>
                    <a:pt x="192786" y="54991"/>
                  </a:lnTo>
                  <a:lnTo>
                    <a:pt x="192186" y="53721"/>
                  </a:lnTo>
                  <a:close/>
                </a:path>
                <a:path w="280669" h="123825">
                  <a:moveTo>
                    <a:pt x="174117" y="40512"/>
                  </a:moveTo>
                  <a:lnTo>
                    <a:pt x="169163" y="40512"/>
                  </a:lnTo>
                  <a:lnTo>
                    <a:pt x="162591" y="41249"/>
                  </a:lnTo>
                  <a:lnTo>
                    <a:pt x="156400" y="43449"/>
                  </a:lnTo>
                  <a:lnTo>
                    <a:pt x="150590" y="47103"/>
                  </a:lnTo>
                  <a:lnTo>
                    <a:pt x="145161" y="52197"/>
                  </a:lnTo>
                  <a:lnTo>
                    <a:pt x="191466" y="52197"/>
                  </a:lnTo>
                  <a:lnTo>
                    <a:pt x="174117" y="40512"/>
                  </a:lnTo>
                  <a:close/>
                </a:path>
                <a:path w="280669" h="123825">
                  <a:moveTo>
                    <a:pt x="64262" y="0"/>
                  </a:moveTo>
                  <a:lnTo>
                    <a:pt x="52070" y="0"/>
                  </a:lnTo>
                  <a:lnTo>
                    <a:pt x="0" y="121920"/>
                  </a:lnTo>
                  <a:lnTo>
                    <a:pt x="17780" y="121920"/>
                  </a:lnTo>
                  <a:lnTo>
                    <a:pt x="33020" y="85979"/>
                  </a:lnTo>
                  <a:lnTo>
                    <a:pt x="102594" y="85979"/>
                  </a:lnTo>
                  <a:lnTo>
                    <a:pt x="95686" y="70485"/>
                  </a:lnTo>
                  <a:lnTo>
                    <a:pt x="39878" y="70485"/>
                  </a:lnTo>
                  <a:lnTo>
                    <a:pt x="58039" y="26670"/>
                  </a:lnTo>
                  <a:lnTo>
                    <a:pt x="76152" y="26670"/>
                  </a:lnTo>
                  <a:lnTo>
                    <a:pt x="64262" y="0"/>
                  </a:lnTo>
                  <a:close/>
                </a:path>
                <a:path w="280669" h="123825">
                  <a:moveTo>
                    <a:pt x="102594" y="85979"/>
                  </a:moveTo>
                  <a:lnTo>
                    <a:pt x="84709" y="85979"/>
                  </a:lnTo>
                  <a:lnTo>
                    <a:pt x="100965" y="121920"/>
                  </a:lnTo>
                  <a:lnTo>
                    <a:pt x="118618" y="121920"/>
                  </a:lnTo>
                  <a:lnTo>
                    <a:pt x="102594" y="85979"/>
                  </a:lnTo>
                  <a:close/>
                </a:path>
                <a:path w="280669" h="123825">
                  <a:moveTo>
                    <a:pt x="76152" y="26670"/>
                  </a:moveTo>
                  <a:lnTo>
                    <a:pt x="58039" y="26670"/>
                  </a:lnTo>
                  <a:lnTo>
                    <a:pt x="77597" y="70485"/>
                  </a:lnTo>
                  <a:lnTo>
                    <a:pt x="95686" y="70485"/>
                  </a:lnTo>
                  <a:lnTo>
                    <a:pt x="76152" y="26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14602" y="2888360"/>
              <a:ext cx="290322" cy="133476"/>
            </a:xfrm>
            <a:prstGeom prst="rect">
              <a:avLst/>
            </a:prstGeom>
          </p:spPr>
        </p:pic>
      </p:grpSp>
      <p:pic>
        <p:nvPicPr>
          <p:cNvPr id="27" name="object 2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951101" y="2888995"/>
            <a:ext cx="84962" cy="132841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166239" y="2887472"/>
            <a:ext cx="205740" cy="154050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501138" y="2887217"/>
            <a:ext cx="737108" cy="15430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373246" y="2888995"/>
            <a:ext cx="509142" cy="132714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4019041" y="2888360"/>
            <a:ext cx="158241" cy="133476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4299711" y="2888995"/>
            <a:ext cx="125221" cy="132841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4559680" y="2888995"/>
            <a:ext cx="954531" cy="132841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658865" y="2888995"/>
            <a:ext cx="165607" cy="132841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504951" y="3185667"/>
            <a:ext cx="4527042" cy="17398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08330" y="3612260"/>
            <a:ext cx="1192453" cy="172974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87017" y="3610990"/>
            <a:ext cx="448437" cy="17411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327020" y="3652773"/>
            <a:ext cx="82169" cy="9283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504185" y="3612896"/>
            <a:ext cx="439800" cy="172212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043935" y="3612896"/>
            <a:ext cx="171704" cy="132715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312921" y="3612896"/>
            <a:ext cx="963421" cy="17221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357751" y="3611371"/>
            <a:ext cx="252221" cy="134366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4709667" y="3612769"/>
            <a:ext cx="420877" cy="13296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5211317" y="3611371"/>
            <a:ext cx="609091" cy="173736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508152" y="3909821"/>
            <a:ext cx="1066901" cy="173736"/>
          </a:xfrm>
          <a:prstGeom prst="rect">
            <a:avLst/>
          </a:prstGeom>
        </p:spPr>
      </p:pic>
      <p:grpSp>
        <p:nvGrpSpPr>
          <p:cNvPr id="46" name="object 46" descr=""/>
          <p:cNvGrpSpPr/>
          <p:nvPr/>
        </p:nvGrpSpPr>
        <p:grpSpPr>
          <a:xfrm>
            <a:off x="507809" y="4336288"/>
            <a:ext cx="928369" cy="154305"/>
            <a:chOff x="507809" y="4336288"/>
            <a:chExt cx="928369" cy="154305"/>
          </a:xfrm>
        </p:grpSpPr>
        <p:sp>
          <p:nvSpPr>
            <p:cNvPr id="47" name="object 47" descr=""/>
            <p:cNvSpPr/>
            <p:nvPr/>
          </p:nvSpPr>
          <p:spPr>
            <a:xfrm>
              <a:off x="512889" y="4341368"/>
              <a:ext cx="918210" cy="144145"/>
            </a:xfrm>
            <a:custGeom>
              <a:avLst/>
              <a:gdLst/>
              <a:ahLst/>
              <a:cxnLst/>
              <a:rect l="l" t="t" r="r" b="b"/>
              <a:pathLst>
                <a:path w="918210" h="144145">
                  <a:moveTo>
                    <a:pt x="909637" y="100202"/>
                  </a:moveTo>
                  <a:lnTo>
                    <a:pt x="903287" y="100202"/>
                  </a:lnTo>
                  <a:lnTo>
                    <a:pt x="900747" y="101345"/>
                  </a:lnTo>
                  <a:lnTo>
                    <a:pt x="898588" y="103631"/>
                  </a:lnTo>
                  <a:lnTo>
                    <a:pt x="896556" y="105917"/>
                  </a:lnTo>
                  <a:lnTo>
                    <a:pt x="895413" y="108584"/>
                  </a:lnTo>
                  <a:lnTo>
                    <a:pt x="895413" y="117474"/>
                  </a:lnTo>
                  <a:lnTo>
                    <a:pt x="898461" y="121284"/>
                  </a:lnTo>
                  <a:lnTo>
                    <a:pt x="905128" y="123189"/>
                  </a:lnTo>
                  <a:lnTo>
                    <a:pt x="904677" y="123189"/>
                  </a:lnTo>
                  <a:lnTo>
                    <a:pt x="904430" y="127380"/>
                  </a:lnTo>
                  <a:lnTo>
                    <a:pt x="903922" y="130809"/>
                  </a:lnTo>
                  <a:lnTo>
                    <a:pt x="902779" y="133349"/>
                  </a:lnTo>
                  <a:lnTo>
                    <a:pt x="901763" y="135889"/>
                  </a:lnTo>
                  <a:lnTo>
                    <a:pt x="899845" y="138556"/>
                  </a:lnTo>
                  <a:lnTo>
                    <a:pt x="897318" y="140842"/>
                  </a:lnTo>
                  <a:lnTo>
                    <a:pt x="897318" y="144144"/>
                  </a:lnTo>
                  <a:lnTo>
                    <a:pt x="918146" y="123189"/>
                  </a:lnTo>
                  <a:lnTo>
                    <a:pt x="918146" y="112013"/>
                  </a:lnTo>
                  <a:lnTo>
                    <a:pt x="917130" y="107949"/>
                  </a:lnTo>
                  <a:lnTo>
                    <a:pt x="914844" y="104901"/>
                  </a:lnTo>
                  <a:lnTo>
                    <a:pt x="912558" y="101726"/>
                  </a:lnTo>
                  <a:lnTo>
                    <a:pt x="909637" y="100202"/>
                  </a:lnTo>
                  <a:close/>
                </a:path>
                <a:path w="918210" h="144145">
                  <a:moveTo>
                    <a:pt x="560552" y="1142"/>
                  </a:moveTo>
                  <a:lnTo>
                    <a:pt x="548347" y="1142"/>
                  </a:lnTo>
                  <a:lnTo>
                    <a:pt x="496252" y="123062"/>
                  </a:lnTo>
                  <a:lnTo>
                    <a:pt x="514095" y="123062"/>
                  </a:lnTo>
                  <a:lnTo>
                    <a:pt x="529247" y="87121"/>
                  </a:lnTo>
                  <a:lnTo>
                    <a:pt x="598893" y="87121"/>
                  </a:lnTo>
                  <a:lnTo>
                    <a:pt x="591984" y="71627"/>
                  </a:lnTo>
                  <a:lnTo>
                    <a:pt x="536143" y="71627"/>
                  </a:lnTo>
                  <a:lnTo>
                    <a:pt x="554291" y="27812"/>
                  </a:lnTo>
                  <a:lnTo>
                    <a:pt x="572445" y="27812"/>
                  </a:lnTo>
                  <a:lnTo>
                    <a:pt x="560552" y="1142"/>
                  </a:lnTo>
                  <a:close/>
                </a:path>
                <a:path w="918210" h="144145">
                  <a:moveTo>
                    <a:pt x="598893" y="87121"/>
                  </a:moveTo>
                  <a:lnTo>
                    <a:pt x="580986" y="87121"/>
                  </a:lnTo>
                  <a:lnTo>
                    <a:pt x="597154" y="123062"/>
                  </a:lnTo>
                  <a:lnTo>
                    <a:pt x="614921" y="123062"/>
                  </a:lnTo>
                  <a:lnTo>
                    <a:pt x="598893" y="87121"/>
                  </a:lnTo>
                  <a:close/>
                </a:path>
                <a:path w="918210" h="144145">
                  <a:moveTo>
                    <a:pt x="572445" y="27812"/>
                  </a:moveTo>
                  <a:lnTo>
                    <a:pt x="554291" y="27812"/>
                  </a:lnTo>
                  <a:lnTo>
                    <a:pt x="573849" y="71627"/>
                  </a:lnTo>
                  <a:lnTo>
                    <a:pt x="591984" y="71627"/>
                  </a:lnTo>
                  <a:lnTo>
                    <a:pt x="572445" y="27812"/>
                  </a:lnTo>
                  <a:close/>
                </a:path>
                <a:path w="918210" h="144145">
                  <a:moveTo>
                    <a:pt x="189712" y="1142"/>
                  </a:moveTo>
                  <a:lnTo>
                    <a:pt x="177507" y="1142"/>
                  </a:lnTo>
                  <a:lnTo>
                    <a:pt x="125412" y="123062"/>
                  </a:lnTo>
                  <a:lnTo>
                    <a:pt x="143256" y="123062"/>
                  </a:lnTo>
                  <a:lnTo>
                    <a:pt x="158407" y="87121"/>
                  </a:lnTo>
                  <a:lnTo>
                    <a:pt x="228053" y="87121"/>
                  </a:lnTo>
                  <a:lnTo>
                    <a:pt x="221144" y="71627"/>
                  </a:lnTo>
                  <a:lnTo>
                    <a:pt x="165303" y="71627"/>
                  </a:lnTo>
                  <a:lnTo>
                    <a:pt x="183451" y="27812"/>
                  </a:lnTo>
                  <a:lnTo>
                    <a:pt x="201605" y="27812"/>
                  </a:lnTo>
                  <a:lnTo>
                    <a:pt x="189712" y="1142"/>
                  </a:lnTo>
                  <a:close/>
                </a:path>
                <a:path w="918210" h="144145">
                  <a:moveTo>
                    <a:pt x="228053" y="87121"/>
                  </a:moveTo>
                  <a:lnTo>
                    <a:pt x="210146" y="87121"/>
                  </a:lnTo>
                  <a:lnTo>
                    <a:pt x="226314" y="123062"/>
                  </a:lnTo>
                  <a:lnTo>
                    <a:pt x="244081" y="123062"/>
                  </a:lnTo>
                  <a:lnTo>
                    <a:pt x="228053" y="87121"/>
                  </a:lnTo>
                  <a:close/>
                </a:path>
                <a:path w="918210" h="144145">
                  <a:moveTo>
                    <a:pt x="201605" y="27812"/>
                  </a:moveTo>
                  <a:lnTo>
                    <a:pt x="183451" y="27812"/>
                  </a:lnTo>
                  <a:lnTo>
                    <a:pt x="203009" y="71627"/>
                  </a:lnTo>
                  <a:lnTo>
                    <a:pt x="221144" y="71627"/>
                  </a:lnTo>
                  <a:lnTo>
                    <a:pt x="201605" y="27812"/>
                  </a:lnTo>
                  <a:close/>
                </a:path>
                <a:path w="918210" h="144145">
                  <a:moveTo>
                    <a:pt x="825690" y="0"/>
                  </a:moveTo>
                  <a:lnTo>
                    <a:pt x="779208" y="17906"/>
                  </a:lnTo>
                  <a:lnTo>
                    <a:pt x="760860" y="62102"/>
                  </a:lnTo>
                  <a:lnTo>
                    <a:pt x="760793" y="62864"/>
                  </a:lnTo>
                  <a:lnTo>
                    <a:pt x="761917" y="75322"/>
                  </a:lnTo>
                  <a:lnTo>
                    <a:pt x="761936" y="75537"/>
                  </a:lnTo>
                  <a:lnTo>
                    <a:pt x="788777" y="114601"/>
                  </a:lnTo>
                  <a:lnTo>
                    <a:pt x="824674" y="124459"/>
                  </a:lnTo>
                  <a:lnTo>
                    <a:pt x="838438" y="123364"/>
                  </a:lnTo>
                  <a:lnTo>
                    <a:pt x="850963" y="120078"/>
                  </a:lnTo>
                  <a:lnTo>
                    <a:pt x="862250" y="114601"/>
                  </a:lnTo>
                  <a:lnTo>
                    <a:pt x="870302" y="108457"/>
                  </a:lnTo>
                  <a:lnTo>
                    <a:pt x="825817" y="108457"/>
                  </a:lnTo>
                  <a:lnTo>
                    <a:pt x="816147" y="107648"/>
                  </a:lnTo>
                  <a:lnTo>
                    <a:pt x="782097" y="80803"/>
                  </a:lnTo>
                  <a:lnTo>
                    <a:pt x="778700" y="62864"/>
                  </a:lnTo>
                  <a:lnTo>
                    <a:pt x="779553" y="53201"/>
                  </a:lnTo>
                  <a:lnTo>
                    <a:pt x="782097" y="44418"/>
                  </a:lnTo>
                  <a:lnTo>
                    <a:pt x="786238" y="36671"/>
                  </a:lnTo>
                  <a:lnTo>
                    <a:pt x="786308" y="36540"/>
                  </a:lnTo>
                  <a:lnTo>
                    <a:pt x="792055" y="29717"/>
                  </a:lnTo>
                  <a:lnTo>
                    <a:pt x="792162" y="29590"/>
                  </a:lnTo>
                  <a:lnTo>
                    <a:pt x="799236" y="23957"/>
                  </a:lnTo>
                  <a:lnTo>
                    <a:pt x="807355" y="19827"/>
                  </a:lnTo>
                  <a:lnTo>
                    <a:pt x="816390" y="17341"/>
                  </a:lnTo>
                  <a:lnTo>
                    <a:pt x="826325" y="16509"/>
                  </a:lnTo>
                  <a:lnTo>
                    <a:pt x="870656" y="16509"/>
                  </a:lnTo>
                  <a:lnTo>
                    <a:pt x="862498" y="10072"/>
                  </a:lnTo>
                  <a:lnTo>
                    <a:pt x="851392" y="4476"/>
                  </a:lnTo>
                  <a:lnTo>
                    <a:pt x="839118" y="1119"/>
                  </a:lnTo>
                  <a:lnTo>
                    <a:pt x="825690" y="0"/>
                  </a:lnTo>
                  <a:close/>
                </a:path>
                <a:path w="918210" h="144145">
                  <a:moveTo>
                    <a:pt x="870656" y="16509"/>
                  </a:moveTo>
                  <a:lnTo>
                    <a:pt x="826325" y="16509"/>
                  </a:lnTo>
                  <a:lnTo>
                    <a:pt x="835848" y="17341"/>
                  </a:lnTo>
                  <a:lnTo>
                    <a:pt x="844597" y="19827"/>
                  </a:lnTo>
                  <a:lnTo>
                    <a:pt x="852560" y="23957"/>
                  </a:lnTo>
                  <a:lnTo>
                    <a:pt x="859726" y="29717"/>
                  </a:lnTo>
                  <a:lnTo>
                    <a:pt x="865542" y="36540"/>
                  </a:lnTo>
                  <a:lnTo>
                    <a:pt x="865653" y="36671"/>
                  </a:lnTo>
                  <a:lnTo>
                    <a:pt x="869911" y="44418"/>
                  </a:lnTo>
                  <a:lnTo>
                    <a:pt x="872460" y="52863"/>
                  </a:lnTo>
                  <a:lnTo>
                    <a:pt x="873315" y="62102"/>
                  </a:lnTo>
                  <a:lnTo>
                    <a:pt x="872460" y="71604"/>
                  </a:lnTo>
                  <a:lnTo>
                    <a:pt x="844331" y="105219"/>
                  </a:lnTo>
                  <a:lnTo>
                    <a:pt x="844202" y="105219"/>
                  </a:lnTo>
                  <a:lnTo>
                    <a:pt x="835502" y="107648"/>
                  </a:lnTo>
                  <a:lnTo>
                    <a:pt x="835324" y="107648"/>
                  </a:lnTo>
                  <a:lnTo>
                    <a:pt x="825817" y="108457"/>
                  </a:lnTo>
                  <a:lnTo>
                    <a:pt x="870302" y="108457"/>
                  </a:lnTo>
                  <a:lnTo>
                    <a:pt x="889968" y="75537"/>
                  </a:lnTo>
                  <a:lnTo>
                    <a:pt x="891187" y="62102"/>
                  </a:lnTo>
                  <a:lnTo>
                    <a:pt x="890073" y="49839"/>
                  </a:lnTo>
                  <a:lnTo>
                    <a:pt x="890053" y="49625"/>
                  </a:lnTo>
                  <a:lnTo>
                    <a:pt x="886567" y="38004"/>
                  </a:lnTo>
                  <a:lnTo>
                    <a:pt x="885851" y="36671"/>
                  </a:lnTo>
                  <a:lnTo>
                    <a:pt x="880680" y="27360"/>
                  </a:lnTo>
                  <a:lnTo>
                    <a:pt x="872426" y="17906"/>
                  </a:lnTo>
                  <a:lnTo>
                    <a:pt x="870656" y="16509"/>
                  </a:lnTo>
                  <a:close/>
                </a:path>
                <a:path w="918210" h="144145">
                  <a:moveTo>
                    <a:pt x="642315" y="1777"/>
                  </a:moveTo>
                  <a:lnTo>
                    <a:pt x="628256" y="1777"/>
                  </a:lnTo>
                  <a:lnTo>
                    <a:pt x="628256" y="123062"/>
                  </a:lnTo>
                  <a:lnTo>
                    <a:pt x="644575" y="123062"/>
                  </a:lnTo>
                  <a:lnTo>
                    <a:pt x="644575" y="29717"/>
                  </a:lnTo>
                  <a:lnTo>
                    <a:pt x="666561" y="29717"/>
                  </a:lnTo>
                  <a:lnTo>
                    <a:pt x="642315" y="1777"/>
                  </a:lnTo>
                  <a:close/>
                </a:path>
                <a:path w="918210" h="144145">
                  <a:moveTo>
                    <a:pt x="666561" y="29717"/>
                  </a:moveTo>
                  <a:lnTo>
                    <a:pt x="644575" y="29717"/>
                  </a:lnTo>
                  <a:lnTo>
                    <a:pt x="725652" y="123062"/>
                  </a:lnTo>
                  <a:lnTo>
                    <a:pt x="740587" y="123062"/>
                  </a:lnTo>
                  <a:lnTo>
                    <a:pt x="740587" y="96011"/>
                  </a:lnTo>
                  <a:lnTo>
                    <a:pt x="724090" y="96011"/>
                  </a:lnTo>
                  <a:lnTo>
                    <a:pt x="666561" y="29717"/>
                  </a:lnTo>
                  <a:close/>
                </a:path>
                <a:path w="918210" h="144145">
                  <a:moveTo>
                    <a:pt x="740587" y="1777"/>
                  </a:moveTo>
                  <a:lnTo>
                    <a:pt x="724090" y="1777"/>
                  </a:lnTo>
                  <a:lnTo>
                    <a:pt x="724090" y="96011"/>
                  </a:lnTo>
                  <a:lnTo>
                    <a:pt x="740587" y="96011"/>
                  </a:lnTo>
                  <a:lnTo>
                    <a:pt x="740587" y="1777"/>
                  </a:lnTo>
                  <a:close/>
                </a:path>
                <a:path w="918210" h="144145">
                  <a:moveTo>
                    <a:pt x="271475" y="1777"/>
                  </a:moveTo>
                  <a:lnTo>
                    <a:pt x="257416" y="1777"/>
                  </a:lnTo>
                  <a:lnTo>
                    <a:pt x="257416" y="123062"/>
                  </a:lnTo>
                  <a:lnTo>
                    <a:pt x="273735" y="123062"/>
                  </a:lnTo>
                  <a:lnTo>
                    <a:pt x="273735" y="29717"/>
                  </a:lnTo>
                  <a:lnTo>
                    <a:pt x="295721" y="29717"/>
                  </a:lnTo>
                  <a:lnTo>
                    <a:pt x="271475" y="1777"/>
                  </a:lnTo>
                  <a:close/>
                </a:path>
                <a:path w="918210" h="144145">
                  <a:moveTo>
                    <a:pt x="295721" y="29717"/>
                  </a:moveTo>
                  <a:lnTo>
                    <a:pt x="273735" y="29717"/>
                  </a:lnTo>
                  <a:lnTo>
                    <a:pt x="354812" y="123062"/>
                  </a:lnTo>
                  <a:lnTo>
                    <a:pt x="369747" y="123062"/>
                  </a:lnTo>
                  <a:lnTo>
                    <a:pt x="369747" y="96011"/>
                  </a:lnTo>
                  <a:lnTo>
                    <a:pt x="353250" y="96011"/>
                  </a:lnTo>
                  <a:lnTo>
                    <a:pt x="295721" y="29717"/>
                  </a:lnTo>
                  <a:close/>
                </a:path>
                <a:path w="918210" h="144145">
                  <a:moveTo>
                    <a:pt x="369747" y="1777"/>
                  </a:moveTo>
                  <a:lnTo>
                    <a:pt x="353250" y="1777"/>
                  </a:lnTo>
                  <a:lnTo>
                    <a:pt x="353250" y="96011"/>
                  </a:lnTo>
                  <a:lnTo>
                    <a:pt x="369747" y="96011"/>
                  </a:lnTo>
                  <a:lnTo>
                    <a:pt x="369747" y="1777"/>
                  </a:lnTo>
                  <a:close/>
                </a:path>
                <a:path w="918210" h="144145">
                  <a:moveTo>
                    <a:pt x="16433" y="1777"/>
                  </a:moveTo>
                  <a:lnTo>
                    <a:pt x="0" y="1777"/>
                  </a:lnTo>
                  <a:lnTo>
                    <a:pt x="0" y="123062"/>
                  </a:lnTo>
                  <a:lnTo>
                    <a:pt x="17360" y="123062"/>
                  </a:lnTo>
                  <a:lnTo>
                    <a:pt x="17360" y="28701"/>
                  </a:lnTo>
                  <a:lnTo>
                    <a:pt x="38233" y="28701"/>
                  </a:lnTo>
                  <a:lnTo>
                    <a:pt x="16433" y="1777"/>
                  </a:lnTo>
                  <a:close/>
                </a:path>
                <a:path w="918210" h="144145">
                  <a:moveTo>
                    <a:pt x="113042" y="28701"/>
                  </a:moveTo>
                  <a:lnTo>
                    <a:pt x="95592" y="28701"/>
                  </a:lnTo>
                  <a:lnTo>
                    <a:pt x="95592" y="123062"/>
                  </a:lnTo>
                  <a:lnTo>
                    <a:pt x="113042" y="123062"/>
                  </a:lnTo>
                  <a:lnTo>
                    <a:pt x="113042" y="28701"/>
                  </a:lnTo>
                  <a:close/>
                </a:path>
                <a:path w="918210" h="144145">
                  <a:moveTo>
                    <a:pt x="38233" y="28701"/>
                  </a:moveTo>
                  <a:lnTo>
                    <a:pt x="17360" y="28701"/>
                  </a:lnTo>
                  <a:lnTo>
                    <a:pt x="55092" y="75564"/>
                  </a:lnTo>
                  <a:lnTo>
                    <a:pt x="58293" y="75564"/>
                  </a:lnTo>
                  <a:lnTo>
                    <a:pt x="77397" y="51561"/>
                  </a:lnTo>
                  <a:lnTo>
                    <a:pt x="56743" y="51561"/>
                  </a:lnTo>
                  <a:lnTo>
                    <a:pt x="38233" y="28701"/>
                  </a:lnTo>
                  <a:close/>
                </a:path>
                <a:path w="918210" h="144145">
                  <a:moveTo>
                    <a:pt x="113042" y="1777"/>
                  </a:moveTo>
                  <a:lnTo>
                    <a:pt x="96799" y="1777"/>
                  </a:lnTo>
                  <a:lnTo>
                    <a:pt x="56743" y="51561"/>
                  </a:lnTo>
                  <a:lnTo>
                    <a:pt x="77397" y="51561"/>
                  </a:lnTo>
                  <a:lnTo>
                    <a:pt x="95592" y="28701"/>
                  </a:lnTo>
                  <a:lnTo>
                    <a:pt x="113042" y="28701"/>
                  </a:lnTo>
                  <a:lnTo>
                    <a:pt x="113042" y="1777"/>
                  </a:lnTo>
                  <a:close/>
                </a:path>
                <a:path w="918210" h="144145">
                  <a:moveTo>
                    <a:pt x="493598" y="1650"/>
                  </a:moveTo>
                  <a:lnTo>
                    <a:pt x="389064" y="1650"/>
                  </a:lnTo>
                  <a:lnTo>
                    <a:pt x="389064" y="17017"/>
                  </a:lnTo>
                  <a:lnTo>
                    <a:pt x="461708" y="17017"/>
                  </a:lnTo>
                  <a:lnTo>
                    <a:pt x="384124" y="123062"/>
                  </a:lnTo>
                  <a:lnTo>
                    <a:pt x="493598" y="123062"/>
                  </a:lnTo>
                  <a:lnTo>
                    <a:pt x="493598" y="107568"/>
                  </a:lnTo>
                  <a:lnTo>
                    <a:pt x="416115" y="107568"/>
                  </a:lnTo>
                  <a:lnTo>
                    <a:pt x="493598" y="1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512889" y="4341368"/>
              <a:ext cx="918210" cy="144145"/>
            </a:xfrm>
            <a:custGeom>
              <a:avLst/>
              <a:gdLst/>
              <a:ahLst/>
              <a:cxnLst/>
              <a:rect l="l" t="t" r="r" b="b"/>
              <a:pathLst>
                <a:path w="918210" h="144145">
                  <a:moveTo>
                    <a:pt x="906081" y="100202"/>
                  </a:moveTo>
                  <a:lnTo>
                    <a:pt x="909637" y="100202"/>
                  </a:lnTo>
                  <a:lnTo>
                    <a:pt x="912558" y="101726"/>
                  </a:lnTo>
                  <a:lnTo>
                    <a:pt x="914844" y="104901"/>
                  </a:lnTo>
                  <a:lnTo>
                    <a:pt x="917130" y="107949"/>
                  </a:lnTo>
                  <a:lnTo>
                    <a:pt x="918146" y="112013"/>
                  </a:lnTo>
                  <a:lnTo>
                    <a:pt x="918146" y="116839"/>
                  </a:lnTo>
                  <a:lnTo>
                    <a:pt x="918146" y="123189"/>
                  </a:lnTo>
                  <a:lnTo>
                    <a:pt x="897318" y="144144"/>
                  </a:lnTo>
                  <a:lnTo>
                    <a:pt x="897318" y="140842"/>
                  </a:lnTo>
                  <a:lnTo>
                    <a:pt x="899985" y="138429"/>
                  </a:lnTo>
                  <a:lnTo>
                    <a:pt x="901763" y="135889"/>
                  </a:lnTo>
                  <a:lnTo>
                    <a:pt x="902779" y="133349"/>
                  </a:lnTo>
                  <a:lnTo>
                    <a:pt x="903922" y="130809"/>
                  </a:lnTo>
                  <a:lnTo>
                    <a:pt x="904430" y="127380"/>
                  </a:lnTo>
                  <a:lnTo>
                    <a:pt x="904684" y="123062"/>
                  </a:lnTo>
                  <a:lnTo>
                    <a:pt x="898461" y="121284"/>
                  </a:lnTo>
                  <a:lnTo>
                    <a:pt x="895413" y="117474"/>
                  </a:lnTo>
                  <a:lnTo>
                    <a:pt x="895413" y="111759"/>
                  </a:lnTo>
                  <a:lnTo>
                    <a:pt x="895413" y="108584"/>
                  </a:lnTo>
                  <a:lnTo>
                    <a:pt x="896556" y="105917"/>
                  </a:lnTo>
                  <a:lnTo>
                    <a:pt x="898588" y="103631"/>
                  </a:lnTo>
                  <a:lnTo>
                    <a:pt x="900747" y="101345"/>
                  </a:lnTo>
                  <a:lnTo>
                    <a:pt x="903287" y="100202"/>
                  </a:lnTo>
                  <a:lnTo>
                    <a:pt x="906081" y="100202"/>
                  </a:lnTo>
                  <a:close/>
                </a:path>
                <a:path w="918210" h="144145">
                  <a:moveTo>
                    <a:pt x="554291" y="27812"/>
                  </a:moveTo>
                  <a:lnTo>
                    <a:pt x="536143" y="71627"/>
                  </a:lnTo>
                  <a:lnTo>
                    <a:pt x="573849" y="71627"/>
                  </a:lnTo>
                  <a:lnTo>
                    <a:pt x="554291" y="27812"/>
                  </a:lnTo>
                  <a:close/>
                </a:path>
                <a:path w="918210" h="144145">
                  <a:moveTo>
                    <a:pt x="183451" y="27812"/>
                  </a:moveTo>
                  <a:lnTo>
                    <a:pt x="165303" y="71627"/>
                  </a:lnTo>
                  <a:lnTo>
                    <a:pt x="203009" y="71627"/>
                  </a:lnTo>
                  <a:lnTo>
                    <a:pt x="183451" y="27812"/>
                  </a:lnTo>
                  <a:close/>
                </a:path>
                <a:path w="918210" h="144145">
                  <a:moveTo>
                    <a:pt x="826325" y="16509"/>
                  </a:moveTo>
                  <a:lnTo>
                    <a:pt x="786308" y="36540"/>
                  </a:lnTo>
                  <a:lnTo>
                    <a:pt x="778700" y="62864"/>
                  </a:lnTo>
                  <a:lnTo>
                    <a:pt x="779553" y="72251"/>
                  </a:lnTo>
                  <a:lnTo>
                    <a:pt x="807323" y="105219"/>
                  </a:lnTo>
                  <a:lnTo>
                    <a:pt x="825817" y="108457"/>
                  </a:lnTo>
                  <a:lnTo>
                    <a:pt x="835580" y="107626"/>
                  </a:lnTo>
                  <a:lnTo>
                    <a:pt x="869902" y="80295"/>
                  </a:lnTo>
                  <a:lnTo>
                    <a:pt x="873315" y="62102"/>
                  </a:lnTo>
                  <a:lnTo>
                    <a:pt x="872460" y="52863"/>
                  </a:lnTo>
                  <a:lnTo>
                    <a:pt x="844597" y="19827"/>
                  </a:lnTo>
                  <a:lnTo>
                    <a:pt x="826325" y="16509"/>
                  </a:lnTo>
                  <a:close/>
                </a:path>
                <a:path w="918210" h="144145">
                  <a:moveTo>
                    <a:pt x="628256" y="1777"/>
                  </a:moveTo>
                  <a:lnTo>
                    <a:pt x="642315" y="1777"/>
                  </a:lnTo>
                  <a:lnTo>
                    <a:pt x="724090" y="96011"/>
                  </a:lnTo>
                  <a:lnTo>
                    <a:pt x="724090" y="1777"/>
                  </a:lnTo>
                  <a:lnTo>
                    <a:pt x="740587" y="1777"/>
                  </a:lnTo>
                  <a:lnTo>
                    <a:pt x="740587" y="123062"/>
                  </a:lnTo>
                  <a:lnTo>
                    <a:pt x="725652" y="123062"/>
                  </a:lnTo>
                  <a:lnTo>
                    <a:pt x="644575" y="29717"/>
                  </a:lnTo>
                  <a:lnTo>
                    <a:pt x="644575" y="123062"/>
                  </a:lnTo>
                  <a:lnTo>
                    <a:pt x="628256" y="123062"/>
                  </a:lnTo>
                  <a:lnTo>
                    <a:pt x="628256" y="1777"/>
                  </a:lnTo>
                  <a:close/>
                </a:path>
                <a:path w="918210" h="144145">
                  <a:moveTo>
                    <a:pt x="257416" y="1777"/>
                  </a:moveTo>
                  <a:lnTo>
                    <a:pt x="271475" y="1777"/>
                  </a:lnTo>
                  <a:lnTo>
                    <a:pt x="353250" y="96011"/>
                  </a:lnTo>
                  <a:lnTo>
                    <a:pt x="353250" y="1777"/>
                  </a:lnTo>
                  <a:lnTo>
                    <a:pt x="369747" y="1777"/>
                  </a:lnTo>
                  <a:lnTo>
                    <a:pt x="369747" y="123062"/>
                  </a:lnTo>
                  <a:lnTo>
                    <a:pt x="354812" y="123062"/>
                  </a:lnTo>
                  <a:lnTo>
                    <a:pt x="273735" y="29717"/>
                  </a:lnTo>
                  <a:lnTo>
                    <a:pt x="273735" y="123062"/>
                  </a:lnTo>
                  <a:lnTo>
                    <a:pt x="257416" y="123062"/>
                  </a:lnTo>
                  <a:lnTo>
                    <a:pt x="257416" y="1777"/>
                  </a:lnTo>
                  <a:close/>
                </a:path>
                <a:path w="918210" h="144145">
                  <a:moveTo>
                    <a:pt x="0" y="1777"/>
                  </a:moveTo>
                  <a:lnTo>
                    <a:pt x="16433" y="1777"/>
                  </a:lnTo>
                  <a:lnTo>
                    <a:pt x="56743" y="51561"/>
                  </a:lnTo>
                  <a:lnTo>
                    <a:pt x="96799" y="1777"/>
                  </a:lnTo>
                  <a:lnTo>
                    <a:pt x="113042" y="1777"/>
                  </a:lnTo>
                  <a:lnTo>
                    <a:pt x="113042" y="123062"/>
                  </a:lnTo>
                  <a:lnTo>
                    <a:pt x="95592" y="123062"/>
                  </a:lnTo>
                  <a:lnTo>
                    <a:pt x="95592" y="28701"/>
                  </a:lnTo>
                  <a:lnTo>
                    <a:pt x="58293" y="75564"/>
                  </a:lnTo>
                  <a:lnTo>
                    <a:pt x="55092" y="75564"/>
                  </a:lnTo>
                  <a:lnTo>
                    <a:pt x="17360" y="28701"/>
                  </a:lnTo>
                  <a:lnTo>
                    <a:pt x="17360" y="123062"/>
                  </a:lnTo>
                  <a:lnTo>
                    <a:pt x="0" y="123062"/>
                  </a:lnTo>
                  <a:lnTo>
                    <a:pt x="0" y="1777"/>
                  </a:lnTo>
                  <a:close/>
                </a:path>
                <a:path w="918210" h="144145">
                  <a:moveTo>
                    <a:pt x="389064" y="1650"/>
                  </a:moveTo>
                  <a:lnTo>
                    <a:pt x="493598" y="1650"/>
                  </a:lnTo>
                  <a:lnTo>
                    <a:pt x="416115" y="107568"/>
                  </a:lnTo>
                  <a:lnTo>
                    <a:pt x="493598" y="107568"/>
                  </a:lnTo>
                  <a:lnTo>
                    <a:pt x="493598" y="123062"/>
                  </a:lnTo>
                  <a:lnTo>
                    <a:pt x="384124" y="123062"/>
                  </a:lnTo>
                  <a:lnTo>
                    <a:pt x="461708" y="17017"/>
                  </a:lnTo>
                  <a:lnTo>
                    <a:pt x="389064" y="17017"/>
                  </a:lnTo>
                  <a:lnTo>
                    <a:pt x="389064" y="1650"/>
                  </a:lnTo>
                  <a:close/>
                </a:path>
                <a:path w="918210" h="144145">
                  <a:moveTo>
                    <a:pt x="548347" y="1142"/>
                  </a:moveTo>
                  <a:lnTo>
                    <a:pt x="560552" y="1142"/>
                  </a:lnTo>
                  <a:lnTo>
                    <a:pt x="614921" y="123062"/>
                  </a:lnTo>
                  <a:lnTo>
                    <a:pt x="597154" y="123062"/>
                  </a:lnTo>
                  <a:lnTo>
                    <a:pt x="580986" y="87121"/>
                  </a:lnTo>
                  <a:lnTo>
                    <a:pt x="529247" y="87121"/>
                  </a:lnTo>
                  <a:lnTo>
                    <a:pt x="514095" y="123062"/>
                  </a:lnTo>
                  <a:lnTo>
                    <a:pt x="496252" y="123062"/>
                  </a:lnTo>
                  <a:lnTo>
                    <a:pt x="548347" y="1142"/>
                  </a:lnTo>
                  <a:close/>
                </a:path>
                <a:path w="918210" h="144145">
                  <a:moveTo>
                    <a:pt x="177507" y="1142"/>
                  </a:moveTo>
                  <a:lnTo>
                    <a:pt x="189712" y="1142"/>
                  </a:lnTo>
                  <a:lnTo>
                    <a:pt x="244081" y="123062"/>
                  </a:lnTo>
                  <a:lnTo>
                    <a:pt x="226314" y="123062"/>
                  </a:lnTo>
                  <a:lnTo>
                    <a:pt x="210146" y="87121"/>
                  </a:lnTo>
                  <a:lnTo>
                    <a:pt x="158407" y="87121"/>
                  </a:lnTo>
                  <a:lnTo>
                    <a:pt x="143256" y="123062"/>
                  </a:lnTo>
                  <a:lnTo>
                    <a:pt x="125412" y="123062"/>
                  </a:lnTo>
                  <a:lnTo>
                    <a:pt x="177507" y="1142"/>
                  </a:lnTo>
                  <a:close/>
                </a:path>
                <a:path w="918210" h="144145">
                  <a:moveTo>
                    <a:pt x="825690" y="0"/>
                  </a:moveTo>
                  <a:lnTo>
                    <a:pt x="862498" y="10072"/>
                  </a:lnTo>
                  <a:lnTo>
                    <a:pt x="890053" y="49625"/>
                  </a:lnTo>
                  <a:lnTo>
                    <a:pt x="891222" y="62483"/>
                  </a:lnTo>
                  <a:lnTo>
                    <a:pt x="890033" y="75322"/>
                  </a:lnTo>
                  <a:lnTo>
                    <a:pt x="862250" y="114601"/>
                  </a:lnTo>
                  <a:lnTo>
                    <a:pt x="824674" y="124459"/>
                  </a:lnTo>
                  <a:lnTo>
                    <a:pt x="811549" y="123364"/>
                  </a:lnTo>
                  <a:lnTo>
                    <a:pt x="771080" y="97547"/>
                  </a:lnTo>
                  <a:lnTo>
                    <a:pt x="760793" y="62864"/>
                  </a:lnTo>
                  <a:lnTo>
                    <a:pt x="761938" y="49839"/>
                  </a:lnTo>
                  <a:lnTo>
                    <a:pt x="788971" y="10072"/>
                  </a:lnTo>
                  <a:lnTo>
                    <a:pt x="825690" y="0"/>
                  </a:lnTo>
                  <a:close/>
                </a:path>
              </a:pathLst>
            </a:custGeom>
            <a:ln w="10160">
              <a:solidFill>
                <a:srgbClr val="EBEE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49" name="object 4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540636" y="4338065"/>
            <a:ext cx="95377" cy="17233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50822" y="4337430"/>
            <a:ext cx="158242" cy="133476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037714" y="4338065"/>
            <a:ext cx="164719" cy="132842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326258" y="4336541"/>
            <a:ext cx="204470" cy="154050"/>
          </a:xfrm>
          <a:prstGeom prst="rect">
            <a:avLst/>
          </a:prstGeom>
        </p:spPr>
      </p:pic>
      <p:grpSp>
        <p:nvGrpSpPr>
          <p:cNvPr id="53" name="object 53" descr=""/>
          <p:cNvGrpSpPr/>
          <p:nvPr/>
        </p:nvGrpSpPr>
        <p:grpSpPr>
          <a:xfrm>
            <a:off x="2652902" y="4336288"/>
            <a:ext cx="777240" cy="154305"/>
            <a:chOff x="2652902" y="4336288"/>
            <a:chExt cx="777240" cy="154305"/>
          </a:xfrm>
        </p:grpSpPr>
        <p:sp>
          <p:nvSpPr>
            <p:cNvPr id="54" name="object 54" descr=""/>
            <p:cNvSpPr/>
            <p:nvPr/>
          </p:nvSpPr>
          <p:spPr>
            <a:xfrm>
              <a:off x="2657982" y="4341368"/>
              <a:ext cx="767080" cy="144145"/>
            </a:xfrm>
            <a:custGeom>
              <a:avLst/>
              <a:gdLst/>
              <a:ahLst/>
              <a:cxnLst/>
              <a:rect l="l" t="t" r="r" b="b"/>
              <a:pathLst>
                <a:path w="767079" h="144145">
                  <a:moveTo>
                    <a:pt x="758444" y="100202"/>
                  </a:moveTo>
                  <a:lnTo>
                    <a:pt x="752094" y="100202"/>
                  </a:lnTo>
                  <a:lnTo>
                    <a:pt x="749554" y="101345"/>
                  </a:lnTo>
                  <a:lnTo>
                    <a:pt x="747394" y="103631"/>
                  </a:lnTo>
                  <a:lnTo>
                    <a:pt x="745363" y="105917"/>
                  </a:lnTo>
                  <a:lnTo>
                    <a:pt x="744219" y="108584"/>
                  </a:lnTo>
                  <a:lnTo>
                    <a:pt x="744219" y="117474"/>
                  </a:lnTo>
                  <a:lnTo>
                    <a:pt x="747268" y="121284"/>
                  </a:lnTo>
                  <a:lnTo>
                    <a:pt x="753935" y="123189"/>
                  </a:lnTo>
                  <a:lnTo>
                    <a:pt x="753483" y="123189"/>
                  </a:lnTo>
                  <a:lnTo>
                    <a:pt x="753237" y="127380"/>
                  </a:lnTo>
                  <a:lnTo>
                    <a:pt x="752729" y="130809"/>
                  </a:lnTo>
                  <a:lnTo>
                    <a:pt x="751586" y="133349"/>
                  </a:lnTo>
                  <a:lnTo>
                    <a:pt x="750569" y="135889"/>
                  </a:lnTo>
                  <a:lnTo>
                    <a:pt x="748651" y="138556"/>
                  </a:lnTo>
                  <a:lnTo>
                    <a:pt x="746125" y="140842"/>
                  </a:lnTo>
                  <a:lnTo>
                    <a:pt x="746125" y="144144"/>
                  </a:lnTo>
                  <a:lnTo>
                    <a:pt x="766953" y="123189"/>
                  </a:lnTo>
                  <a:lnTo>
                    <a:pt x="766953" y="112013"/>
                  </a:lnTo>
                  <a:lnTo>
                    <a:pt x="765937" y="107949"/>
                  </a:lnTo>
                  <a:lnTo>
                    <a:pt x="763651" y="104901"/>
                  </a:lnTo>
                  <a:lnTo>
                    <a:pt x="761365" y="101726"/>
                  </a:lnTo>
                  <a:lnTo>
                    <a:pt x="758444" y="100202"/>
                  </a:lnTo>
                  <a:close/>
                </a:path>
                <a:path w="767079" h="144145">
                  <a:moveTo>
                    <a:pt x="683641" y="1142"/>
                  </a:moveTo>
                  <a:lnTo>
                    <a:pt x="671449" y="1142"/>
                  </a:lnTo>
                  <a:lnTo>
                    <a:pt x="619379" y="123062"/>
                  </a:lnTo>
                  <a:lnTo>
                    <a:pt x="637158" y="123062"/>
                  </a:lnTo>
                  <a:lnTo>
                    <a:pt x="652399" y="87121"/>
                  </a:lnTo>
                  <a:lnTo>
                    <a:pt x="721973" y="87121"/>
                  </a:lnTo>
                  <a:lnTo>
                    <a:pt x="715065" y="71627"/>
                  </a:lnTo>
                  <a:lnTo>
                    <a:pt x="659257" y="71627"/>
                  </a:lnTo>
                  <a:lnTo>
                    <a:pt x="677418" y="27812"/>
                  </a:lnTo>
                  <a:lnTo>
                    <a:pt x="695531" y="27812"/>
                  </a:lnTo>
                  <a:lnTo>
                    <a:pt x="683641" y="1142"/>
                  </a:lnTo>
                  <a:close/>
                </a:path>
                <a:path w="767079" h="144145">
                  <a:moveTo>
                    <a:pt x="721973" y="87121"/>
                  </a:moveTo>
                  <a:lnTo>
                    <a:pt x="704088" y="87121"/>
                  </a:lnTo>
                  <a:lnTo>
                    <a:pt x="720344" y="123062"/>
                  </a:lnTo>
                  <a:lnTo>
                    <a:pt x="737996" y="123062"/>
                  </a:lnTo>
                  <a:lnTo>
                    <a:pt x="721973" y="87121"/>
                  </a:lnTo>
                  <a:close/>
                </a:path>
                <a:path w="767079" h="144145">
                  <a:moveTo>
                    <a:pt x="695531" y="27812"/>
                  </a:moveTo>
                  <a:lnTo>
                    <a:pt x="677418" y="27812"/>
                  </a:lnTo>
                  <a:lnTo>
                    <a:pt x="696976" y="71627"/>
                  </a:lnTo>
                  <a:lnTo>
                    <a:pt x="715065" y="71627"/>
                  </a:lnTo>
                  <a:lnTo>
                    <a:pt x="695531" y="27812"/>
                  </a:lnTo>
                  <a:close/>
                </a:path>
                <a:path w="767079" h="144145">
                  <a:moveTo>
                    <a:pt x="555752" y="1777"/>
                  </a:moveTo>
                  <a:lnTo>
                    <a:pt x="525272" y="1777"/>
                  </a:lnTo>
                  <a:lnTo>
                    <a:pt x="525272" y="123062"/>
                  </a:lnTo>
                  <a:lnTo>
                    <a:pt x="542671" y="123062"/>
                  </a:lnTo>
                  <a:lnTo>
                    <a:pt x="542671" y="70230"/>
                  </a:lnTo>
                  <a:lnTo>
                    <a:pt x="581569" y="70230"/>
                  </a:lnTo>
                  <a:lnTo>
                    <a:pt x="579119" y="67944"/>
                  </a:lnTo>
                  <a:lnTo>
                    <a:pt x="575183" y="65404"/>
                  </a:lnTo>
                  <a:lnTo>
                    <a:pt x="581787" y="62864"/>
                  </a:lnTo>
                  <a:lnTo>
                    <a:pt x="586867" y="59054"/>
                  </a:lnTo>
                  <a:lnTo>
                    <a:pt x="589729" y="54863"/>
                  </a:lnTo>
                  <a:lnTo>
                    <a:pt x="542671" y="54863"/>
                  </a:lnTo>
                  <a:lnTo>
                    <a:pt x="542671" y="16509"/>
                  </a:lnTo>
                  <a:lnTo>
                    <a:pt x="590020" y="16509"/>
                  </a:lnTo>
                  <a:lnTo>
                    <a:pt x="589649" y="15878"/>
                  </a:lnTo>
                  <a:lnTo>
                    <a:pt x="584962" y="10921"/>
                  </a:lnTo>
                  <a:lnTo>
                    <a:pt x="579058" y="6921"/>
                  </a:lnTo>
                  <a:lnTo>
                    <a:pt x="572214" y="4063"/>
                  </a:lnTo>
                  <a:lnTo>
                    <a:pt x="564441" y="2349"/>
                  </a:lnTo>
                  <a:lnTo>
                    <a:pt x="555752" y="1777"/>
                  </a:lnTo>
                  <a:close/>
                </a:path>
                <a:path w="767079" h="144145">
                  <a:moveTo>
                    <a:pt x="581569" y="70230"/>
                  </a:moveTo>
                  <a:lnTo>
                    <a:pt x="552831" y="70230"/>
                  </a:lnTo>
                  <a:lnTo>
                    <a:pt x="556894" y="70992"/>
                  </a:lnTo>
                  <a:lnTo>
                    <a:pt x="561721" y="73532"/>
                  </a:lnTo>
                  <a:lnTo>
                    <a:pt x="588391" y="108838"/>
                  </a:lnTo>
                  <a:lnTo>
                    <a:pt x="591819" y="113664"/>
                  </a:lnTo>
                  <a:lnTo>
                    <a:pt x="592709" y="114807"/>
                  </a:lnTo>
                  <a:lnTo>
                    <a:pt x="592836" y="115061"/>
                  </a:lnTo>
                  <a:lnTo>
                    <a:pt x="598169" y="123062"/>
                  </a:lnTo>
                  <a:lnTo>
                    <a:pt x="618870" y="123062"/>
                  </a:lnTo>
                  <a:lnTo>
                    <a:pt x="612394" y="114426"/>
                  </a:lnTo>
                  <a:lnTo>
                    <a:pt x="609854" y="110870"/>
                  </a:lnTo>
                  <a:lnTo>
                    <a:pt x="606425" y="105790"/>
                  </a:lnTo>
                  <a:lnTo>
                    <a:pt x="602233" y="98805"/>
                  </a:lnTo>
                  <a:lnTo>
                    <a:pt x="597471" y="91231"/>
                  </a:lnTo>
                  <a:lnTo>
                    <a:pt x="593280" y="84883"/>
                  </a:lnTo>
                  <a:lnTo>
                    <a:pt x="589661" y="79750"/>
                  </a:lnTo>
                  <a:lnTo>
                    <a:pt x="586613" y="75818"/>
                  </a:lnTo>
                  <a:lnTo>
                    <a:pt x="582930" y="71500"/>
                  </a:lnTo>
                  <a:lnTo>
                    <a:pt x="581569" y="70230"/>
                  </a:lnTo>
                  <a:close/>
                </a:path>
                <a:path w="767079" h="144145">
                  <a:moveTo>
                    <a:pt x="590020" y="16509"/>
                  </a:moveTo>
                  <a:lnTo>
                    <a:pt x="556387" y="16509"/>
                  </a:lnTo>
                  <a:lnTo>
                    <a:pt x="562483" y="17144"/>
                  </a:lnTo>
                  <a:lnTo>
                    <a:pt x="569849" y="19684"/>
                  </a:lnTo>
                  <a:lnTo>
                    <a:pt x="572643" y="21970"/>
                  </a:lnTo>
                  <a:lnTo>
                    <a:pt x="576737" y="28174"/>
                  </a:lnTo>
                  <a:lnTo>
                    <a:pt x="577723" y="31622"/>
                  </a:lnTo>
                  <a:lnTo>
                    <a:pt x="577723" y="39242"/>
                  </a:lnTo>
                  <a:lnTo>
                    <a:pt x="558038" y="54863"/>
                  </a:lnTo>
                  <a:lnTo>
                    <a:pt x="589729" y="54863"/>
                  </a:lnTo>
                  <a:lnTo>
                    <a:pt x="593979" y="48767"/>
                  </a:lnTo>
                  <a:lnTo>
                    <a:pt x="595757" y="42671"/>
                  </a:lnTo>
                  <a:lnTo>
                    <a:pt x="595757" y="35559"/>
                  </a:lnTo>
                  <a:lnTo>
                    <a:pt x="595070" y="28174"/>
                  </a:lnTo>
                  <a:lnTo>
                    <a:pt x="593135" y="21970"/>
                  </a:lnTo>
                  <a:lnTo>
                    <a:pt x="593026" y="21621"/>
                  </a:lnTo>
                  <a:lnTo>
                    <a:pt x="590020" y="16509"/>
                  </a:lnTo>
                  <a:close/>
                </a:path>
                <a:path w="767079" h="144145">
                  <a:moveTo>
                    <a:pt x="64897" y="0"/>
                  </a:moveTo>
                  <a:lnTo>
                    <a:pt x="18415" y="17906"/>
                  </a:lnTo>
                  <a:lnTo>
                    <a:pt x="1207" y="49625"/>
                  </a:lnTo>
                  <a:lnTo>
                    <a:pt x="1144" y="49839"/>
                  </a:lnTo>
                  <a:lnTo>
                    <a:pt x="66" y="62102"/>
                  </a:lnTo>
                  <a:lnTo>
                    <a:pt x="0" y="62864"/>
                  </a:lnTo>
                  <a:lnTo>
                    <a:pt x="1123" y="75322"/>
                  </a:lnTo>
                  <a:lnTo>
                    <a:pt x="27983" y="114601"/>
                  </a:lnTo>
                  <a:lnTo>
                    <a:pt x="63881" y="124459"/>
                  </a:lnTo>
                  <a:lnTo>
                    <a:pt x="77644" y="123364"/>
                  </a:lnTo>
                  <a:lnTo>
                    <a:pt x="90170" y="120078"/>
                  </a:lnTo>
                  <a:lnTo>
                    <a:pt x="101457" y="114601"/>
                  </a:lnTo>
                  <a:lnTo>
                    <a:pt x="109508" y="108457"/>
                  </a:lnTo>
                  <a:lnTo>
                    <a:pt x="65024" y="108457"/>
                  </a:lnTo>
                  <a:lnTo>
                    <a:pt x="55354" y="107648"/>
                  </a:lnTo>
                  <a:lnTo>
                    <a:pt x="21304" y="80803"/>
                  </a:lnTo>
                  <a:lnTo>
                    <a:pt x="17906" y="62864"/>
                  </a:lnTo>
                  <a:lnTo>
                    <a:pt x="18760" y="53201"/>
                  </a:lnTo>
                  <a:lnTo>
                    <a:pt x="46561" y="19827"/>
                  </a:lnTo>
                  <a:lnTo>
                    <a:pt x="65531" y="16509"/>
                  </a:lnTo>
                  <a:lnTo>
                    <a:pt x="109862" y="16509"/>
                  </a:lnTo>
                  <a:lnTo>
                    <a:pt x="101705" y="10072"/>
                  </a:lnTo>
                  <a:lnTo>
                    <a:pt x="90598" y="4476"/>
                  </a:lnTo>
                  <a:lnTo>
                    <a:pt x="78325" y="1119"/>
                  </a:lnTo>
                  <a:lnTo>
                    <a:pt x="64897" y="0"/>
                  </a:lnTo>
                  <a:close/>
                </a:path>
                <a:path w="767079" h="144145">
                  <a:moveTo>
                    <a:pt x="109862" y="16509"/>
                  </a:moveTo>
                  <a:lnTo>
                    <a:pt x="65531" y="16509"/>
                  </a:lnTo>
                  <a:lnTo>
                    <a:pt x="75055" y="17341"/>
                  </a:lnTo>
                  <a:lnTo>
                    <a:pt x="83804" y="19827"/>
                  </a:lnTo>
                  <a:lnTo>
                    <a:pt x="111666" y="52863"/>
                  </a:lnTo>
                  <a:lnTo>
                    <a:pt x="112522" y="62102"/>
                  </a:lnTo>
                  <a:lnTo>
                    <a:pt x="111666" y="71604"/>
                  </a:lnTo>
                  <a:lnTo>
                    <a:pt x="83538" y="105219"/>
                  </a:lnTo>
                  <a:lnTo>
                    <a:pt x="83408" y="105219"/>
                  </a:lnTo>
                  <a:lnTo>
                    <a:pt x="74708" y="107648"/>
                  </a:lnTo>
                  <a:lnTo>
                    <a:pt x="74530" y="107648"/>
                  </a:lnTo>
                  <a:lnTo>
                    <a:pt x="65024" y="108457"/>
                  </a:lnTo>
                  <a:lnTo>
                    <a:pt x="109508" y="108457"/>
                  </a:lnTo>
                  <a:lnTo>
                    <a:pt x="129175" y="75537"/>
                  </a:lnTo>
                  <a:lnTo>
                    <a:pt x="130394" y="62102"/>
                  </a:lnTo>
                  <a:lnTo>
                    <a:pt x="129279" y="49839"/>
                  </a:lnTo>
                  <a:lnTo>
                    <a:pt x="111633" y="17906"/>
                  </a:lnTo>
                  <a:lnTo>
                    <a:pt x="109862" y="16509"/>
                  </a:lnTo>
                  <a:close/>
                </a:path>
                <a:path w="767079" h="144145">
                  <a:moveTo>
                    <a:pt x="497840" y="1777"/>
                  </a:moveTo>
                  <a:lnTo>
                    <a:pt x="480568" y="1777"/>
                  </a:lnTo>
                  <a:lnTo>
                    <a:pt x="480568" y="123062"/>
                  </a:lnTo>
                  <a:lnTo>
                    <a:pt x="497840" y="123062"/>
                  </a:lnTo>
                  <a:lnTo>
                    <a:pt x="497840" y="1777"/>
                  </a:lnTo>
                  <a:close/>
                </a:path>
                <a:path w="767079" h="144145">
                  <a:moveTo>
                    <a:pt x="460248" y="1777"/>
                  </a:moveTo>
                  <a:lnTo>
                    <a:pt x="391414" y="1777"/>
                  </a:lnTo>
                  <a:lnTo>
                    <a:pt x="391414" y="122935"/>
                  </a:lnTo>
                  <a:lnTo>
                    <a:pt x="461899" y="122935"/>
                  </a:lnTo>
                  <a:lnTo>
                    <a:pt x="461899" y="107441"/>
                  </a:lnTo>
                  <a:lnTo>
                    <a:pt x="408813" y="107441"/>
                  </a:lnTo>
                  <a:lnTo>
                    <a:pt x="408813" y="69722"/>
                  </a:lnTo>
                  <a:lnTo>
                    <a:pt x="458469" y="69722"/>
                  </a:lnTo>
                  <a:lnTo>
                    <a:pt x="458469" y="54228"/>
                  </a:lnTo>
                  <a:lnTo>
                    <a:pt x="408813" y="54228"/>
                  </a:lnTo>
                  <a:lnTo>
                    <a:pt x="408813" y="17271"/>
                  </a:lnTo>
                  <a:lnTo>
                    <a:pt x="460248" y="17271"/>
                  </a:lnTo>
                  <a:lnTo>
                    <a:pt x="460248" y="1777"/>
                  </a:lnTo>
                  <a:close/>
                </a:path>
                <a:path w="767079" h="144145">
                  <a:moveTo>
                    <a:pt x="287655" y="1777"/>
                  </a:moveTo>
                  <a:lnTo>
                    <a:pt x="270129" y="1777"/>
                  </a:lnTo>
                  <a:lnTo>
                    <a:pt x="322453" y="123570"/>
                  </a:lnTo>
                  <a:lnTo>
                    <a:pt x="326390" y="123570"/>
                  </a:lnTo>
                  <a:lnTo>
                    <a:pt x="341760" y="86994"/>
                  </a:lnTo>
                  <a:lnTo>
                    <a:pt x="324104" y="86994"/>
                  </a:lnTo>
                  <a:lnTo>
                    <a:pt x="287655" y="1777"/>
                  </a:lnTo>
                  <a:close/>
                </a:path>
                <a:path w="767079" h="144145">
                  <a:moveTo>
                    <a:pt x="377571" y="1777"/>
                  </a:moveTo>
                  <a:lnTo>
                    <a:pt x="360299" y="1777"/>
                  </a:lnTo>
                  <a:lnTo>
                    <a:pt x="324104" y="86994"/>
                  </a:lnTo>
                  <a:lnTo>
                    <a:pt x="341760" y="86994"/>
                  </a:lnTo>
                  <a:lnTo>
                    <a:pt x="377571" y="1777"/>
                  </a:lnTo>
                  <a:close/>
                </a:path>
                <a:path w="767079" h="144145">
                  <a:moveTo>
                    <a:pt x="256540" y="1777"/>
                  </a:moveTo>
                  <a:lnTo>
                    <a:pt x="239268" y="1777"/>
                  </a:lnTo>
                  <a:lnTo>
                    <a:pt x="239268" y="123062"/>
                  </a:lnTo>
                  <a:lnTo>
                    <a:pt x="256540" y="123062"/>
                  </a:lnTo>
                  <a:lnTo>
                    <a:pt x="256540" y="1777"/>
                  </a:lnTo>
                  <a:close/>
                </a:path>
                <a:path w="767079" h="144145">
                  <a:moveTo>
                    <a:pt x="168783" y="1777"/>
                  </a:moveTo>
                  <a:lnTo>
                    <a:pt x="151384" y="1777"/>
                  </a:lnTo>
                  <a:lnTo>
                    <a:pt x="151384" y="123062"/>
                  </a:lnTo>
                  <a:lnTo>
                    <a:pt x="223393" y="123062"/>
                  </a:lnTo>
                  <a:lnTo>
                    <a:pt x="223393" y="107314"/>
                  </a:lnTo>
                  <a:lnTo>
                    <a:pt x="168783" y="107314"/>
                  </a:lnTo>
                  <a:lnTo>
                    <a:pt x="168783" y="17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2657982" y="4341368"/>
              <a:ext cx="767080" cy="144145"/>
            </a:xfrm>
            <a:custGeom>
              <a:avLst/>
              <a:gdLst/>
              <a:ahLst/>
              <a:cxnLst/>
              <a:rect l="l" t="t" r="r" b="b"/>
              <a:pathLst>
                <a:path w="767079" h="144145">
                  <a:moveTo>
                    <a:pt x="754888" y="100202"/>
                  </a:moveTo>
                  <a:lnTo>
                    <a:pt x="758444" y="100202"/>
                  </a:lnTo>
                  <a:lnTo>
                    <a:pt x="761365" y="101726"/>
                  </a:lnTo>
                  <a:lnTo>
                    <a:pt x="763651" y="104901"/>
                  </a:lnTo>
                  <a:lnTo>
                    <a:pt x="765937" y="107949"/>
                  </a:lnTo>
                  <a:lnTo>
                    <a:pt x="766953" y="112013"/>
                  </a:lnTo>
                  <a:lnTo>
                    <a:pt x="766953" y="116839"/>
                  </a:lnTo>
                  <a:lnTo>
                    <a:pt x="766953" y="123189"/>
                  </a:lnTo>
                  <a:lnTo>
                    <a:pt x="746125" y="144144"/>
                  </a:lnTo>
                  <a:lnTo>
                    <a:pt x="746125" y="140842"/>
                  </a:lnTo>
                  <a:lnTo>
                    <a:pt x="748792" y="138429"/>
                  </a:lnTo>
                  <a:lnTo>
                    <a:pt x="750569" y="135889"/>
                  </a:lnTo>
                  <a:lnTo>
                    <a:pt x="751586" y="133349"/>
                  </a:lnTo>
                  <a:lnTo>
                    <a:pt x="752729" y="130809"/>
                  </a:lnTo>
                  <a:lnTo>
                    <a:pt x="753237" y="127380"/>
                  </a:lnTo>
                  <a:lnTo>
                    <a:pt x="753491" y="123062"/>
                  </a:lnTo>
                  <a:lnTo>
                    <a:pt x="747268" y="121284"/>
                  </a:lnTo>
                  <a:lnTo>
                    <a:pt x="744219" y="117474"/>
                  </a:lnTo>
                  <a:lnTo>
                    <a:pt x="744219" y="111759"/>
                  </a:lnTo>
                  <a:lnTo>
                    <a:pt x="744219" y="108584"/>
                  </a:lnTo>
                  <a:lnTo>
                    <a:pt x="745363" y="105917"/>
                  </a:lnTo>
                  <a:lnTo>
                    <a:pt x="747394" y="103631"/>
                  </a:lnTo>
                  <a:lnTo>
                    <a:pt x="749554" y="101345"/>
                  </a:lnTo>
                  <a:lnTo>
                    <a:pt x="752094" y="100202"/>
                  </a:lnTo>
                  <a:lnTo>
                    <a:pt x="754888" y="100202"/>
                  </a:lnTo>
                  <a:close/>
                </a:path>
                <a:path w="767079" h="144145">
                  <a:moveTo>
                    <a:pt x="677418" y="27812"/>
                  </a:moveTo>
                  <a:lnTo>
                    <a:pt x="659257" y="71627"/>
                  </a:lnTo>
                  <a:lnTo>
                    <a:pt x="696976" y="71627"/>
                  </a:lnTo>
                  <a:lnTo>
                    <a:pt x="677418" y="27812"/>
                  </a:lnTo>
                  <a:close/>
                </a:path>
                <a:path w="767079" h="144145">
                  <a:moveTo>
                    <a:pt x="542671" y="16509"/>
                  </a:moveTo>
                  <a:lnTo>
                    <a:pt x="542671" y="54863"/>
                  </a:lnTo>
                  <a:lnTo>
                    <a:pt x="549275" y="54863"/>
                  </a:lnTo>
                  <a:lnTo>
                    <a:pt x="558038" y="54863"/>
                  </a:lnTo>
                  <a:lnTo>
                    <a:pt x="577723" y="39242"/>
                  </a:lnTo>
                  <a:lnTo>
                    <a:pt x="577723" y="35432"/>
                  </a:lnTo>
                  <a:lnTo>
                    <a:pt x="577723" y="31622"/>
                  </a:lnTo>
                  <a:lnTo>
                    <a:pt x="576707" y="28066"/>
                  </a:lnTo>
                  <a:lnTo>
                    <a:pt x="574675" y="25018"/>
                  </a:lnTo>
                  <a:lnTo>
                    <a:pt x="572643" y="21970"/>
                  </a:lnTo>
                  <a:lnTo>
                    <a:pt x="569849" y="19684"/>
                  </a:lnTo>
                  <a:lnTo>
                    <a:pt x="566166" y="18414"/>
                  </a:lnTo>
                  <a:lnTo>
                    <a:pt x="562483" y="17144"/>
                  </a:lnTo>
                  <a:lnTo>
                    <a:pt x="556387" y="16509"/>
                  </a:lnTo>
                  <a:lnTo>
                    <a:pt x="547878" y="16509"/>
                  </a:lnTo>
                  <a:lnTo>
                    <a:pt x="542671" y="16509"/>
                  </a:lnTo>
                  <a:close/>
                </a:path>
                <a:path w="767079" h="144145">
                  <a:moveTo>
                    <a:pt x="65531" y="16509"/>
                  </a:moveTo>
                  <a:lnTo>
                    <a:pt x="25515" y="36540"/>
                  </a:lnTo>
                  <a:lnTo>
                    <a:pt x="17906" y="62864"/>
                  </a:lnTo>
                  <a:lnTo>
                    <a:pt x="18760" y="72251"/>
                  </a:lnTo>
                  <a:lnTo>
                    <a:pt x="46529" y="105219"/>
                  </a:lnTo>
                  <a:lnTo>
                    <a:pt x="65024" y="108457"/>
                  </a:lnTo>
                  <a:lnTo>
                    <a:pt x="74787" y="107626"/>
                  </a:lnTo>
                  <a:lnTo>
                    <a:pt x="109108" y="80295"/>
                  </a:lnTo>
                  <a:lnTo>
                    <a:pt x="112522" y="62102"/>
                  </a:lnTo>
                  <a:lnTo>
                    <a:pt x="111666" y="52863"/>
                  </a:lnTo>
                  <a:lnTo>
                    <a:pt x="83804" y="19827"/>
                  </a:lnTo>
                  <a:lnTo>
                    <a:pt x="65531" y="16509"/>
                  </a:lnTo>
                  <a:close/>
                </a:path>
                <a:path w="767079" h="144145">
                  <a:moveTo>
                    <a:pt x="525272" y="1777"/>
                  </a:moveTo>
                  <a:lnTo>
                    <a:pt x="555752" y="1777"/>
                  </a:lnTo>
                  <a:lnTo>
                    <a:pt x="564441" y="2349"/>
                  </a:lnTo>
                  <a:lnTo>
                    <a:pt x="595070" y="28174"/>
                  </a:lnTo>
                  <a:lnTo>
                    <a:pt x="595757" y="35559"/>
                  </a:lnTo>
                  <a:lnTo>
                    <a:pt x="595757" y="42671"/>
                  </a:lnTo>
                  <a:lnTo>
                    <a:pt x="593979" y="48767"/>
                  </a:lnTo>
                  <a:lnTo>
                    <a:pt x="590423" y="53847"/>
                  </a:lnTo>
                  <a:lnTo>
                    <a:pt x="586867" y="59054"/>
                  </a:lnTo>
                  <a:lnTo>
                    <a:pt x="581787" y="62864"/>
                  </a:lnTo>
                  <a:lnTo>
                    <a:pt x="575183" y="65404"/>
                  </a:lnTo>
                  <a:lnTo>
                    <a:pt x="579119" y="67944"/>
                  </a:lnTo>
                  <a:lnTo>
                    <a:pt x="602233" y="98805"/>
                  </a:lnTo>
                  <a:lnTo>
                    <a:pt x="606425" y="105790"/>
                  </a:lnTo>
                  <a:lnTo>
                    <a:pt x="609854" y="110870"/>
                  </a:lnTo>
                  <a:lnTo>
                    <a:pt x="612394" y="114426"/>
                  </a:lnTo>
                  <a:lnTo>
                    <a:pt x="618870" y="123062"/>
                  </a:lnTo>
                  <a:lnTo>
                    <a:pt x="598169" y="123062"/>
                  </a:lnTo>
                  <a:lnTo>
                    <a:pt x="592836" y="115061"/>
                  </a:lnTo>
                  <a:lnTo>
                    <a:pt x="592709" y="114807"/>
                  </a:lnTo>
                  <a:lnTo>
                    <a:pt x="592328" y="114299"/>
                  </a:lnTo>
                  <a:lnTo>
                    <a:pt x="591819" y="113664"/>
                  </a:lnTo>
                  <a:lnTo>
                    <a:pt x="588391" y="108838"/>
                  </a:lnTo>
                  <a:lnTo>
                    <a:pt x="583057" y="99948"/>
                  </a:lnTo>
                  <a:lnTo>
                    <a:pt x="577215" y="90550"/>
                  </a:lnTo>
                  <a:lnTo>
                    <a:pt x="552831" y="70230"/>
                  </a:lnTo>
                  <a:lnTo>
                    <a:pt x="547243" y="70230"/>
                  </a:lnTo>
                  <a:lnTo>
                    <a:pt x="542671" y="70230"/>
                  </a:lnTo>
                  <a:lnTo>
                    <a:pt x="542671" y="123062"/>
                  </a:lnTo>
                  <a:lnTo>
                    <a:pt x="525272" y="123062"/>
                  </a:lnTo>
                  <a:lnTo>
                    <a:pt x="525272" y="1777"/>
                  </a:lnTo>
                  <a:close/>
                </a:path>
                <a:path w="767079" h="144145">
                  <a:moveTo>
                    <a:pt x="480568" y="1777"/>
                  </a:moveTo>
                  <a:lnTo>
                    <a:pt x="497840" y="1777"/>
                  </a:lnTo>
                  <a:lnTo>
                    <a:pt x="497840" y="123062"/>
                  </a:lnTo>
                  <a:lnTo>
                    <a:pt x="480568" y="123062"/>
                  </a:lnTo>
                  <a:lnTo>
                    <a:pt x="480568" y="1777"/>
                  </a:lnTo>
                  <a:close/>
                </a:path>
                <a:path w="767079" h="144145">
                  <a:moveTo>
                    <a:pt x="391414" y="1777"/>
                  </a:moveTo>
                  <a:lnTo>
                    <a:pt x="460248" y="1777"/>
                  </a:lnTo>
                  <a:lnTo>
                    <a:pt x="460248" y="17271"/>
                  </a:lnTo>
                  <a:lnTo>
                    <a:pt x="408813" y="17271"/>
                  </a:lnTo>
                  <a:lnTo>
                    <a:pt x="408813" y="54228"/>
                  </a:lnTo>
                  <a:lnTo>
                    <a:pt x="458469" y="54228"/>
                  </a:lnTo>
                  <a:lnTo>
                    <a:pt x="458469" y="69722"/>
                  </a:lnTo>
                  <a:lnTo>
                    <a:pt x="408813" y="69722"/>
                  </a:lnTo>
                  <a:lnTo>
                    <a:pt x="408813" y="107441"/>
                  </a:lnTo>
                  <a:lnTo>
                    <a:pt x="461899" y="107441"/>
                  </a:lnTo>
                  <a:lnTo>
                    <a:pt x="461899" y="122935"/>
                  </a:lnTo>
                  <a:lnTo>
                    <a:pt x="391414" y="122935"/>
                  </a:lnTo>
                  <a:lnTo>
                    <a:pt x="391414" y="1777"/>
                  </a:lnTo>
                  <a:close/>
                </a:path>
                <a:path w="767079" h="144145">
                  <a:moveTo>
                    <a:pt x="270129" y="1777"/>
                  </a:moveTo>
                  <a:lnTo>
                    <a:pt x="287655" y="1777"/>
                  </a:lnTo>
                  <a:lnTo>
                    <a:pt x="324104" y="86994"/>
                  </a:lnTo>
                  <a:lnTo>
                    <a:pt x="360299" y="1777"/>
                  </a:lnTo>
                  <a:lnTo>
                    <a:pt x="377571" y="1777"/>
                  </a:lnTo>
                  <a:lnTo>
                    <a:pt x="326390" y="123570"/>
                  </a:lnTo>
                  <a:lnTo>
                    <a:pt x="322453" y="123570"/>
                  </a:lnTo>
                  <a:lnTo>
                    <a:pt x="270129" y="1777"/>
                  </a:lnTo>
                  <a:close/>
                </a:path>
                <a:path w="767079" h="144145">
                  <a:moveTo>
                    <a:pt x="239268" y="1777"/>
                  </a:moveTo>
                  <a:lnTo>
                    <a:pt x="256540" y="1777"/>
                  </a:lnTo>
                  <a:lnTo>
                    <a:pt x="256540" y="123062"/>
                  </a:lnTo>
                  <a:lnTo>
                    <a:pt x="239268" y="123062"/>
                  </a:lnTo>
                  <a:lnTo>
                    <a:pt x="239268" y="1777"/>
                  </a:lnTo>
                  <a:close/>
                </a:path>
                <a:path w="767079" h="144145">
                  <a:moveTo>
                    <a:pt x="151384" y="1777"/>
                  </a:moveTo>
                  <a:lnTo>
                    <a:pt x="168783" y="1777"/>
                  </a:lnTo>
                  <a:lnTo>
                    <a:pt x="168783" y="107314"/>
                  </a:lnTo>
                  <a:lnTo>
                    <a:pt x="223393" y="107314"/>
                  </a:lnTo>
                  <a:lnTo>
                    <a:pt x="223393" y="123062"/>
                  </a:lnTo>
                  <a:lnTo>
                    <a:pt x="151384" y="123062"/>
                  </a:lnTo>
                  <a:lnTo>
                    <a:pt x="151384" y="1777"/>
                  </a:lnTo>
                  <a:close/>
                </a:path>
                <a:path w="767079" h="144145">
                  <a:moveTo>
                    <a:pt x="671449" y="1142"/>
                  </a:moveTo>
                  <a:lnTo>
                    <a:pt x="683641" y="1142"/>
                  </a:lnTo>
                  <a:lnTo>
                    <a:pt x="737996" y="123062"/>
                  </a:lnTo>
                  <a:lnTo>
                    <a:pt x="720344" y="123062"/>
                  </a:lnTo>
                  <a:lnTo>
                    <a:pt x="704088" y="87121"/>
                  </a:lnTo>
                  <a:lnTo>
                    <a:pt x="652399" y="87121"/>
                  </a:lnTo>
                  <a:lnTo>
                    <a:pt x="637158" y="123062"/>
                  </a:lnTo>
                  <a:lnTo>
                    <a:pt x="619379" y="123062"/>
                  </a:lnTo>
                  <a:lnTo>
                    <a:pt x="671449" y="1142"/>
                  </a:lnTo>
                  <a:close/>
                </a:path>
                <a:path w="767079" h="144145">
                  <a:moveTo>
                    <a:pt x="64897" y="0"/>
                  </a:moveTo>
                  <a:lnTo>
                    <a:pt x="101705" y="10072"/>
                  </a:lnTo>
                  <a:lnTo>
                    <a:pt x="129260" y="49625"/>
                  </a:lnTo>
                  <a:lnTo>
                    <a:pt x="130429" y="62483"/>
                  </a:lnTo>
                  <a:lnTo>
                    <a:pt x="129240" y="75322"/>
                  </a:lnTo>
                  <a:lnTo>
                    <a:pt x="101457" y="114601"/>
                  </a:lnTo>
                  <a:lnTo>
                    <a:pt x="63881" y="124459"/>
                  </a:lnTo>
                  <a:lnTo>
                    <a:pt x="50756" y="123364"/>
                  </a:lnTo>
                  <a:lnTo>
                    <a:pt x="10287" y="97547"/>
                  </a:lnTo>
                  <a:lnTo>
                    <a:pt x="0" y="62864"/>
                  </a:lnTo>
                  <a:lnTo>
                    <a:pt x="1144" y="49839"/>
                  </a:lnTo>
                  <a:lnTo>
                    <a:pt x="28178" y="10072"/>
                  </a:lnTo>
                  <a:lnTo>
                    <a:pt x="64897" y="0"/>
                  </a:lnTo>
                  <a:close/>
                </a:path>
              </a:pathLst>
            </a:custGeom>
            <a:ln w="10160">
              <a:solidFill>
                <a:srgbClr val="EBEE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6" name="object 5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534536" y="4338065"/>
            <a:ext cx="95376" cy="17233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758310" y="4338065"/>
            <a:ext cx="84962" cy="132842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959352" y="4337430"/>
            <a:ext cx="844803" cy="172847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4931536" y="4336160"/>
            <a:ext cx="448437" cy="174117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5516371" y="4377944"/>
            <a:ext cx="308101" cy="132334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502602" y="4634991"/>
            <a:ext cx="5332793" cy="173736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508152" y="4900040"/>
            <a:ext cx="806551" cy="187452"/>
          </a:xfrm>
          <a:prstGeom prst="rect">
            <a:avLst/>
          </a:prstGeom>
        </p:spPr>
      </p:pic>
      <p:grpSp>
        <p:nvGrpSpPr>
          <p:cNvPr id="63" name="object 63" descr=""/>
          <p:cNvGrpSpPr/>
          <p:nvPr/>
        </p:nvGrpSpPr>
        <p:grpSpPr>
          <a:xfrm>
            <a:off x="507809" y="5359780"/>
            <a:ext cx="688340" cy="153670"/>
            <a:chOff x="507809" y="5359780"/>
            <a:chExt cx="688340" cy="153670"/>
          </a:xfrm>
        </p:grpSpPr>
        <p:sp>
          <p:nvSpPr>
            <p:cNvPr id="64" name="object 64" descr=""/>
            <p:cNvSpPr/>
            <p:nvPr/>
          </p:nvSpPr>
          <p:spPr>
            <a:xfrm>
              <a:off x="512889" y="5364860"/>
              <a:ext cx="678180" cy="143510"/>
            </a:xfrm>
            <a:custGeom>
              <a:avLst/>
              <a:gdLst/>
              <a:ahLst/>
              <a:cxnLst/>
              <a:rect l="l" t="t" r="r" b="b"/>
              <a:pathLst>
                <a:path w="678180" h="143510">
                  <a:moveTo>
                    <a:pt x="669632" y="99059"/>
                  </a:moveTo>
                  <a:lnTo>
                    <a:pt x="663206" y="99059"/>
                  </a:lnTo>
                  <a:lnTo>
                    <a:pt x="660704" y="100202"/>
                  </a:lnTo>
                  <a:lnTo>
                    <a:pt x="656475" y="104775"/>
                  </a:lnTo>
                  <a:lnTo>
                    <a:pt x="655421" y="107441"/>
                  </a:lnTo>
                  <a:lnTo>
                    <a:pt x="655421" y="116331"/>
                  </a:lnTo>
                  <a:lnTo>
                    <a:pt x="658495" y="120141"/>
                  </a:lnTo>
                  <a:lnTo>
                    <a:pt x="664629" y="121919"/>
                  </a:lnTo>
                  <a:lnTo>
                    <a:pt x="664451" y="126237"/>
                  </a:lnTo>
                  <a:lnTo>
                    <a:pt x="663841" y="129666"/>
                  </a:lnTo>
                  <a:lnTo>
                    <a:pt x="661758" y="134747"/>
                  </a:lnTo>
                  <a:lnTo>
                    <a:pt x="659930" y="137286"/>
                  </a:lnTo>
                  <a:lnTo>
                    <a:pt x="657326" y="139700"/>
                  </a:lnTo>
                  <a:lnTo>
                    <a:pt x="657326" y="143001"/>
                  </a:lnTo>
                  <a:lnTo>
                    <a:pt x="663816" y="140969"/>
                  </a:lnTo>
                  <a:lnTo>
                    <a:pt x="668909" y="137413"/>
                  </a:lnTo>
                  <a:lnTo>
                    <a:pt x="676313" y="127761"/>
                  </a:lnTo>
                  <a:lnTo>
                    <a:pt x="678167" y="122047"/>
                  </a:lnTo>
                  <a:lnTo>
                    <a:pt x="678167" y="110870"/>
                  </a:lnTo>
                  <a:lnTo>
                    <a:pt x="677036" y="106806"/>
                  </a:lnTo>
                  <a:lnTo>
                    <a:pt x="674776" y="103758"/>
                  </a:lnTo>
                  <a:lnTo>
                    <a:pt x="672528" y="100583"/>
                  </a:lnTo>
                  <a:lnTo>
                    <a:pt x="669632" y="99059"/>
                  </a:lnTo>
                  <a:close/>
                </a:path>
                <a:path w="678180" h="143510">
                  <a:moveTo>
                    <a:pt x="594842" y="0"/>
                  </a:moveTo>
                  <a:lnTo>
                    <a:pt x="582637" y="0"/>
                  </a:lnTo>
                  <a:lnTo>
                    <a:pt x="530542" y="121919"/>
                  </a:lnTo>
                  <a:lnTo>
                    <a:pt x="548386" y="121919"/>
                  </a:lnTo>
                  <a:lnTo>
                    <a:pt x="563537" y="85978"/>
                  </a:lnTo>
                  <a:lnTo>
                    <a:pt x="633183" y="85978"/>
                  </a:lnTo>
                  <a:lnTo>
                    <a:pt x="626274" y="70484"/>
                  </a:lnTo>
                  <a:lnTo>
                    <a:pt x="570433" y="70484"/>
                  </a:lnTo>
                  <a:lnTo>
                    <a:pt x="588581" y="26669"/>
                  </a:lnTo>
                  <a:lnTo>
                    <a:pt x="606735" y="26669"/>
                  </a:lnTo>
                  <a:lnTo>
                    <a:pt x="594842" y="0"/>
                  </a:lnTo>
                  <a:close/>
                </a:path>
                <a:path w="678180" h="143510">
                  <a:moveTo>
                    <a:pt x="633183" y="85978"/>
                  </a:moveTo>
                  <a:lnTo>
                    <a:pt x="615276" y="85978"/>
                  </a:lnTo>
                  <a:lnTo>
                    <a:pt x="631444" y="121919"/>
                  </a:lnTo>
                  <a:lnTo>
                    <a:pt x="649211" y="121919"/>
                  </a:lnTo>
                  <a:lnTo>
                    <a:pt x="633183" y="85978"/>
                  </a:lnTo>
                  <a:close/>
                </a:path>
                <a:path w="678180" h="143510">
                  <a:moveTo>
                    <a:pt x="606735" y="26669"/>
                  </a:moveTo>
                  <a:lnTo>
                    <a:pt x="588581" y="26669"/>
                  </a:lnTo>
                  <a:lnTo>
                    <a:pt x="608139" y="70484"/>
                  </a:lnTo>
                  <a:lnTo>
                    <a:pt x="626274" y="70484"/>
                  </a:lnTo>
                  <a:lnTo>
                    <a:pt x="606735" y="26669"/>
                  </a:lnTo>
                  <a:close/>
                </a:path>
                <a:path w="678180" h="143510">
                  <a:moveTo>
                    <a:pt x="268744" y="634"/>
                  </a:moveTo>
                  <a:lnTo>
                    <a:pt x="227850" y="634"/>
                  </a:lnTo>
                  <a:lnTo>
                    <a:pt x="227850" y="121792"/>
                  </a:lnTo>
                  <a:lnTo>
                    <a:pt x="276987" y="121792"/>
                  </a:lnTo>
                  <a:lnTo>
                    <a:pt x="284289" y="121411"/>
                  </a:lnTo>
                  <a:lnTo>
                    <a:pt x="288099" y="120903"/>
                  </a:lnTo>
                  <a:lnTo>
                    <a:pt x="291922" y="120268"/>
                  </a:lnTo>
                  <a:lnTo>
                    <a:pt x="296113" y="118998"/>
                  </a:lnTo>
                  <a:lnTo>
                    <a:pt x="300697" y="117220"/>
                  </a:lnTo>
                  <a:lnTo>
                    <a:pt x="308508" y="114300"/>
                  </a:lnTo>
                  <a:lnTo>
                    <a:pt x="315366" y="109981"/>
                  </a:lnTo>
                  <a:lnTo>
                    <a:pt x="319089" y="106298"/>
                  </a:lnTo>
                  <a:lnTo>
                    <a:pt x="245211" y="106298"/>
                  </a:lnTo>
                  <a:lnTo>
                    <a:pt x="245211" y="16128"/>
                  </a:lnTo>
                  <a:lnTo>
                    <a:pt x="319422" y="16128"/>
                  </a:lnTo>
                  <a:lnTo>
                    <a:pt x="314732" y="12273"/>
                  </a:lnTo>
                  <a:lnTo>
                    <a:pt x="307898" y="8127"/>
                  </a:lnTo>
                  <a:lnTo>
                    <a:pt x="300045" y="4867"/>
                  </a:lnTo>
                  <a:lnTo>
                    <a:pt x="290903" y="2524"/>
                  </a:lnTo>
                  <a:lnTo>
                    <a:pt x="280470" y="1109"/>
                  </a:lnTo>
                  <a:lnTo>
                    <a:pt x="268744" y="634"/>
                  </a:lnTo>
                  <a:close/>
                </a:path>
                <a:path w="678180" h="143510">
                  <a:moveTo>
                    <a:pt x="319422" y="16128"/>
                  </a:moveTo>
                  <a:lnTo>
                    <a:pt x="275259" y="16128"/>
                  </a:lnTo>
                  <a:lnTo>
                    <a:pt x="281305" y="16382"/>
                  </a:lnTo>
                  <a:lnTo>
                    <a:pt x="288823" y="17652"/>
                  </a:lnTo>
                  <a:lnTo>
                    <a:pt x="318050" y="42640"/>
                  </a:lnTo>
                  <a:lnTo>
                    <a:pt x="321348" y="60325"/>
                  </a:lnTo>
                  <a:lnTo>
                    <a:pt x="320579" y="69468"/>
                  </a:lnTo>
                  <a:lnTo>
                    <a:pt x="296481" y="101853"/>
                  </a:lnTo>
                  <a:lnTo>
                    <a:pt x="276123" y="106298"/>
                  </a:lnTo>
                  <a:lnTo>
                    <a:pt x="319089" y="106298"/>
                  </a:lnTo>
                  <a:lnTo>
                    <a:pt x="321271" y="104139"/>
                  </a:lnTo>
                  <a:lnTo>
                    <a:pt x="327050" y="98551"/>
                  </a:lnTo>
                  <a:lnTo>
                    <a:pt x="331508" y="92075"/>
                  </a:lnTo>
                  <a:lnTo>
                    <a:pt x="334632" y="84581"/>
                  </a:lnTo>
                  <a:lnTo>
                    <a:pt x="337756" y="77215"/>
                  </a:lnTo>
                  <a:lnTo>
                    <a:pt x="339248" y="69877"/>
                  </a:lnTo>
                  <a:lnTo>
                    <a:pt x="330822" y="29971"/>
                  </a:lnTo>
                  <a:lnTo>
                    <a:pt x="320832" y="17287"/>
                  </a:lnTo>
                  <a:lnTo>
                    <a:pt x="319422" y="16128"/>
                  </a:lnTo>
                  <a:close/>
                </a:path>
                <a:path w="678180" h="143510">
                  <a:moveTo>
                    <a:pt x="420065" y="634"/>
                  </a:moveTo>
                  <a:lnTo>
                    <a:pt x="406006" y="634"/>
                  </a:lnTo>
                  <a:lnTo>
                    <a:pt x="406006" y="121919"/>
                  </a:lnTo>
                  <a:lnTo>
                    <a:pt x="422325" y="121919"/>
                  </a:lnTo>
                  <a:lnTo>
                    <a:pt x="422325" y="28575"/>
                  </a:lnTo>
                  <a:lnTo>
                    <a:pt x="444311" y="28575"/>
                  </a:lnTo>
                  <a:lnTo>
                    <a:pt x="420065" y="634"/>
                  </a:lnTo>
                  <a:close/>
                </a:path>
                <a:path w="678180" h="143510">
                  <a:moveTo>
                    <a:pt x="444311" y="28575"/>
                  </a:moveTo>
                  <a:lnTo>
                    <a:pt x="422325" y="28575"/>
                  </a:lnTo>
                  <a:lnTo>
                    <a:pt x="503402" y="121919"/>
                  </a:lnTo>
                  <a:lnTo>
                    <a:pt x="518337" y="121919"/>
                  </a:lnTo>
                  <a:lnTo>
                    <a:pt x="518337" y="94868"/>
                  </a:lnTo>
                  <a:lnTo>
                    <a:pt x="501840" y="94868"/>
                  </a:lnTo>
                  <a:lnTo>
                    <a:pt x="444311" y="28575"/>
                  </a:lnTo>
                  <a:close/>
                </a:path>
                <a:path w="678180" h="143510">
                  <a:moveTo>
                    <a:pt x="518337" y="634"/>
                  </a:moveTo>
                  <a:lnTo>
                    <a:pt x="501840" y="634"/>
                  </a:lnTo>
                  <a:lnTo>
                    <a:pt x="501840" y="94868"/>
                  </a:lnTo>
                  <a:lnTo>
                    <a:pt x="518337" y="94868"/>
                  </a:lnTo>
                  <a:lnTo>
                    <a:pt x="518337" y="634"/>
                  </a:lnTo>
                  <a:close/>
                </a:path>
                <a:path w="678180" h="143510">
                  <a:moveTo>
                    <a:pt x="378561" y="634"/>
                  </a:moveTo>
                  <a:lnTo>
                    <a:pt x="361200" y="634"/>
                  </a:lnTo>
                  <a:lnTo>
                    <a:pt x="361200" y="121919"/>
                  </a:lnTo>
                  <a:lnTo>
                    <a:pt x="378561" y="121919"/>
                  </a:lnTo>
                  <a:lnTo>
                    <a:pt x="378561" y="634"/>
                  </a:lnTo>
                  <a:close/>
                </a:path>
                <a:path w="678180" h="143510">
                  <a:moveTo>
                    <a:pt x="207543" y="634"/>
                  </a:moveTo>
                  <a:lnTo>
                    <a:pt x="138772" y="634"/>
                  </a:lnTo>
                  <a:lnTo>
                    <a:pt x="138772" y="121792"/>
                  </a:lnTo>
                  <a:lnTo>
                    <a:pt x="209181" y="121792"/>
                  </a:lnTo>
                  <a:lnTo>
                    <a:pt x="209181" y="106298"/>
                  </a:lnTo>
                  <a:lnTo>
                    <a:pt x="156146" y="106298"/>
                  </a:lnTo>
                  <a:lnTo>
                    <a:pt x="156146" y="68579"/>
                  </a:lnTo>
                  <a:lnTo>
                    <a:pt x="205803" y="68579"/>
                  </a:lnTo>
                  <a:lnTo>
                    <a:pt x="205803" y="53085"/>
                  </a:lnTo>
                  <a:lnTo>
                    <a:pt x="156146" y="53085"/>
                  </a:lnTo>
                  <a:lnTo>
                    <a:pt x="156146" y="16128"/>
                  </a:lnTo>
                  <a:lnTo>
                    <a:pt x="207543" y="16128"/>
                  </a:lnTo>
                  <a:lnTo>
                    <a:pt x="207543" y="634"/>
                  </a:lnTo>
                  <a:close/>
                </a:path>
                <a:path w="678180" h="143510">
                  <a:moveTo>
                    <a:pt x="16433" y="634"/>
                  </a:moveTo>
                  <a:lnTo>
                    <a:pt x="0" y="634"/>
                  </a:lnTo>
                  <a:lnTo>
                    <a:pt x="0" y="121919"/>
                  </a:lnTo>
                  <a:lnTo>
                    <a:pt x="17360" y="121919"/>
                  </a:lnTo>
                  <a:lnTo>
                    <a:pt x="17360" y="27558"/>
                  </a:lnTo>
                  <a:lnTo>
                    <a:pt x="38233" y="27558"/>
                  </a:lnTo>
                  <a:lnTo>
                    <a:pt x="16433" y="634"/>
                  </a:lnTo>
                  <a:close/>
                </a:path>
                <a:path w="678180" h="143510">
                  <a:moveTo>
                    <a:pt x="113042" y="27558"/>
                  </a:moveTo>
                  <a:lnTo>
                    <a:pt x="95592" y="27558"/>
                  </a:lnTo>
                  <a:lnTo>
                    <a:pt x="95592" y="121919"/>
                  </a:lnTo>
                  <a:lnTo>
                    <a:pt x="113042" y="121919"/>
                  </a:lnTo>
                  <a:lnTo>
                    <a:pt x="113042" y="27558"/>
                  </a:lnTo>
                  <a:close/>
                </a:path>
                <a:path w="678180" h="143510">
                  <a:moveTo>
                    <a:pt x="38233" y="27558"/>
                  </a:moveTo>
                  <a:lnTo>
                    <a:pt x="17360" y="27558"/>
                  </a:lnTo>
                  <a:lnTo>
                    <a:pt x="55092" y="74422"/>
                  </a:lnTo>
                  <a:lnTo>
                    <a:pt x="58293" y="74422"/>
                  </a:lnTo>
                  <a:lnTo>
                    <a:pt x="77397" y="50418"/>
                  </a:lnTo>
                  <a:lnTo>
                    <a:pt x="56743" y="50418"/>
                  </a:lnTo>
                  <a:lnTo>
                    <a:pt x="38233" y="27558"/>
                  </a:lnTo>
                  <a:close/>
                </a:path>
                <a:path w="678180" h="143510">
                  <a:moveTo>
                    <a:pt x="113042" y="634"/>
                  </a:moveTo>
                  <a:lnTo>
                    <a:pt x="96799" y="634"/>
                  </a:lnTo>
                  <a:lnTo>
                    <a:pt x="56743" y="50418"/>
                  </a:lnTo>
                  <a:lnTo>
                    <a:pt x="77397" y="50418"/>
                  </a:lnTo>
                  <a:lnTo>
                    <a:pt x="95592" y="27558"/>
                  </a:lnTo>
                  <a:lnTo>
                    <a:pt x="113042" y="27558"/>
                  </a:lnTo>
                  <a:lnTo>
                    <a:pt x="113042" y="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512889" y="5364860"/>
              <a:ext cx="678180" cy="143510"/>
            </a:xfrm>
            <a:custGeom>
              <a:avLst/>
              <a:gdLst/>
              <a:ahLst/>
              <a:cxnLst/>
              <a:rect l="l" t="t" r="r" b="b"/>
              <a:pathLst>
                <a:path w="678180" h="143510">
                  <a:moveTo>
                    <a:pt x="666102" y="99059"/>
                  </a:moveTo>
                  <a:lnTo>
                    <a:pt x="669632" y="99059"/>
                  </a:lnTo>
                  <a:lnTo>
                    <a:pt x="672528" y="100583"/>
                  </a:lnTo>
                  <a:lnTo>
                    <a:pt x="674776" y="103758"/>
                  </a:lnTo>
                  <a:lnTo>
                    <a:pt x="677036" y="106806"/>
                  </a:lnTo>
                  <a:lnTo>
                    <a:pt x="678167" y="110870"/>
                  </a:lnTo>
                  <a:lnTo>
                    <a:pt x="678167" y="115697"/>
                  </a:lnTo>
                  <a:lnTo>
                    <a:pt x="678167" y="122047"/>
                  </a:lnTo>
                  <a:lnTo>
                    <a:pt x="676313" y="127761"/>
                  </a:lnTo>
                  <a:lnTo>
                    <a:pt x="672604" y="132587"/>
                  </a:lnTo>
                  <a:lnTo>
                    <a:pt x="668909" y="137413"/>
                  </a:lnTo>
                  <a:lnTo>
                    <a:pt x="663816" y="140969"/>
                  </a:lnTo>
                  <a:lnTo>
                    <a:pt x="657326" y="143001"/>
                  </a:lnTo>
                  <a:lnTo>
                    <a:pt x="657326" y="139700"/>
                  </a:lnTo>
                  <a:lnTo>
                    <a:pt x="659930" y="137286"/>
                  </a:lnTo>
                  <a:lnTo>
                    <a:pt x="661758" y="134747"/>
                  </a:lnTo>
                  <a:lnTo>
                    <a:pt x="662800" y="132206"/>
                  </a:lnTo>
                  <a:lnTo>
                    <a:pt x="663841" y="129666"/>
                  </a:lnTo>
                  <a:lnTo>
                    <a:pt x="664451" y="126237"/>
                  </a:lnTo>
                  <a:lnTo>
                    <a:pt x="664629" y="121919"/>
                  </a:lnTo>
                  <a:lnTo>
                    <a:pt x="658495" y="120141"/>
                  </a:lnTo>
                  <a:lnTo>
                    <a:pt x="655421" y="116331"/>
                  </a:lnTo>
                  <a:lnTo>
                    <a:pt x="655421" y="110616"/>
                  </a:lnTo>
                  <a:lnTo>
                    <a:pt x="655421" y="107441"/>
                  </a:lnTo>
                  <a:lnTo>
                    <a:pt x="656475" y="104775"/>
                  </a:lnTo>
                  <a:lnTo>
                    <a:pt x="658583" y="102488"/>
                  </a:lnTo>
                  <a:lnTo>
                    <a:pt x="660704" y="100202"/>
                  </a:lnTo>
                  <a:lnTo>
                    <a:pt x="663206" y="99059"/>
                  </a:lnTo>
                  <a:lnTo>
                    <a:pt x="666102" y="99059"/>
                  </a:lnTo>
                  <a:close/>
                </a:path>
                <a:path w="678180" h="143510">
                  <a:moveTo>
                    <a:pt x="588581" y="26669"/>
                  </a:moveTo>
                  <a:lnTo>
                    <a:pt x="570433" y="70484"/>
                  </a:lnTo>
                  <a:lnTo>
                    <a:pt x="608139" y="70484"/>
                  </a:lnTo>
                  <a:lnTo>
                    <a:pt x="588581" y="26669"/>
                  </a:lnTo>
                  <a:close/>
                </a:path>
                <a:path w="678180" h="143510">
                  <a:moveTo>
                    <a:pt x="245211" y="16128"/>
                  </a:moveTo>
                  <a:lnTo>
                    <a:pt x="245211" y="106298"/>
                  </a:lnTo>
                  <a:lnTo>
                    <a:pt x="267436" y="106298"/>
                  </a:lnTo>
                  <a:lnTo>
                    <a:pt x="276123" y="106298"/>
                  </a:lnTo>
                  <a:lnTo>
                    <a:pt x="282867" y="105663"/>
                  </a:lnTo>
                  <a:lnTo>
                    <a:pt x="287667" y="104520"/>
                  </a:lnTo>
                  <a:lnTo>
                    <a:pt x="292468" y="103377"/>
                  </a:lnTo>
                  <a:lnTo>
                    <a:pt x="320545" y="69877"/>
                  </a:lnTo>
                  <a:lnTo>
                    <a:pt x="321348" y="60325"/>
                  </a:lnTo>
                  <a:lnTo>
                    <a:pt x="320523" y="51042"/>
                  </a:lnTo>
                  <a:lnTo>
                    <a:pt x="297002" y="20954"/>
                  </a:lnTo>
                  <a:lnTo>
                    <a:pt x="275259" y="16128"/>
                  </a:lnTo>
                  <a:lnTo>
                    <a:pt x="266915" y="16128"/>
                  </a:lnTo>
                  <a:lnTo>
                    <a:pt x="245211" y="16128"/>
                  </a:lnTo>
                  <a:close/>
                </a:path>
                <a:path w="678180" h="143510">
                  <a:moveTo>
                    <a:pt x="406006" y="634"/>
                  </a:moveTo>
                  <a:lnTo>
                    <a:pt x="420065" y="634"/>
                  </a:lnTo>
                  <a:lnTo>
                    <a:pt x="501840" y="94868"/>
                  </a:lnTo>
                  <a:lnTo>
                    <a:pt x="501840" y="634"/>
                  </a:lnTo>
                  <a:lnTo>
                    <a:pt x="518337" y="634"/>
                  </a:lnTo>
                  <a:lnTo>
                    <a:pt x="518337" y="121919"/>
                  </a:lnTo>
                  <a:lnTo>
                    <a:pt x="503402" y="121919"/>
                  </a:lnTo>
                  <a:lnTo>
                    <a:pt x="422325" y="28575"/>
                  </a:lnTo>
                  <a:lnTo>
                    <a:pt x="422325" y="121919"/>
                  </a:lnTo>
                  <a:lnTo>
                    <a:pt x="406006" y="121919"/>
                  </a:lnTo>
                  <a:lnTo>
                    <a:pt x="406006" y="634"/>
                  </a:lnTo>
                  <a:close/>
                </a:path>
                <a:path w="678180" h="143510">
                  <a:moveTo>
                    <a:pt x="361200" y="634"/>
                  </a:moveTo>
                  <a:lnTo>
                    <a:pt x="378561" y="634"/>
                  </a:lnTo>
                  <a:lnTo>
                    <a:pt x="378561" y="121919"/>
                  </a:lnTo>
                  <a:lnTo>
                    <a:pt x="361200" y="121919"/>
                  </a:lnTo>
                  <a:lnTo>
                    <a:pt x="361200" y="634"/>
                  </a:lnTo>
                  <a:close/>
                </a:path>
                <a:path w="678180" h="143510">
                  <a:moveTo>
                    <a:pt x="227850" y="634"/>
                  </a:moveTo>
                  <a:lnTo>
                    <a:pt x="268744" y="634"/>
                  </a:lnTo>
                  <a:lnTo>
                    <a:pt x="280470" y="1109"/>
                  </a:lnTo>
                  <a:lnTo>
                    <a:pt x="320832" y="17287"/>
                  </a:lnTo>
                  <a:lnTo>
                    <a:pt x="338798" y="53010"/>
                  </a:lnTo>
                  <a:lnTo>
                    <a:pt x="339331" y="61340"/>
                  </a:lnTo>
                  <a:lnTo>
                    <a:pt x="339331" y="69468"/>
                  </a:lnTo>
                  <a:lnTo>
                    <a:pt x="337756" y="77215"/>
                  </a:lnTo>
                  <a:lnTo>
                    <a:pt x="334632" y="84581"/>
                  </a:lnTo>
                  <a:lnTo>
                    <a:pt x="331508" y="92075"/>
                  </a:lnTo>
                  <a:lnTo>
                    <a:pt x="327050" y="98551"/>
                  </a:lnTo>
                  <a:lnTo>
                    <a:pt x="321271" y="104139"/>
                  </a:lnTo>
                  <a:lnTo>
                    <a:pt x="315366" y="109981"/>
                  </a:lnTo>
                  <a:lnTo>
                    <a:pt x="308508" y="114300"/>
                  </a:lnTo>
                  <a:lnTo>
                    <a:pt x="300697" y="117220"/>
                  </a:lnTo>
                  <a:lnTo>
                    <a:pt x="296113" y="118998"/>
                  </a:lnTo>
                  <a:lnTo>
                    <a:pt x="291922" y="120268"/>
                  </a:lnTo>
                  <a:lnTo>
                    <a:pt x="288099" y="120903"/>
                  </a:lnTo>
                  <a:lnTo>
                    <a:pt x="284289" y="121411"/>
                  </a:lnTo>
                  <a:lnTo>
                    <a:pt x="276987" y="121792"/>
                  </a:lnTo>
                  <a:lnTo>
                    <a:pt x="266230" y="121792"/>
                  </a:lnTo>
                  <a:lnTo>
                    <a:pt x="227850" y="121792"/>
                  </a:lnTo>
                  <a:lnTo>
                    <a:pt x="227850" y="634"/>
                  </a:lnTo>
                  <a:close/>
                </a:path>
                <a:path w="678180" h="143510">
                  <a:moveTo>
                    <a:pt x="138772" y="634"/>
                  </a:moveTo>
                  <a:lnTo>
                    <a:pt x="207543" y="634"/>
                  </a:lnTo>
                  <a:lnTo>
                    <a:pt x="207543" y="16128"/>
                  </a:lnTo>
                  <a:lnTo>
                    <a:pt x="156146" y="16128"/>
                  </a:lnTo>
                  <a:lnTo>
                    <a:pt x="156146" y="53085"/>
                  </a:lnTo>
                  <a:lnTo>
                    <a:pt x="205803" y="53085"/>
                  </a:lnTo>
                  <a:lnTo>
                    <a:pt x="205803" y="68579"/>
                  </a:lnTo>
                  <a:lnTo>
                    <a:pt x="156146" y="68579"/>
                  </a:lnTo>
                  <a:lnTo>
                    <a:pt x="156146" y="106298"/>
                  </a:lnTo>
                  <a:lnTo>
                    <a:pt x="209181" y="106298"/>
                  </a:lnTo>
                  <a:lnTo>
                    <a:pt x="209181" y="121792"/>
                  </a:lnTo>
                  <a:lnTo>
                    <a:pt x="138772" y="121792"/>
                  </a:lnTo>
                  <a:lnTo>
                    <a:pt x="138772" y="634"/>
                  </a:lnTo>
                  <a:close/>
                </a:path>
                <a:path w="678180" h="143510">
                  <a:moveTo>
                    <a:pt x="0" y="634"/>
                  </a:moveTo>
                  <a:lnTo>
                    <a:pt x="16433" y="634"/>
                  </a:lnTo>
                  <a:lnTo>
                    <a:pt x="56743" y="50418"/>
                  </a:lnTo>
                  <a:lnTo>
                    <a:pt x="96799" y="634"/>
                  </a:lnTo>
                  <a:lnTo>
                    <a:pt x="113042" y="634"/>
                  </a:lnTo>
                  <a:lnTo>
                    <a:pt x="113042" y="121919"/>
                  </a:lnTo>
                  <a:lnTo>
                    <a:pt x="95592" y="121919"/>
                  </a:lnTo>
                  <a:lnTo>
                    <a:pt x="95592" y="27558"/>
                  </a:lnTo>
                  <a:lnTo>
                    <a:pt x="58293" y="74422"/>
                  </a:lnTo>
                  <a:lnTo>
                    <a:pt x="55092" y="74422"/>
                  </a:lnTo>
                  <a:lnTo>
                    <a:pt x="17360" y="27558"/>
                  </a:lnTo>
                  <a:lnTo>
                    <a:pt x="17360" y="121919"/>
                  </a:lnTo>
                  <a:lnTo>
                    <a:pt x="0" y="121919"/>
                  </a:lnTo>
                  <a:lnTo>
                    <a:pt x="0" y="634"/>
                  </a:lnTo>
                  <a:close/>
                </a:path>
                <a:path w="678180" h="143510">
                  <a:moveTo>
                    <a:pt x="582637" y="0"/>
                  </a:moveTo>
                  <a:lnTo>
                    <a:pt x="594842" y="0"/>
                  </a:lnTo>
                  <a:lnTo>
                    <a:pt x="649211" y="121919"/>
                  </a:lnTo>
                  <a:lnTo>
                    <a:pt x="631444" y="121919"/>
                  </a:lnTo>
                  <a:lnTo>
                    <a:pt x="615276" y="85978"/>
                  </a:lnTo>
                  <a:lnTo>
                    <a:pt x="563537" y="85978"/>
                  </a:lnTo>
                  <a:lnTo>
                    <a:pt x="548386" y="121919"/>
                  </a:lnTo>
                  <a:lnTo>
                    <a:pt x="530542" y="121919"/>
                  </a:lnTo>
                  <a:lnTo>
                    <a:pt x="582637" y="0"/>
                  </a:lnTo>
                  <a:close/>
                </a:path>
              </a:pathLst>
            </a:custGeom>
            <a:ln w="10160">
              <a:solidFill>
                <a:srgbClr val="EBEE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6" name="object 66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268602" y="5360415"/>
            <a:ext cx="484885" cy="152527"/>
          </a:xfrm>
          <a:prstGeom prst="rect">
            <a:avLst/>
          </a:prstGeom>
        </p:spPr>
      </p:pic>
      <p:grpSp>
        <p:nvGrpSpPr>
          <p:cNvPr id="67" name="object 67" descr=""/>
          <p:cNvGrpSpPr/>
          <p:nvPr/>
        </p:nvGrpSpPr>
        <p:grpSpPr>
          <a:xfrm>
            <a:off x="1826641" y="5358891"/>
            <a:ext cx="574675" cy="154305"/>
            <a:chOff x="1826641" y="5358891"/>
            <a:chExt cx="574675" cy="154305"/>
          </a:xfrm>
        </p:grpSpPr>
        <p:sp>
          <p:nvSpPr>
            <p:cNvPr id="68" name="object 68" descr=""/>
            <p:cNvSpPr/>
            <p:nvPr/>
          </p:nvSpPr>
          <p:spPr>
            <a:xfrm>
              <a:off x="1831721" y="5363971"/>
              <a:ext cx="564515" cy="144145"/>
            </a:xfrm>
            <a:custGeom>
              <a:avLst/>
              <a:gdLst/>
              <a:ahLst/>
              <a:cxnLst/>
              <a:rect l="l" t="t" r="r" b="b"/>
              <a:pathLst>
                <a:path w="564514" h="144145">
                  <a:moveTo>
                    <a:pt x="556006" y="99948"/>
                  </a:moveTo>
                  <a:lnTo>
                    <a:pt x="549656" y="99948"/>
                  </a:lnTo>
                  <a:lnTo>
                    <a:pt x="547116" y="101091"/>
                  </a:lnTo>
                  <a:lnTo>
                    <a:pt x="544957" y="103377"/>
                  </a:lnTo>
                  <a:lnTo>
                    <a:pt x="542925" y="105663"/>
                  </a:lnTo>
                  <a:lnTo>
                    <a:pt x="541782" y="108330"/>
                  </a:lnTo>
                  <a:lnTo>
                    <a:pt x="541782" y="117220"/>
                  </a:lnTo>
                  <a:lnTo>
                    <a:pt x="544830" y="121030"/>
                  </a:lnTo>
                  <a:lnTo>
                    <a:pt x="551053" y="122808"/>
                  </a:lnTo>
                  <a:lnTo>
                    <a:pt x="550799" y="127126"/>
                  </a:lnTo>
                  <a:lnTo>
                    <a:pt x="550291" y="130555"/>
                  </a:lnTo>
                  <a:lnTo>
                    <a:pt x="549148" y="133095"/>
                  </a:lnTo>
                  <a:lnTo>
                    <a:pt x="548132" y="135635"/>
                  </a:lnTo>
                  <a:lnTo>
                    <a:pt x="546354" y="138175"/>
                  </a:lnTo>
                  <a:lnTo>
                    <a:pt x="543687" y="140588"/>
                  </a:lnTo>
                  <a:lnTo>
                    <a:pt x="543687" y="143890"/>
                  </a:lnTo>
                  <a:lnTo>
                    <a:pt x="564515" y="122935"/>
                  </a:lnTo>
                  <a:lnTo>
                    <a:pt x="564515" y="111759"/>
                  </a:lnTo>
                  <a:lnTo>
                    <a:pt x="563499" y="107695"/>
                  </a:lnTo>
                  <a:lnTo>
                    <a:pt x="561213" y="104647"/>
                  </a:lnTo>
                  <a:lnTo>
                    <a:pt x="558927" y="101472"/>
                  </a:lnTo>
                  <a:lnTo>
                    <a:pt x="556006" y="99948"/>
                  </a:lnTo>
                  <a:close/>
                </a:path>
                <a:path w="564514" h="144145">
                  <a:moveTo>
                    <a:pt x="203454" y="1523"/>
                  </a:moveTo>
                  <a:lnTo>
                    <a:pt x="172974" y="1523"/>
                  </a:lnTo>
                  <a:lnTo>
                    <a:pt x="172974" y="122808"/>
                  </a:lnTo>
                  <a:lnTo>
                    <a:pt x="190373" y="122808"/>
                  </a:lnTo>
                  <a:lnTo>
                    <a:pt x="190373" y="70103"/>
                  </a:lnTo>
                  <a:lnTo>
                    <a:pt x="229407" y="70103"/>
                  </a:lnTo>
                  <a:lnTo>
                    <a:pt x="226822" y="67690"/>
                  </a:lnTo>
                  <a:lnTo>
                    <a:pt x="222885" y="65150"/>
                  </a:lnTo>
                  <a:lnTo>
                    <a:pt x="229489" y="62610"/>
                  </a:lnTo>
                  <a:lnTo>
                    <a:pt x="234569" y="58800"/>
                  </a:lnTo>
                  <a:lnTo>
                    <a:pt x="237431" y="54609"/>
                  </a:lnTo>
                  <a:lnTo>
                    <a:pt x="190373" y="54609"/>
                  </a:lnTo>
                  <a:lnTo>
                    <a:pt x="190373" y="16255"/>
                  </a:lnTo>
                  <a:lnTo>
                    <a:pt x="237722" y="16255"/>
                  </a:lnTo>
                  <a:lnTo>
                    <a:pt x="237351" y="15624"/>
                  </a:lnTo>
                  <a:lnTo>
                    <a:pt x="232664" y="10667"/>
                  </a:lnTo>
                  <a:lnTo>
                    <a:pt x="226760" y="6667"/>
                  </a:lnTo>
                  <a:lnTo>
                    <a:pt x="219916" y="3809"/>
                  </a:lnTo>
                  <a:lnTo>
                    <a:pt x="212143" y="2095"/>
                  </a:lnTo>
                  <a:lnTo>
                    <a:pt x="203454" y="1523"/>
                  </a:lnTo>
                  <a:close/>
                </a:path>
                <a:path w="564514" h="144145">
                  <a:moveTo>
                    <a:pt x="229407" y="70103"/>
                  </a:moveTo>
                  <a:lnTo>
                    <a:pt x="200533" y="70103"/>
                  </a:lnTo>
                  <a:lnTo>
                    <a:pt x="204597" y="70738"/>
                  </a:lnTo>
                  <a:lnTo>
                    <a:pt x="209423" y="73278"/>
                  </a:lnTo>
                  <a:lnTo>
                    <a:pt x="236093" y="108584"/>
                  </a:lnTo>
                  <a:lnTo>
                    <a:pt x="239522" y="113410"/>
                  </a:lnTo>
                  <a:lnTo>
                    <a:pt x="240411" y="114553"/>
                  </a:lnTo>
                  <a:lnTo>
                    <a:pt x="240537" y="114807"/>
                  </a:lnTo>
                  <a:lnTo>
                    <a:pt x="245872" y="122808"/>
                  </a:lnTo>
                  <a:lnTo>
                    <a:pt x="266573" y="122808"/>
                  </a:lnTo>
                  <a:lnTo>
                    <a:pt x="260096" y="114172"/>
                  </a:lnTo>
                  <a:lnTo>
                    <a:pt x="257556" y="110616"/>
                  </a:lnTo>
                  <a:lnTo>
                    <a:pt x="254127" y="105536"/>
                  </a:lnTo>
                  <a:lnTo>
                    <a:pt x="249936" y="98551"/>
                  </a:lnTo>
                  <a:lnTo>
                    <a:pt x="245173" y="90977"/>
                  </a:lnTo>
                  <a:lnTo>
                    <a:pt x="240982" y="84629"/>
                  </a:lnTo>
                  <a:lnTo>
                    <a:pt x="237363" y="79496"/>
                  </a:lnTo>
                  <a:lnTo>
                    <a:pt x="234315" y="75564"/>
                  </a:lnTo>
                  <a:lnTo>
                    <a:pt x="230631" y="71246"/>
                  </a:lnTo>
                  <a:lnTo>
                    <a:pt x="229407" y="70103"/>
                  </a:lnTo>
                  <a:close/>
                </a:path>
                <a:path w="564514" h="144145">
                  <a:moveTo>
                    <a:pt x="312674" y="16890"/>
                  </a:moveTo>
                  <a:lnTo>
                    <a:pt x="295148" y="16890"/>
                  </a:lnTo>
                  <a:lnTo>
                    <a:pt x="295148" y="122808"/>
                  </a:lnTo>
                  <a:lnTo>
                    <a:pt x="312674" y="122808"/>
                  </a:lnTo>
                  <a:lnTo>
                    <a:pt x="312674" y="16890"/>
                  </a:lnTo>
                  <a:close/>
                </a:path>
                <a:path w="564514" h="144145">
                  <a:moveTo>
                    <a:pt x="237722" y="16255"/>
                  </a:moveTo>
                  <a:lnTo>
                    <a:pt x="204089" y="16255"/>
                  </a:lnTo>
                  <a:lnTo>
                    <a:pt x="210185" y="16890"/>
                  </a:lnTo>
                  <a:lnTo>
                    <a:pt x="217551" y="19430"/>
                  </a:lnTo>
                  <a:lnTo>
                    <a:pt x="220345" y="21716"/>
                  </a:lnTo>
                  <a:lnTo>
                    <a:pt x="224439" y="27920"/>
                  </a:lnTo>
                  <a:lnTo>
                    <a:pt x="225425" y="31368"/>
                  </a:lnTo>
                  <a:lnTo>
                    <a:pt x="225425" y="38988"/>
                  </a:lnTo>
                  <a:lnTo>
                    <a:pt x="205740" y="54609"/>
                  </a:lnTo>
                  <a:lnTo>
                    <a:pt x="237431" y="54609"/>
                  </a:lnTo>
                  <a:lnTo>
                    <a:pt x="241681" y="48513"/>
                  </a:lnTo>
                  <a:lnTo>
                    <a:pt x="243459" y="42417"/>
                  </a:lnTo>
                  <a:lnTo>
                    <a:pt x="243459" y="35305"/>
                  </a:lnTo>
                  <a:lnTo>
                    <a:pt x="242772" y="27920"/>
                  </a:lnTo>
                  <a:lnTo>
                    <a:pt x="240837" y="21716"/>
                  </a:lnTo>
                  <a:lnTo>
                    <a:pt x="240728" y="21367"/>
                  </a:lnTo>
                  <a:lnTo>
                    <a:pt x="237722" y="16255"/>
                  </a:lnTo>
                  <a:close/>
                </a:path>
                <a:path w="564514" h="144145">
                  <a:moveTo>
                    <a:pt x="354965" y="1396"/>
                  </a:moveTo>
                  <a:lnTo>
                    <a:pt x="253619" y="1396"/>
                  </a:lnTo>
                  <a:lnTo>
                    <a:pt x="253619" y="16890"/>
                  </a:lnTo>
                  <a:lnTo>
                    <a:pt x="354965" y="16890"/>
                  </a:lnTo>
                  <a:lnTo>
                    <a:pt x="354965" y="1396"/>
                  </a:lnTo>
                  <a:close/>
                </a:path>
                <a:path w="564514" h="144145">
                  <a:moveTo>
                    <a:pt x="389381" y="1523"/>
                  </a:moveTo>
                  <a:lnTo>
                    <a:pt x="372110" y="1523"/>
                  </a:lnTo>
                  <a:lnTo>
                    <a:pt x="372110" y="122808"/>
                  </a:lnTo>
                  <a:lnTo>
                    <a:pt x="389381" y="122808"/>
                  </a:lnTo>
                  <a:lnTo>
                    <a:pt x="389381" y="1523"/>
                  </a:lnTo>
                  <a:close/>
                </a:path>
                <a:path w="564514" h="144145">
                  <a:moveTo>
                    <a:pt x="152400" y="1523"/>
                  </a:moveTo>
                  <a:lnTo>
                    <a:pt x="83566" y="1523"/>
                  </a:lnTo>
                  <a:lnTo>
                    <a:pt x="83566" y="122681"/>
                  </a:lnTo>
                  <a:lnTo>
                    <a:pt x="154051" y="122681"/>
                  </a:lnTo>
                  <a:lnTo>
                    <a:pt x="154051" y="107187"/>
                  </a:lnTo>
                  <a:lnTo>
                    <a:pt x="100965" y="107187"/>
                  </a:lnTo>
                  <a:lnTo>
                    <a:pt x="100965" y="69468"/>
                  </a:lnTo>
                  <a:lnTo>
                    <a:pt x="150622" y="69468"/>
                  </a:lnTo>
                  <a:lnTo>
                    <a:pt x="150622" y="53974"/>
                  </a:lnTo>
                  <a:lnTo>
                    <a:pt x="100965" y="53974"/>
                  </a:lnTo>
                  <a:lnTo>
                    <a:pt x="100965" y="17017"/>
                  </a:lnTo>
                  <a:lnTo>
                    <a:pt x="152400" y="17017"/>
                  </a:lnTo>
                  <a:lnTo>
                    <a:pt x="152400" y="1523"/>
                  </a:lnTo>
                  <a:close/>
                </a:path>
                <a:path w="564514" h="144145">
                  <a:moveTo>
                    <a:pt x="64643" y="1523"/>
                  </a:moveTo>
                  <a:lnTo>
                    <a:pt x="0" y="1523"/>
                  </a:lnTo>
                  <a:lnTo>
                    <a:pt x="0" y="122808"/>
                  </a:lnTo>
                  <a:lnTo>
                    <a:pt x="17272" y="122808"/>
                  </a:lnTo>
                  <a:lnTo>
                    <a:pt x="17272" y="66293"/>
                  </a:lnTo>
                  <a:lnTo>
                    <a:pt x="64643" y="66293"/>
                  </a:lnTo>
                  <a:lnTo>
                    <a:pt x="64643" y="50799"/>
                  </a:lnTo>
                  <a:lnTo>
                    <a:pt x="17272" y="50799"/>
                  </a:lnTo>
                  <a:lnTo>
                    <a:pt x="17272" y="17017"/>
                  </a:lnTo>
                  <a:lnTo>
                    <a:pt x="64643" y="17017"/>
                  </a:lnTo>
                  <a:lnTo>
                    <a:pt x="64643" y="1523"/>
                  </a:lnTo>
                  <a:close/>
                </a:path>
                <a:path w="564514" h="144145">
                  <a:moveTo>
                    <a:pt x="484251" y="0"/>
                  </a:moveTo>
                  <a:lnTo>
                    <a:pt x="477520" y="0"/>
                  </a:lnTo>
                  <a:lnTo>
                    <a:pt x="464018" y="1121"/>
                  </a:lnTo>
                  <a:lnTo>
                    <a:pt x="422489" y="27652"/>
                  </a:lnTo>
                  <a:lnTo>
                    <a:pt x="412079" y="62229"/>
                  </a:lnTo>
                  <a:lnTo>
                    <a:pt x="411988" y="63245"/>
                  </a:lnTo>
                  <a:lnTo>
                    <a:pt x="430022" y="106679"/>
                  </a:lnTo>
                  <a:lnTo>
                    <a:pt x="478155" y="124205"/>
                  </a:lnTo>
                  <a:lnTo>
                    <a:pt x="489207" y="123608"/>
                  </a:lnTo>
                  <a:lnTo>
                    <a:pt x="500284" y="121808"/>
                  </a:lnTo>
                  <a:lnTo>
                    <a:pt x="511409" y="118794"/>
                  </a:lnTo>
                  <a:lnTo>
                    <a:pt x="522605" y="114553"/>
                  </a:lnTo>
                  <a:lnTo>
                    <a:pt x="522605" y="109092"/>
                  </a:lnTo>
                  <a:lnTo>
                    <a:pt x="478663" y="109092"/>
                  </a:lnTo>
                  <a:lnTo>
                    <a:pt x="468453" y="108281"/>
                  </a:lnTo>
                  <a:lnTo>
                    <a:pt x="433387" y="80978"/>
                  </a:lnTo>
                  <a:lnTo>
                    <a:pt x="430108" y="63245"/>
                  </a:lnTo>
                  <a:lnTo>
                    <a:pt x="430022" y="62229"/>
                  </a:lnTo>
                  <a:lnTo>
                    <a:pt x="450778" y="23048"/>
                  </a:lnTo>
                  <a:lnTo>
                    <a:pt x="477139" y="15493"/>
                  </a:lnTo>
                  <a:lnTo>
                    <a:pt x="520192" y="15493"/>
                  </a:lnTo>
                  <a:lnTo>
                    <a:pt x="520192" y="10286"/>
                  </a:lnTo>
                  <a:lnTo>
                    <a:pt x="510794" y="6349"/>
                  </a:lnTo>
                  <a:lnTo>
                    <a:pt x="503047" y="3682"/>
                  </a:lnTo>
                  <a:lnTo>
                    <a:pt x="496951" y="2158"/>
                  </a:lnTo>
                  <a:lnTo>
                    <a:pt x="490728" y="761"/>
                  </a:lnTo>
                  <a:lnTo>
                    <a:pt x="484251" y="0"/>
                  </a:lnTo>
                  <a:close/>
                </a:path>
                <a:path w="564514" h="144145">
                  <a:moveTo>
                    <a:pt x="522605" y="63118"/>
                  </a:moveTo>
                  <a:lnTo>
                    <a:pt x="481838" y="63118"/>
                  </a:lnTo>
                  <a:lnTo>
                    <a:pt x="481838" y="78485"/>
                  </a:lnTo>
                  <a:lnTo>
                    <a:pt x="505206" y="78485"/>
                  </a:lnTo>
                  <a:lnTo>
                    <a:pt x="505206" y="103758"/>
                  </a:lnTo>
                  <a:lnTo>
                    <a:pt x="503555" y="104393"/>
                  </a:lnTo>
                  <a:lnTo>
                    <a:pt x="493903" y="107568"/>
                  </a:lnTo>
                  <a:lnTo>
                    <a:pt x="485648" y="109092"/>
                  </a:lnTo>
                  <a:lnTo>
                    <a:pt x="522605" y="109092"/>
                  </a:lnTo>
                  <a:lnTo>
                    <a:pt x="522605" y="63118"/>
                  </a:lnTo>
                  <a:close/>
                </a:path>
                <a:path w="564514" h="144145">
                  <a:moveTo>
                    <a:pt x="520192" y="15493"/>
                  </a:moveTo>
                  <a:lnTo>
                    <a:pt x="477139" y="15493"/>
                  </a:lnTo>
                  <a:lnTo>
                    <a:pt x="488505" y="16329"/>
                  </a:lnTo>
                  <a:lnTo>
                    <a:pt x="488056" y="16329"/>
                  </a:lnTo>
                  <a:lnTo>
                    <a:pt x="498570" y="18637"/>
                  </a:lnTo>
                  <a:lnTo>
                    <a:pt x="509357" y="22566"/>
                  </a:lnTo>
                  <a:lnTo>
                    <a:pt x="520192" y="28066"/>
                  </a:lnTo>
                  <a:lnTo>
                    <a:pt x="520192" y="154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1831721" y="5363971"/>
              <a:ext cx="564515" cy="144145"/>
            </a:xfrm>
            <a:custGeom>
              <a:avLst/>
              <a:gdLst/>
              <a:ahLst/>
              <a:cxnLst/>
              <a:rect l="l" t="t" r="r" b="b"/>
              <a:pathLst>
                <a:path w="564514" h="144145">
                  <a:moveTo>
                    <a:pt x="552450" y="99948"/>
                  </a:moveTo>
                  <a:lnTo>
                    <a:pt x="556006" y="99948"/>
                  </a:lnTo>
                  <a:lnTo>
                    <a:pt x="558927" y="101472"/>
                  </a:lnTo>
                  <a:lnTo>
                    <a:pt x="561213" y="104647"/>
                  </a:lnTo>
                  <a:lnTo>
                    <a:pt x="563499" y="107695"/>
                  </a:lnTo>
                  <a:lnTo>
                    <a:pt x="564515" y="111759"/>
                  </a:lnTo>
                  <a:lnTo>
                    <a:pt x="564515" y="116585"/>
                  </a:lnTo>
                  <a:lnTo>
                    <a:pt x="564515" y="122935"/>
                  </a:lnTo>
                  <a:lnTo>
                    <a:pt x="543687" y="143890"/>
                  </a:lnTo>
                  <a:lnTo>
                    <a:pt x="543687" y="140588"/>
                  </a:lnTo>
                  <a:lnTo>
                    <a:pt x="546354" y="138175"/>
                  </a:lnTo>
                  <a:lnTo>
                    <a:pt x="548132" y="135635"/>
                  </a:lnTo>
                  <a:lnTo>
                    <a:pt x="549148" y="133095"/>
                  </a:lnTo>
                  <a:lnTo>
                    <a:pt x="550291" y="130555"/>
                  </a:lnTo>
                  <a:lnTo>
                    <a:pt x="550799" y="127126"/>
                  </a:lnTo>
                  <a:lnTo>
                    <a:pt x="551053" y="122808"/>
                  </a:lnTo>
                  <a:lnTo>
                    <a:pt x="544830" y="121030"/>
                  </a:lnTo>
                  <a:lnTo>
                    <a:pt x="541782" y="117220"/>
                  </a:lnTo>
                  <a:lnTo>
                    <a:pt x="541782" y="111505"/>
                  </a:lnTo>
                  <a:lnTo>
                    <a:pt x="541782" y="108330"/>
                  </a:lnTo>
                  <a:lnTo>
                    <a:pt x="542925" y="105663"/>
                  </a:lnTo>
                  <a:lnTo>
                    <a:pt x="544957" y="103377"/>
                  </a:lnTo>
                  <a:lnTo>
                    <a:pt x="547116" y="101091"/>
                  </a:lnTo>
                  <a:lnTo>
                    <a:pt x="549656" y="99948"/>
                  </a:lnTo>
                  <a:lnTo>
                    <a:pt x="552450" y="99948"/>
                  </a:lnTo>
                  <a:close/>
                </a:path>
                <a:path w="564514" h="144145">
                  <a:moveTo>
                    <a:pt x="190373" y="16255"/>
                  </a:moveTo>
                  <a:lnTo>
                    <a:pt x="190373" y="54609"/>
                  </a:lnTo>
                  <a:lnTo>
                    <a:pt x="196977" y="54609"/>
                  </a:lnTo>
                  <a:lnTo>
                    <a:pt x="205740" y="54609"/>
                  </a:lnTo>
                  <a:lnTo>
                    <a:pt x="225425" y="38988"/>
                  </a:lnTo>
                  <a:lnTo>
                    <a:pt x="225425" y="35178"/>
                  </a:lnTo>
                  <a:lnTo>
                    <a:pt x="225425" y="31368"/>
                  </a:lnTo>
                  <a:lnTo>
                    <a:pt x="224409" y="27812"/>
                  </a:lnTo>
                  <a:lnTo>
                    <a:pt x="222377" y="24764"/>
                  </a:lnTo>
                  <a:lnTo>
                    <a:pt x="220345" y="21716"/>
                  </a:lnTo>
                  <a:lnTo>
                    <a:pt x="217551" y="19430"/>
                  </a:lnTo>
                  <a:lnTo>
                    <a:pt x="213868" y="18160"/>
                  </a:lnTo>
                  <a:lnTo>
                    <a:pt x="210185" y="16890"/>
                  </a:lnTo>
                  <a:lnTo>
                    <a:pt x="204089" y="16255"/>
                  </a:lnTo>
                  <a:lnTo>
                    <a:pt x="195580" y="16255"/>
                  </a:lnTo>
                  <a:lnTo>
                    <a:pt x="190373" y="16255"/>
                  </a:lnTo>
                  <a:close/>
                </a:path>
                <a:path w="564514" h="144145">
                  <a:moveTo>
                    <a:pt x="372110" y="1523"/>
                  </a:moveTo>
                  <a:lnTo>
                    <a:pt x="389381" y="1523"/>
                  </a:lnTo>
                  <a:lnTo>
                    <a:pt x="389381" y="122808"/>
                  </a:lnTo>
                  <a:lnTo>
                    <a:pt x="372110" y="122808"/>
                  </a:lnTo>
                  <a:lnTo>
                    <a:pt x="372110" y="1523"/>
                  </a:lnTo>
                  <a:close/>
                </a:path>
                <a:path w="564514" h="144145">
                  <a:moveTo>
                    <a:pt x="172974" y="1523"/>
                  </a:moveTo>
                  <a:lnTo>
                    <a:pt x="203454" y="1523"/>
                  </a:lnTo>
                  <a:lnTo>
                    <a:pt x="212143" y="2095"/>
                  </a:lnTo>
                  <a:lnTo>
                    <a:pt x="242772" y="27920"/>
                  </a:lnTo>
                  <a:lnTo>
                    <a:pt x="243459" y="35305"/>
                  </a:lnTo>
                  <a:lnTo>
                    <a:pt x="243459" y="42417"/>
                  </a:lnTo>
                  <a:lnTo>
                    <a:pt x="241681" y="48513"/>
                  </a:lnTo>
                  <a:lnTo>
                    <a:pt x="238125" y="53593"/>
                  </a:lnTo>
                  <a:lnTo>
                    <a:pt x="234569" y="58800"/>
                  </a:lnTo>
                  <a:lnTo>
                    <a:pt x="229489" y="62610"/>
                  </a:lnTo>
                  <a:lnTo>
                    <a:pt x="222885" y="65150"/>
                  </a:lnTo>
                  <a:lnTo>
                    <a:pt x="226822" y="67690"/>
                  </a:lnTo>
                  <a:lnTo>
                    <a:pt x="249936" y="98551"/>
                  </a:lnTo>
                  <a:lnTo>
                    <a:pt x="254127" y="105536"/>
                  </a:lnTo>
                  <a:lnTo>
                    <a:pt x="257556" y="110616"/>
                  </a:lnTo>
                  <a:lnTo>
                    <a:pt x="260096" y="114172"/>
                  </a:lnTo>
                  <a:lnTo>
                    <a:pt x="266573" y="122808"/>
                  </a:lnTo>
                  <a:lnTo>
                    <a:pt x="245872" y="122808"/>
                  </a:lnTo>
                  <a:lnTo>
                    <a:pt x="240537" y="114807"/>
                  </a:lnTo>
                  <a:lnTo>
                    <a:pt x="240411" y="114553"/>
                  </a:lnTo>
                  <a:lnTo>
                    <a:pt x="240030" y="114045"/>
                  </a:lnTo>
                  <a:lnTo>
                    <a:pt x="239522" y="113410"/>
                  </a:lnTo>
                  <a:lnTo>
                    <a:pt x="236093" y="108584"/>
                  </a:lnTo>
                  <a:lnTo>
                    <a:pt x="230759" y="99694"/>
                  </a:lnTo>
                  <a:lnTo>
                    <a:pt x="224917" y="90296"/>
                  </a:lnTo>
                  <a:lnTo>
                    <a:pt x="207010" y="72008"/>
                  </a:lnTo>
                  <a:lnTo>
                    <a:pt x="204597" y="70738"/>
                  </a:lnTo>
                  <a:lnTo>
                    <a:pt x="200533" y="70103"/>
                  </a:lnTo>
                  <a:lnTo>
                    <a:pt x="194945" y="70103"/>
                  </a:lnTo>
                  <a:lnTo>
                    <a:pt x="190373" y="70103"/>
                  </a:lnTo>
                  <a:lnTo>
                    <a:pt x="190373" y="122808"/>
                  </a:lnTo>
                  <a:lnTo>
                    <a:pt x="172974" y="122808"/>
                  </a:lnTo>
                  <a:lnTo>
                    <a:pt x="172974" y="1523"/>
                  </a:lnTo>
                  <a:close/>
                </a:path>
                <a:path w="564514" h="144145">
                  <a:moveTo>
                    <a:pt x="83566" y="1523"/>
                  </a:moveTo>
                  <a:lnTo>
                    <a:pt x="152400" y="1523"/>
                  </a:lnTo>
                  <a:lnTo>
                    <a:pt x="152400" y="17017"/>
                  </a:lnTo>
                  <a:lnTo>
                    <a:pt x="100965" y="17017"/>
                  </a:lnTo>
                  <a:lnTo>
                    <a:pt x="100965" y="53974"/>
                  </a:lnTo>
                  <a:lnTo>
                    <a:pt x="150622" y="53974"/>
                  </a:lnTo>
                  <a:lnTo>
                    <a:pt x="150622" y="69468"/>
                  </a:lnTo>
                  <a:lnTo>
                    <a:pt x="100965" y="69468"/>
                  </a:lnTo>
                  <a:lnTo>
                    <a:pt x="100965" y="107187"/>
                  </a:lnTo>
                  <a:lnTo>
                    <a:pt x="154051" y="107187"/>
                  </a:lnTo>
                  <a:lnTo>
                    <a:pt x="154051" y="122681"/>
                  </a:lnTo>
                  <a:lnTo>
                    <a:pt x="83566" y="122681"/>
                  </a:lnTo>
                  <a:lnTo>
                    <a:pt x="83566" y="1523"/>
                  </a:lnTo>
                  <a:close/>
                </a:path>
                <a:path w="564514" h="144145">
                  <a:moveTo>
                    <a:pt x="0" y="1523"/>
                  </a:moveTo>
                  <a:lnTo>
                    <a:pt x="64643" y="1523"/>
                  </a:lnTo>
                  <a:lnTo>
                    <a:pt x="64643" y="17017"/>
                  </a:lnTo>
                  <a:lnTo>
                    <a:pt x="17272" y="17017"/>
                  </a:lnTo>
                  <a:lnTo>
                    <a:pt x="17272" y="50799"/>
                  </a:lnTo>
                  <a:lnTo>
                    <a:pt x="64643" y="50799"/>
                  </a:lnTo>
                  <a:lnTo>
                    <a:pt x="64643" y="66293"/>
                  </a:lnTo>
                  <a:lnTo>
                    <a:pt x="17272" y="66293"/>
                  </a:lnTo>
                  <a:lnTo>
                    <a:pt x="17272" y="122808"/>
                  </a:lnTo>
                  <a:lnTo>
                    <a:pt x="0" y="122808"/>
                  </a:lnTo>
                  <a:lnTo>
                    <a:pt x="0" y="1523"/>
                  </a:lnTo>
                  <a:close/>
                </a:path>
                <a:path w="564514" h="144145">
                  <a:moveTo>
                    <a:pt x="253619" y="1396"/>
                  </a:moveTo>
                  <a:lnTo>
                    <a:pt x="354965" y="1396"/>
                  </a:lnTo>
                  <a:lnTo>
                    <a:pt x="354965" y="16763"/>
                  </a:lnTo>
                  <a:lnTo>
                    <a:pt x="312674" y="16763"/>
                  </a:lnTo>
                  <a:lnTo>
                    <a:pt x="312674" y="122808"/>
                  </a:lnTo>
                  <a:lnTo>
                    <a:pt x="295148" y="122808"/>
                  </a:lnTo>
                  <a:lnTo>
                    <a:pt x="295148" y="16763"/>
                  </a:lnTo>
                  <a:lnTo>
                    <a:pt x="253619" y="16763"/>
                  </a:lnTo>
                  <a:lnTo>
                    <a:pt x="253619" y="1396"/>
                  </a:lnTo>
                  <a:close/>
                </a:path>
                <a:path w="564514" h="144145">
                  <a:moveTo>
                    <a:pt x="477520" y="0"/>
                  </a:moveTo>
                  <a:lnTo>
                    <a:pt x="484251" y="0"/>
                  </a:lnTo>
                  <a:lnTo>
                    <a:pt x="490728" y="761"/>
                  </a:lnTo>
                  <a:lnTo>
                    <a:pt x="496951" y="2158"/>
                  </a:lnTo>
                  <a:lnTo>
                    <a:pt x="503047" y="3682"/>
                  </a:lnTo>
                  <a:lnTo>
                    <a:pt x="510794" y="6349"/>
                  </a:lnTo>
                  <a:lnTo>
                    <a:pt x="520192" y="10286"/>
                  </a:lnTo>
                  <a:lnTo>
                    <a:pt x="520192" y="28066"/>
                  </a:lnTo>
                  <a:lnTo>
                    <a:pt x="509357" y="22566"/>
                  </a:lnTo>
                  <a:lnTo>
                    <a:pt x="498570" y="18637"/>
                  </a:lnTo>
                  <a:lnTo>
                    <a:pt x="487830" y="16279"/>
                  </a:lnTo>
                  <a:lnTo>
                    <a:pt x="477139" y="15493"/>
                  </a:lnTo>
                  <a:lnTo>
                    <a:pt x="467542" y="16329"/>
                  </a:lnTo>
                  <a:lnTo>
                    <a:pt x="433387" y="44068"/>
                  </a:lnTo>
                  <a:lnTo>
                    <a:pt x="430022" y="62229"/>
                  </a:lnTo>
                  <a:lnTo>
                    <a:pt x="430859" y="72062"/>
                  </a:lnTo>
                  <a:lnTo>
                    <a:pt x="459184" y="105838"/>
                  </a:lnTo>
                  <a:lnTo>
                    <a:pt x="478663" y="109092"/>
                  </a:lnTo>
                  <a:lnTo>
                    <a:pt x="485648" y="109092"/>
                  </a:lnTo>
                  <a:lnTo>
                    <a:pt x="493903" y="107568"/>
                  </a:lnTo>
                  <a:lnTo>
                    <a:pt x="503555" y="104393"/>
                  </a:lnTo>
                  <a:lnTo>
                    <a:pt x="505206" y="103758"/>
                  </a:lnTo>
                  <a:lnTo>
                    <a:pt x="505206" y="78485"/>
                  </a:lnTo>
                  <a:lnTo>
                    <a:pt x="481838" y="78485"/>
                  </a:lnTo>
                  <a:lnTo>
                    <a:pt x="481838" y="63118"/>
                  </a:lnTo>
                  <a:lnTo>
                    <a:pt x="522605" y="63118"/>
                  </a:lnTo>
                  <a:lnTo>
                    <a:pt x="522605" y="114553"/>
                  </a:lnTo>
                  <a:lnTo>
                    <a:pt x="511409" y="118794"/>
                  </a:lnTo>
                  <a:lnTo>
                    <a:pt x="500284" y="121808"/>
                  </a:lnTo>
                  <a:lnTo>
                    <a:pt x="489207" y="123608"/>
                  </a:lnTo>
                  <a:lnTo>
                    <a:pt x="478155" y="124205"/>
                  </a:lnTo>
                  <a:lnTo>
                    <a:pt x="463847" y="123110"/>
                  </a:lnTo>
                  <a:lnTo>
                    <a:pt x="422114" y="97339"/>
                  </a:lnTo>
                  <a:lnTo>
                    <a:pt x="411988" y="63245"/>
                  </a:lnTo>
                  <a:lnTo>
                    <a:pt x="413154" y="50270"/>
                  </a:lnTo>
                  <a:lnTo>
                    <a:pt x="440586" y="10126"/>
                  </a:lnTo>
                  <a:lnTo>
                    <a:pt x="464018" y="1121"/>
                  </a:lnTo>
                  <a:lnTo>
                    <a:pt x="477520" y="0"/>
                  </a:lnTo>
                  <a:close/>
                </a:path>
              </a:pathLst>
            </a:custGeom>
            <a:ln w="10160">
              <a:solidFill>
                <a:srgbClr val="EBEEE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0" name="object 70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2469388" y="5358891"/>
            <a:ext cx="1462404" cy="173736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4013580" y="5400294"/>
            <a:ext cx="82168" cy="92837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179061" y="5360415"/>
            <a:ext cx="964818" cy="172212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5205729" y="5360289"/>
            <a:ext cx="456183" cy="132969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739510" y="5400294"/>
            <a:ext cx="82168" cy="92837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04951" y="5656973"/>
            <a:ext cx="2399919" cy="174066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507199" y="6084036"/>
            <a:ext cx="1337983" cy="154025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910207" y="6084913"/>
            <a:ext cx="1344803" cy="17284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318128" y="6083693"/>
            <a:ext cx="1901951" cy="174066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5284978" y="6084036"/>
            <a:ext cx="540765" cy="134404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99567" y="6382143"/>
            <a:ext cx="2198928" cy="174066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2743326" y="6349072"/>
            <a:ext cx="805306" cy="187439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6543040" y="5323840"/>
            <a:ext cx="3371850" cy="1338580"/>
          </a:xfrm>
          <a:prstGeom prst="rect">
            <a:avLst/>
          </a:prstGeom>
        </p:spPr>
      </p:pic>
      <p:sp>
        <p:nvSpPr>
          <p:cNvPr id="84" name="object 84" descr=""/>
          <p:cNvSpPr txBox="1"/>
          <p:nvPr/>
        </p:nvSpPr>
        <p:spPr>
          <a:xfrm>
            <a:off x="7666355" y="3681729"/>
            <a:ext cx="347091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spc="-8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Trebuchet MS"/>
                <a:cs typeface="Trebuchet MS"/>
                <a:hlinkClick r:id="rId57"/>
              </a:rPr>
              <a:t>daniel.petinice@sp.senai.br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80">
                <a:solidFill>
                  <a:srgbClr val="373D40"/>
                </a:solidFill>
                <a:latin typeface="Trebuchet MS"/>
                <a:cs typeface="Trebuchet MS"/>
              </a:rPr>
              <a:t>Daniel</a:t>
            </a:r>
            <a:r>
              <a:rPr dirty="0" sz="1800" spc="-23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373D40"/>
                </a:solidFill>
                <a:latin typeface="Trebuchet MS"/>
                <a:cs typeface="Trebuchet MS"/>
              </a:rPr>
              <a:t>Tadeu</a:t>
            </a:r>
            <a:r>
              <a:rPr dirty="0" sz="1800" spc="-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373D40"/>
                </a:solidFill>
                <a:latin typeface="Trebuchet MS"/>
                <a:cs typeface="Trebuchet MS"/>
              </a:rPr>
              <a:t>Petinice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solidFill>
                  <a:srgbClr val="373D40"/>
                </a:solidFill>
                <a:latin typeface="Trebuchet MS"/>
                <a:cs typeface="Trebuchet MS"/>
              </a:rPr>
              <a:t>Instrutor</a:t>
            </a:r>
            <a:r>
              <a:rPr dirty="0" sz="1800" spc="-1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373D40"/>
                </a:solidFill>
                <a:latin typeface="Trebuchet MS"/>
                <a:cs typeface="Trebuchet MS"/>
              </a:rPr>
              <a:t>de</a:t>
            </a:r>
            <a:r>
              <a:rPr dirty="0" sz="1800" spc="-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373D40"/>
                </a:solidFill>
                <a:latin typeface="Trebuchet MS"/>
                <a:cs typeface="Trebuchet MS"/>
              </a:rPr>
              <a:t>Formação</a:t>
            </a:r>
            <a:r>
              <a:rPr dirty="0" sz="1800" spc="-25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100">
                <a:solidFill>
                  <a:srgbClr val="373D40"/>
                </a:solidFill>
                <a:latin typeface="Trebuchet MS"/>
                <a:cs typeface="Trebuchet MS"/>
              </a:rPr>
              <a:t>Profissional</a:t>
            </a:r>
            <a:r>
              <a:rPr dirty="0" sz="1800">
                <a:solidFill>
                  <a:srgbClr val="373D4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373D40"/>
                </a:solidFill>
                <a:latin typeface="Trebuchet MS"/>
                <a:cs typeface="Trebuchet MS"/>
              </a:rPr>
              <a:t>III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5" name="object 85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7212330" y="3690620"/>
            <a:ext cx="360679" cy="360680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7205980" y="4196079"/>
            <a:ext cx="360679" cy="360680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7219950" y="4712970"/>
            <a:ext cx="360679" cy="360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1"/>
            <a:ext cx="6096000" cy="6858000"/>
            <a:chOff x="0" y="-1"/>
            <a:chExt cx="6096000" cy="6858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6096000" cy="68580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379" y="1205230"/>
              <a:ext cx="788669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270" y="1164589"/>
              <a:ext cx="735329" cy="54863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979" y="2245347"/>
              <a:ext cx="5405374" cy="79782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6470" y="2562225"/>
              <a:ext cx="650367" cy="220852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85389" y="2561335"/>
              <a:ext cx="900683" cy="221741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6749415" y="634365"/>
            <a:ext cx="88709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 b="1">
                <a:latin typeface="Trebuchet MS"/>
                <a:cs typeface="Trebuchet MS"/>
              </a:rPr>
              <a:t>Inicio: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78015" y="1128395"/>
            <a:ext cx="469201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2056130" algn="l"/>
                <a:tab pos="2871470" algn="l"/>
                <a:tab pos="4109720" algn="l"/>
              </a:tabLst>
            </a:pPr>
            <a:r>
              <a:rPr dirty="0" sz="2000" spc="-25">
                <a:latin typeface="Trebuchet MS"/>
                <a:cs typeface="Trebuchet MS"/>
              </a:rPr>
              <a:t>As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informações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deste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0">
                <a:latin typeface="Trebuchet MS"/>
                <a:cs typeface="Trebuchet MS"/>
              </a:rPr>
              <a:t>conteúdo</a:t>
            </a:r>
            <a:r>
              <a:rPr dirty="0" sz="2000">
                <a:latin typeface="Trebuchet MS"/>
                <a:cs typeface="Trebuchet MS"/>
              </a:rPr>
              <a:t>	</a:t>
            </a:r>
            <a:r>
              <a:rPr dirty="0" sz="2000" spc="-135">
                <a:latin typeface="Trebuchet MS"/>
                <a:cs typeface="Trebuchet MS"/>
              </a:rPr>
              <a:t>visam </a:t>
            </a:r>
            <a:r>
              <a:rPr dirty="0" sz="2000" spc="-95">
                <a:latin typeface="Trebuchet MS"/>
                <a:cs typeface="Trebuchet MS"/>
              </a:rPr>
              <a:t>compreender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conteúdo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do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curso.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276225" y="3176854"/>
          <a:ext cx="3597910" cy="181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  <a:gridCol w="2143125"/>
              </a:tblGrid>
              <a:tr h="1818005">
                <a:tc>
                  <a:txBody>
                    <a:bodyPr/>
                    <a:lstStyle/>
                    <a:p>
                      <a:pPr marL="31750">
                        <a:lnSpc>
                          <a:spcPts val="226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Conteúdo: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77825" indent="-285750">
                        <a:lnSpc>
                          <a:spcPts val="226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Expressões;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782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Operadores;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lvl="1" marL="83502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35025" algn="l"/>
                        </a:tabLst>
                      </a:pPr>
                      <a:r>
                        <a:rPr dirty="0" sz="2000" spc="-7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Aritméticos;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lvl="1" marL="83502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35025" algn="l"/>
                        </a:tabLst>
                      </a:pPr>
                      <a:r>
                        <a:rPr dirty="0" sz="2000" spc="-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Relacionais;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lvl="1" marL="835025" indent="-28575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835025" algn="l"/>
                        </a:tabLst>
                      </a:pPr>
                      <a:r>
                        <a:rPr dirty="0" sz="200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Lógicos;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  <a:p>
                      <a:pPr marL="377825" indent="-285750">
                        <a:lnSpc>
                          <a:spcPts val="2360"/>
                        </a:lnSpc>
                        <a:buFont typeface="Arial MT"/>
                        <a:buChar char="•"/>
                        <a:tabLst>
                          <a:tab pos="377825" algn="l"/>
                        </a:tabLst>
                      </a:pPr>
                      <a:r>
                        <a:rPr dirty="0" sz="2000" spc="-2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Atividades;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5229" y="2359660"/>
            <a:ext cx="5725160" cy="3754120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789940" y="218440"/>
            <a:ext cx="5067300" cy="1173480"/>
            <a:chOff x="789940" y="218440"/>
            <a:chExt cx="5067300" cy="1173480"/>
          </a:xfrm>
        </p:grpSpPr>
        <p:sp>
          <p:nvSpPr>
            <p:cNvPr id="16" name="object 16" descr=""/>
            <p:cNvSpPr/>
            <p:nvPr/>
          </p:nvSpPr>
          <p:spPr>
            <a:xfrm>
              <a:off x="805815" y="234315"/>
              <a:ext cx="5035550" cy="1141730"/>
            </a:xfrm>
            <a:custGeom>
              <a:avLst/>
              <a:gdLst/>
              <a:ahLst/>
              <a:cxnLst/>
              <a:rect l="l" t="t" r="r" b="b"/>
              <a:pathLst>
                <a:path w="5035550" h="1141730">
                  <a:moveTo>
                    <a:pt x="5035550" y="0"/>
                  </a:moveTo>
                  <a:lnTo>
                    <a:pt x="0" y="0"/>
                  </a:lnTo>
                  <a:lnTo>
                    <a:pt x="0" y="1141729"/>
                  </a:lnTo>
                  <a:lnTo>
                    <a:pt x="5035550" y="1141729"/>
                  </a:lnTo>
                  <a:lnTo>
                    <a:pt x="5035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05815" y="234315"/>
              <a:ext cx="5035550" cy="1141730"/>
            </a:xfrm>
            <a:custGeom>
              <a:avLst/>
              <a:gdLst/>
              <a:ahLst/>
              <a:cxnLst/>
              <a:rect l="l" t="t" r="r" b="b"/>
              <a:pathLst>
                <a:path w="5035550" h="1141730">
                  <a:moveTo>
                    <a:pt x="0" y="1141729"/>
                  </a:moveTo>
                  <a:lnTo>
                    <a:pt x="5035550" y="1141729"/>
                  </a:lnTo>
                  <a:lnTo>
                    <a:pt x="5035550" y="0"/>
                  </a:lnTo>
                  <a:lnTo>
                    <a:pt x="0" y="0"/>
                  </a:lnTo>
                  <a:lnTo>
                    <a:pt x="0" y="1141729"/>
                  </a:lnTo>
                  <a:close/>
                </a:path>
              </a:pathLst>
            </a:custGeom>
            <a:ln w="31749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999172" y="579373"/>
            <a:ext cx="4617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25"/>
              <a:t>PROGRAMAÇÃO</a:t>
            </a:r>
            <a:r>
              <a:rPr dirty="0" sz="2400" spc="345"/>
              <a:t> </a:t>
            </a:r>
            <a:r>
              <a:rPr dirty="0" sz="2400" spc="135"/>
              <a:t>EM</a:t>
            </a:r>
            <a:r>
              <a:rPr dirty="0" sz="2400" spc="355"/>
              <a:t> </a:t>
            </a:r>
            <a:r>
              <a:rPr dirty="0" sz="2400" spc="295"/>
              <a:t>PYTHON</a:t>
            </a:r>
            <a:endParaRPr sz="2400"/>
          </a:p>
        </p:txBody>
      </p:sp>
      <p:grpSp>
        <p:nvGrpSpPr>
          <p:cNvPr id="19" name="object 19" descr=""/>
          <p:cNvGrpSpPr/>
          <p:nvPr/>
        </p:nvGrpSpPr>
        <p:grpSpPr>
          <a:xfrm>
            <a:off x="3040379" y="1164589"/>
            <a:ext cx="2268220" cy="588010"/>
            <a:chOff x="3040379" y="1164589"/>
            <a:chExt cx="2268220" cy="588010"/>
          </a:xfrm>
        </p:grpSpPr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0379" y="1205229"/>
              <a:ext cx="788669" cy="50800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3269" y="1164589"/>
              <a:ext cx="735329" cy="54863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16679" y="1205229"/>
              <a:ext cx="568960" cy="54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05815" y="234315"/>
            <a:ext cx="5035550" cy="1141730"/>
          </a:xfrm>
          <a:custGeom>
            <a:avLst/>
            <a:gdLst/>
            <a:ahLst/>
            <a:cxnLst/>
            <a:rect l="l" t="t" r="r" b="b"/>
            <a:pathLst>
              <a:path w="5035550" h="1141730">
                <a:moveTo>
                  <a:pt x="5035550" y="0"/>
                </a:moveTo>
                <a:lnTo>
                  <a:pt x="0" y="0"/>
                </a:lnTo>
                <a:lnTo>
                  <a:pt x="0" y="1141729"/>
                </a:lnTo>
                <a:lnTo>
                  <a:pt x="5035550" y="1141729"/>
                </a:lnTo>
                <a:lnTo>
                  <a:pt x="50355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05815" y="234315"/>
            <a:ext cx="5035550" cy="1141730"/>
          </a:xfrm>
          <a:custGeom>
            <a:avLst/>
            <a:gdLst/>
            <a:ahLst/>
            <a:cxnLst/>
            <a:rect l="l" t="t" r="r" b="b"/>
            <a:pathLst>
              <a:path w="5035550" h="1141730">
                <a:moveTo>
                  <a:pt x="0" y="1141729"/>
                </a:moveTo>
                <a:lnTo>
                  <a:pt x="5035550" y="1141729"/>
                </a:lnTo>
                <a:lnTo>
                  <a:pt x="5035550" y="0"/>
                </a:lnTo>
                <a:lnTo>
                  <a:pt x="0" y="0"/>
                </a:lnTo>
                <a:lnTo>
                  <a:pt x="0" y="1141729"/>
                </a:lnTo>
                <a:close/>
              </a:path>
            </a:pathLst>
          </a:custGeom>
          <a:ln w="31749">
            <a:solidFill>
              <a:srgbClr val="40404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99172" y="579373"/>
            <a:ext cx="4617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25"/>
              <a:t>PROGRAMAÇÃO</a:t>
            </a:r>
            <a:r>
              <a:rPr dirty="0" sz="2400" spc="345"/>
              <a:t> </a:t>
            </a:r>
            <a:r>
              <a:rPr dirty="0" sz="2400" spc="135"/>
              <a:t>EM</a:t>
            </a:r>
            <a:r>
              <a:rPr dirty="0" sz="2400" spc="355"/>
              <a:t> </a:t>
            </a:r>
            <a:r>
              <a:rPr dirty="0" sz="2400" spc="295"/>
              <a:t>PYTHON</a:t>
            </a:r>
            <a:endParaRPr sz="2400"/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3138170" y="2263127"/>
            <a:ext cx="5404485" cy="795655"/>
            <a:chOff x="3138170" y="2263127"/>
            <a:chExt cx="5404485" cy="79565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8170" y="2263127"/>
              <a:ext cx="5404104" cy="795286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9743" y="2575687"/>
              <a:ext cx="1066926" cy="29082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25767" y="3556253"/>
            <a:ext cx="1134046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344930" algn="l"/>
                <a:tab pos="3009900" algn="l"/>
                <a:tab pos="3696970" algn="l"/>
                <a:tab pos="5319395" algn="l"/>
                <a:tab pos="6712584" algn="l"/>
                <a:tab pos="7247255" algn="l"/>
                <a:tab pos="8611235" algn="l"/>
                <a:tab pos="10257155" algn="l"/>
                <a:tab pos="11026775" algn="l"/>
              </a:tabLst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Capacitar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profissionais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para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desenvolver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aplicações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em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40">
                <a:solidFill>
                  <a:srgbClr val="FFFFFF"/>
                </a:solidFill>
                <a:latin typeface="Trebuchet MS"/>
                <a:cs typeface="Trebuchet MS"/>
              </a:rPr>
              <a:t>linguagem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100">
                <a:solidFill>
                  <a:srgbClr val="FFFFFF"/>
                </a:solidFill>
                <a:latin typeface="Trebuchet MS"/>
                <a:cs typeface="Trebuchet MS"/>
              </a:rPr>
              <a:t>Python,</a:t>
            </a: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por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meio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2400" spc="-160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2400" spc="-150">
                <a:solidFill>
                  <a:srgbClr val="FFFFFF"/>
                </a:solidFill>
                <a:latin typeface="Trebuchet MS"/>
                <a:cs typeface="Trebuchet MS"/>
              </a:rPr>
              <a:t>técnicas</a:t>
            </a:r>
            <a:r>
              <a:rPr dirty="0" sz="2400" spc="-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55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Trebuchet MS"/>
                <a:cs typeface="Trebuchet MS"/>
              </a:rPr>
              <a:t>programação,</a:t>
            </a:r>
            <a:r>
              <a:rPr dirty="0" sz="2400" spc="-2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Trebuchet MS"/>
                <a:cs typeface="Trebuchet MS"/>
              </a:rPr>
              <a:t>seguindo</a:t>
            </a:r>
            <a:r>
              <a:rPr dirty="0" sz="24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boas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75">
                <a:solidFill>
                  <a:srgbClr val="FFFFFF"/>
                </a:solidFill>
                <a:latin typeface="Trebuchet MS"/>
                <a:cs typeface="Trebuchet MS"/>
              </a:rPr>
              <a:t>práticas,</a:t>
            </a:r>
            <a:r>
              <a:rPr dirty="0" sz="2400" spc="-2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solidFill>
                  <a:srgbClr val="FFFFFF"/>
                </a:solidFill>
                <a:latin typeface="Trebuchet MS"/>
                <a:cs typeface="Trebuchet MS"/>
              </a:rPr>
              <a:t>procedimentos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8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normas.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040379" y="1164589"/>
            <a:ext cx="2268220" cy="588010"/>
            <a:chOff x="3040379" y="1164589"/>
            <a:chExt cx="2268220" cy="588010"/>
          </a:xfrm>
        </p:grpSpPr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0379" y="1205229"/>
              <a:ext cx="788669" cy="50800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3269" y="1164589"/>
              <a:ext cx="735329" cy="54863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16679" y="1205229"/>
              <a:ext cx="568960" cy="5473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803" y="442848"/>
            <a:ext cx="7656195" cy="1743075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dirty="0" sz="2400" spc="-10" b="1">
                <a:latin typeface="Trebuchet MS"/>
                <a:cs typeface="Trebuchet MS"/>
              </a:rPr>
              <a:t>Definição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Trebuchet MS"/>
                <a:cs typeface="Trebuchet MS"/>
              </a:rPr>
              <a:t>Uma </a:t>
            </a:r>
            <a:r>
              <a:rPr dirty="0" sz="2400" spc="-50">
                <a:latin typeface="Trebuchet MS"/>
                <a:cs typeface="Trebuchet MS"/>
              </a:rPr>
              <a:t>expressão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em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uma </a:t>
            </a:r>
            <a:r>
              <a:rPr dirty="0" sz="2400" spc="-135">
                <a:latin typeface="Trebuchet MS"/>
                <a:cs typeface="Trebuchet MS"/>
              </a:rPr>
              <a:t>linguagem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programação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é</a:t>
            </a:r>
            <a:r>
              <a:rPr dirty="0" sz="2400" spc="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06FC0"/>
                </a:solidFill>
                <a:latin typeface="Trebuchet MS"/>
                <a:cs typeface="Trebuchet MS"/>
              </a:rPr>
              <a:t>uma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combinação</a:t>
            </a:r>
            <a:r>
              <a:rPr dirty="0" sz="2400" spc="34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dirty="0" sz="2400" spc="35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valores</a:t>
            </a:r>
            <a:r>
              <a:rPr dirty="0" sz="2400" spc="34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006FC0"/>
                </a:solidFill>
                <a:latin typeface="Trebuchet MS"/>
                <a:cs typeface="Trebuchet MS"/>
              </a:rPr>
              <a:t>explícitos,</a:t>
            </a:r>
            <a:r>
              <a:rPr dirty="0" sz="2400" spc="2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006FC0"/>
                </a:solidFill>
                <a:latin typeface="Trebuchet MS"/>
                <a:cs typeface="Trebuchet MS"/>
              </a:rPr>
              <a:t>constantes,</a:t>
            </a:r>
            <a:r>
              <a:rPr dirty="0" sz="2400" spc="2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50">
                <a:solidFill>
                  <a:srgbClr val="006FC0"/>
                </a:solidFill>
                <a:latin typeface="Trebuchet MS"/>
                <a:cs typeface="Trebuchet MS"/>
              </a:rPr>
              <a:t>variáveis, </a:t>
            </a:r>
            <a:r>
              <a:rPr dirty="0" sz="2400" spc="-70">
                <a:solidFill>
                  <a:srgbClr val="006FC0"/>
                </a:solidFill>
                <a:latin typeface="Trebuchet MS"/>
                <a:cs typeface="Trebuchet MS"/>
              </a:rPr>
              <a:t>operadores</a:t>
            </a:r>
            <a:r>
              <a:rPr dirty="0" sz="2400" spc="-114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dirty="0" sz="2400" spc="-114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6FC0"/>
                </a:solidFill>
                <a:latin typeface="Trebuchet MS"/>
                <a:cs typeface="Trebuchet MS"/>
              </a:rPr>
              <a:t>funções</a:t>
            </a:r>
            <a:r>
              <a:rPr dirty="0" sz="2400" spc="-80">
                <a:solidFill>
                  <a:srgbClr val="006FC0"/>
                </a:solidFill>
                <a:latin typeface="Trebuchet MS"/>
                <a:cs typeface="Trebuchet MS"/>
              </a:rPr>
              <a:t> que</a:t>
            </a:r>
            <a:r>
              <a:rPr dirty="0" sz="2400" spc="-9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Trebuchet MS"/>
                <a:cs typeface="Trebuchet MS"/>
              </a:rPr>
              <a:t>são</a:t>
            </a:r>
            <a:r>
              <a:rPr dirty="0" sz="2400" spc="-9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006FC0"/>
                </a:solidFill>
                <a:latin typeface="Trebuchet MS"/>
                <a:cs typeface="Trebuchet MS"/>
              </a:rPr>
              <a:t>interpretados</a:t>
            </a:r>
            <a:r>
              <a:rPr dirty="0" sz="2400" spc="-7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dirty="0" sz="2400" spc="-8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45">
                <a:solidFill>
                  <a:srgbClr val="006FC0"/>
                </a:solidFill>
                <a:latin typeface="Trebuchet MS"/>
                <a:cs typeface="Trebuchet MS"/>
              </a:rPr>
              <a:t>acordo</a:t>
            </a:r>
            <a:r>
              <a:rPr dirty="0" sz="2400" spc="-8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06FC0"/>
                </a:solidFill>
                <a:latin typeface="Trebuchet MS"/>
                <a:cs typeface="Trebuchet MS"/>
              </a:rPr>
              <a:t>com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273803" y="2160270"/>
            <a:ext cx="7654290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32384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as</a:t>
            </a:r>
            <a:r>
              <a:rPr dirty="0" sz="2400" spc="9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regras</a:t>
            </a:r>
            <a:r>
              <a:rPr dirty="0" sz="2400" spc="10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20">
                <a:solidFill>
                  <a:srgbClr val="006FC0"/>
                </a:solidFill>
                <a:latin typeface="Trebuchet MS"/>
                <a:cs typeface="Trebuchet MS"/>
              </a:rPr>
              <a:t>específicas</a:t>
            </a:r>
            <a:r>
              <a:rPr dirty="0" sz="2400" spc="9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dirty="0" sz="2400" spc="10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06FC0"/>
                </a:solidFill>
                <a:latin typeface="Trebuchet MS"/>
                <a:cs typeface="Trebuchet MS"/>
              </a:rPr>
              <a:t>precedência</a:t>
            </a:r>
            <a:r>
              <a:rPr dirty="0" sz="2400" spc="9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e</a:t>
            </a:r>
            <a:r>
              <a:rPr dirty="0" sz="2400" spc="10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dirty="0" sz="2400" spc="10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006FC0"/>
                </a:solidFill>
                <a:latin typeface="Trebuchet MS"/>
                <a:cs typeface="Trebuchet MS"/>
              </a:rPr>
              <a:t>associação</a:t>
            </a:r>
            <a:r>
              <a:rPr dirty="0" sz="2400" spc="9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para </a:t>
            </a:r>
            <a:r>
              <a:rPr dirty="0" sz="2400" spc="-80">
                <a:latin typeface="Trebuchet MS"/>
                <a:cs typeface="Trebuchet MS"/>
              </a:rPr>
              <a:t>uma</a:t>
            </a:r>
            <a:r>
              <a:rPr dirty="0" sz="2400" spc="-10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linguagem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programação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00">
                <a:latin typeface="Trebuchet MS"/>
                <a:cs typeface="Trebuchet MS"/>
              </a:rPr>
              <a:t>específica,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que</a:t>
            </a:r>
            <a:r>
              <a:rPr dirty="0" sz="2400" spc="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calcula</a:t>
            </a:r>
            <a:r>
              <a:rPr dirty="0" sz="2400" spc="45">
                <a:latin typeface="Trebuchet MS"/>
                <a:cs typeface="Trebuchet MS"/>
              </a:rPr>
              <a:t> </a:t>
            </a:r>
            <a:r>
              <a:rPr dirty="0" sz="2400" spc="-375">
                <a:latin typeface="Trebuchet MS"/>
                <a:cs typeface="Trebuchet MS"/>
              </a:rPr>
              <a:t>e,</a:t>
            </a:r>
            <a:r>
              <a:rPr dirty="0" sz="2400" spc="19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em </a:t>
            </a:r>
            <a:r>
              <a:rPr dirty="0" sz="2400" spc="-185">
                <a:latin typeface="Trebuchet MS"/>
                <a:cs typeface="Trebuchet MS"/>
              </a:rPr>
              <a:t>seguida,</a:t>
            </a:r>
            <a:r>
              <a:rPr dirty="0" sz="2400" spc="-29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produz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um</a:t>
            </a:r>
            <a:r>
              <a:rPr dirty="0" sz="2400" spc="-6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outro</a:t>
            </a:r>
            <a:r>
              <a:rPr dirty="0" sz="2400" spc="-6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valor.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400">
                <a:latin typeface="Trebuchet MS"/>
                <a:cs typeface="Trebuchet MS"/>
              </a:rPr>
              <a:t>Este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processo,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tal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como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para</a:t>
            </a:r>
            <a:r>
              <a:rPr dirty="0" sz="2400" spc="1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expressões</a:t>
            </a:r>
            <a:r>
              <a:rPr dirty="0" sz="2400" spc="125">
                <a:latin typeface="Trebuchet MS"/>
                <a:cs typeface="Trebuchet MS"/>
              </a:rPr>
              <a:t> </a:t>
            </a:r>
            <a:r>
              <a:rPr dirty="0" sz="2400" spc="-170">
                <a:latin typeface="Trebuchet MS"/>
                <a:cs typeface="Trebuchet MS"/>
              </a:rPr>
              <a:t>matemáticas, </a:t>
            </a:r>
            <a:r>
              <a:rPr dirty="0" sz="2400" spc="-180">
                <a:latin typeface="Trebuchet MS"/>
                <a:cs typeface="Trebuchet MS"/>
              </a:rPr>
              <a:t>chama-</a:t>
            </a:r>
            <a:r>
              <a:rPr dirty="0" sz="2400">
                <a:latin typeface="Trebuchet MS"/>
                <a:cs typeface="Trebuchet MS"/>
              </a:rPr>
              <a:t>se</a:t>
            </a:r>
            <a:r>
              <a:rPr dirty="0" sz="2400" spc="15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avaliação.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350">
                <a:latin typeface="Trebuchet MS"/>
                <a:cs typeface="Trebuchet MS"/>
              </a:rPr>
              <a:t>O</a:t>
            </a:r>
            <a:r>
              <a:rPr dirty="0" sz="2400" spc="1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valor</a:t>
            </a:r>
            <a:r>
              <a:rPr dirty="0" sz="2400" spc="1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pode</a:t>
            </a:r>
            <a:r>
              <a:rPr dirty="0" sz="2400" spc="1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ser</a:t>
            </a:r>
            <a:r>
              <a:rPr dirty="0" sz="2400" spc="17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16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vários</a:t>
            </a:r>
            <a:r>
              <a:rPr dirty="0" sz="2400" spc="160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tipos,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tais </a:t>
            </a:r>
            <a:r>
              <a:rPr dirty="0" sz="2400" spc="-45">
                <a:latin typeface="Trebuchet MS"/>
                <a:cs typeface="Trebuchet MS"/>
              </a:rPr>
              <a:t>como </a:t>
            </a:r>
            <a:r>
              <a:rPr dirty="0" sz="2400" spc="-150">
                <a:latin typeface="Trebuchet MS"/>
                <a:cs typeface="Trebuchet MS"/>
              </a:rPr>
              <a:t>numérico,</a:t>
            </a:r>
            <a:r>
              <a:rPr dirty="0" sz="2400" spc="-29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cadeia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80">
                <a:latin typeface="Trebuchet MS"/>
                <a:cs typeface="Trebuchet MS"/>
              </a:rPr>
              <a:t>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lógico.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8672" y="2468181"/>
            <a:ext cx="21037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Expressões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906770" y="5054917"/>
            <a:ext cx="2586990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0">
                <a:latin typeface="Trebuchet MS"/>
                <a:cs typeface="Trebuchet MS"/>
              </a:rPr>
              <a:t>expressão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0">
                <a:latin typeface="Trebuchet MS"/>
                <a:cs typeface="Trebuchet MS"/>
              </a:rPr>
              <a:t>aritmética</a:t>
            </a:r>
            <a:endParaRPr sz="2400">
              <a:latin typeface="Trebuchet MS"/>
              <a:cs typeface="Trebuchet MS"/>
            </a:endParaRPr>
          </a:p>
          <a:p>
            <a:pPr marL="76962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Trebuchet MS"/>
                <a:cs typeface="Trebuchet MS"/>
              </a:rPr>
              <a:t>3</a:t>
            </a:r>
            <a:r>
              <a:rPr dirty="0" sz="2400" spc="-114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+</a:t>
            </a:r>
            <a:r>
              <a:rPr dirty="0" sz="2400" spc="-12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4</a:t>
            </a:r>
            <a:r>
              <a:rPr dirty="0" sz="2400" spc="-114" b="1">
                <a:latin typeface="Trebuchet MS"/>
                <a:cs typeface="Trebuchet MS"/>
              </a:rPr>
              <a:t> </a:t>
            </a:r>
            <a:r>
              <a:rPr dirty="0" sz="2400" spc="80" b="1">
                <a:latin typeface="Trebuchet MS"/>
                <a:cs typeface="Trebuchet MS"/>
              </a:rPr>
              <a:t>*</a:t>
            </a:r>
            <a:r>
              <a:rPr dirty="0" sz="2400" spc="-110" b="1">
                <a:latin typeface="Trebuchet MS"/>
                <a:cs typeface="Trebuchet MS"/>
              </a:rPr>
              <a:t> </a:t>
            </a:r>
            <a:r>
              <a:rPr dirty="0" sz="2400" spc="-50" b="1">
                <a:latin typeface="Trebuchet MS"/>
                <a:cs typeface="Trebuchet MS"/>
              </a:rPr>
              <a:t>2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61179" y="4836159"/>
            <a:ext cx="1250950" cy="1252220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73660" y="3204210"/>
            <a:ext cx="3573779" cy="1421130"/>
            <a:chOff x="73660" y="3204210"/>
            <a:chExt cx="3573779" cy="1421130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60" y="3204210"/>
              <a:ext cx="3573779" cy="142113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9060" y="3244850"/>
              <a:ext cx="3505200" cy="184150"/>
            </a:xfrm>
            <a:custGeom>
              <a:avLst/>
              <a:gdLst/>
              <a:ahLst/>
              <a:cxnLst/>
              <a:rect l="l" t="t" r="r" b="b"/>
              <a:pathLst>
                <a:path w="3505200" h="184150">
                  <a:moveTo>
                    <a:pt x="3505200" y="0"/>
                  </a:moveTo>
                  <a:lnTo>
                    <a:pt x="0" y="0"/>
                  </a:lnTo>
                  <a:lnTo>
                    <a:pt x="0" y="184150"/>
                  </a:lnTo>
                  <a:lnTo>
                    <a:pt x="3505200" y="184150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6A11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9060" y="3244850"/>
              <a:ext cx="3505200" cy="184150"/>
            </a:xfrm>
            <a:custGeom>
              <a:avLst/>
              <a:gdLst/>
              <a:ahLst/>
              <a:cxnLst/>
              <a:rect l="l" t="t" r="r" b="b"/>
              <a:pathLst>
                <a:path w="3505200" h="184150">
                  <a:moveTo>
                    <a:pt x="0" y="184150"/>
                  </a:moveTo>
                  <a:lnTo>
                    <a:pt x="3505200" y="184150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184150"/>
                  </a:lnTo>
                  <a:close/>
                </a:path>
              </a:pathLst>
            </a:custGeom>
            <a:ln w="12700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73660" y="4730750"/>
            <a:ext cx="3571240" cy="1424940"/>
            <a:chOff x="73660" y="4730750"/>
            <a:chExt cx="3571240" cy="1424940"/>
          </a:xfrm>
        </p:grpSpPr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660" y="4730750"/>
              <a:ext cx="3571240" cy="1424940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109220" y="4762500"/>
              <a:ext cx="3495040" cy="172720"/>
            </a:xfrm>
            <a:custGeom>
              <a:avLst/>
              <a:gdLst/>
              <a:ahLst/>
              <a:cxnLst/>
              <a:rect l="l" t="t" r="r" b="b"/>
              <a:pathLst>
                <a:path w="3495040" h="172720">
                  <a:moveTo>
                    <a:pt x="3495040" y="0"/>
                  </a:moveTo>
                  <a:lnTo>
                    <a:pt x="0" y="0"/>
                  </a:lnTo>
                  <a:lnTo>
                    <a:pt x="0" y="172719"/>
                  </a:lnTo>
                  <a:lnTo>
                    <a:pt x="3495040" y="172719"/>
                  </a:lnTo>
                  <a:lnTo>
                    <a:pt x="3495040" y="0"/>
                  </a:lnTo>
                  <a:close/>
                </a:path>
              </a:pathLst>
            </a:custGeom>
            <a:solidFill>
              <a:srgbClr val="F6A11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09220" y="4762500"/>
              <a:ext cx="3495040" cy="172720"/>
            </a:xfrm>
            <a:custGeom>
              <a:avLst/>
              <a:gdLst/>
              <a:ahLst/>
              <a:cxnLst/>
              <a:rect l="l" t="t" r="r" b="b"/>
              <a:pathLst>
                <a:path w="3495040" h="172720">
                  <a:moveTo>
                    <a:pt x="0" y="172719"/>
                  </a:moveTo>
                  <a:lnTo>
                    <a:pt x="3495040" y="172719"/>
                  </a:lnTo>
                  <a:lnTo>
                    <a:pt x="3495040" y="0"/>
                  </a:lnTo>
                  <a:lnTo>
                    <a:pt x="0" y="0"/>
                  </a:lnTo>
                  <a:lnTo>
                    <a:pt x="0" y="172719"/>
                  </a:lnTo>
                  <a:close/>
                </a:path>
              </a:pathLst>
            </a:custGeom>
            <a:ln w="12699">
              <a:solidFill>
                <a:srgbClr val="B5761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273803" y="569848"/>
            <a:ext cx="7626350" cy="307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635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Quando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criamos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uma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190">
                <a:latin typeface="Trebuchet MS"/>
                <a:cs typeface="Trebuchet MS"/>
              </a:rPr>
              <a:t>variável,</a:t>
            </a:r>
            <a:r>
              <a:rPr dirty="0" sz="2400" spc="10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simplesmente</a:t>
            </a:r>
            <a:r>
              <a:rPr dirty="0" sz="2400" spc="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separamos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um </a:t>
            </a:r>
            <a:r>
              <a:rPr dirty="0" sz="2400" spc="-95">
                <a:latin typeface="Trebuchet MS"/>
                <a:cs typeface="Trebuchet MS"/>
              </a:rPr>
              <a:t>espaço</a:t>
            </a:r>
            <a:r>
              <a:rPr dirty="0" sz="2400" spc="-9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memória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para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um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conteúdo.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Para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0">
                <a:latin typeface="Trebuchet MS"/>
                <a:cs typeface="Trebuchet MS"/>
              </a:rPr>
              <a:t>especificar</a:t>
            </a:r>
            <a:r>
              <a:rPr dirty="0" sz="2400" spc="-35">
                <a:latin typeface="Trebuchet MS"/>
                <a:cs typeface="Trebuchet MS"/>
              </a:rPr>
              <a:t> esse </a:t>
            </a:r>
            <a:r>
              <a:rPr dirty="0" sz="2400" spc="-145">
                <a:latin typeface="Trebuchet MS"/>
                <a:cs typeface="Trebuchet MS"/>
              </a:rPr>
              <a:t>conteúdo,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precisamos</a:t>
            </a:r>
            <a:r>
              <a:rPr dirty="0" sz="2400" spc="-8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16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alguma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95">
                <a:latin typeface="Trebuchet MS"/>
                <a:cs typeface="Trebuchet MS"/>
              </a:rPr>
              <a:t>forma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determinar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um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valor </a:t>
            </a:r>
            <a:r>
              <a:rPr dirty="0" sz="2400" spc="-165">
                <a:latin typeface="Trebuchet MS"/>
                <a:cs typeface="Trebuchet MS"/>
              </a:rPr>
              <a:t>para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essa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95">
                <a:latin typeface="Trebuchet MS"/>
                <a:cs typeface="Trebuchet MS"/>
              </a:rPr>
              <a:t>variável.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Para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45">
                <a:latin typeface="Trebuchet MS"/>
                <a:cs typeface="Trebuchet MS"/>
              </a:rPr>
              <a:t>isso,</a:t>
            </a:r>
            <a:r>
              <a:rPr dirty="0" sz="2400" spc="-28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usamos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45">
                <a:latin typeface="Trebuchet MS"/>
                <a:cs typeface="Trebuchet MS"/>
              </a:rPr>
              <a:t>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operação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de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atribuição.</a:t>
            </a:r>
            <a:endParaRPr sz="2400">
              <a:latin typeface="Trebuchet MS"/>
              <a:cs typeface="Trebuchet MS"/>
            </a:endParaRPr>
          </a:p>
          <a:p>
            <a:pPr algn="just"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instrução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20">
                <a:latin typeface="Trebuchet MS"/>
                <a:cs typeface="Trebuchet MS"/>
              </a:rPr>
              <a:t>atribuição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serve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para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alterar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60">
                <a:latin typeface="Trebuchet MS"/>
                <a:cs typeface="Trebuchet MS"/>
              </a:rPr>
              <a:t>valor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3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uma </a:t>
            </a:r>
            <a:r>
              <a:rPr dirty="0" sz="2400" spc="-185">
                <a:latin typeface="Trebuchet MS"/>
                <a:cs typeface="Trebuchet MS"/>
              </a:rPr>
              <a:t>variável.</a:t>
            </a:r>
            <a:r>
              <a:rPr dirty="0" sz="2400">
                <a:latin typeface="Trebuchet MS"/>
                <a:cs typeface="Trebuchet MS"/>
              </a:rPr>
              <a:t> </a:t>
            </a:r>
            <a:r>
              <a:rPr dirty="0" sz="2400" spc="100">
                <a:latin typeface="Trebuchet MS"/>
                <a:cs typeface="Trebuchet MS"/>
              </a:rPr>
              <a:t>Ao</a:t>
            </a:r>
            <a:r>
              <a:rPr dirty="0" sz="2400" spc="-130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fazer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isso</a:t>
            </a:r>
            <a:r>
              <a:rPr dirty="0" sz="2400" spc="1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dizemos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que</a:t>
            </a:r>
            <a:r>
              <a:rPr dirty="0" sz="2400" spc="20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estamos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atribuindo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um </a:t>
            </a:r>
            <a:r>
              <a:rPr dirty="0" sz="2400">
                <a:latin typeface="Trebuchet MS"/>
                <a:cs typeface="Trebuchet MS"/>
              </a:rPr>
              <a:t>novo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valor</a:t>
            </a:r>
            <a:r>
              <a:rPr dirty="0" sz="2400" spc="-5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85">
                <a:latin typeface="Trebuchet MS"/>
                <a:cs typeface="Trebuchet MS"/>
              </a:rPr>
              <a:t>esta</a:t>
            </a:r>
            <a:r>
              <a:rPr dirty="0" sz="2400" spc="-20">
                <a:latin typeface="Trebuchet MS"/>
                <a:cs typeface="Trebuchet MS"/>
              </a:rPr>
              <a:t> </a:t>
            </a:r>
            <a:r>
              <a:rPr dirty="0" sz="2400" spc="-204">
                <a:latin typeface="Trebuchet MS"/>
                <a:cs typeface="Trebuchet MS"/>
              </a:rPr>
              <a:t>variável.</a:t>
            </a:r>
            <a:r>
              <a:rPr dirty="0" sz="2400" spc="25">
                <a:latin typeface="Trebuchet MS"/>
                <a:cs typeface="Trebuchet MS"/>
              </a:rPr>
              <a:t> </a:t>
            </a:r>
            <a:r>
              <a:rPr dirty="0" sz="2400" spc="180">
                <a:latin typeface="Trebuchet MS"/>
                <a:cs typeface="Trebuchet MS"/>
              </a:rPr>
              <a:t>A</a:t>
            </a:r>
            <a:r>
              <a:rPr dirty="0" sz="2400" spc="-25">
                <a:latin typeface="Trebuchet MS"/>
                <a:cs typeface="Trebuchet MS"/>
              </a:rPr>
              <a:t> </a:t>
            </a:r>
            <a:r>
              <a:rPr dirty="0" sz="2400" spc="-110">
                <a:latin typeface="Trebuchet MS"/>
                <a:cs typeface="Trebuchet MS"/>
              </a:rPr>
              <a:t>atribuição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de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valores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pode</a:t>
            </a:r>
            <a:r>
              <a:rPr dirty="0" sz="2400" spc="-10">
                <a:latin typeface="Trebuchet MS"/>
                <a:cs typeface="Trebuchet MS"/>
              </a:rPr>
              <a:t> </a:t>
            </a:r>
            <a:r>
              <a:rPr dirty="0" sz="2400" spc="-25">
                <a:latin typeface="Trebuchet MS"/>
                <a:cs typeface="Trebuchet MS"/>
              </a:rPr>
              <a:t>ser </a:t>
            </a:r>
            <a:r>
              <a:rPr dirty="0" sz="2400" spc="-215">
                <a:latin typeface="Trebuchet MS"/>
                <a:cs typeface="Trebuchet MS"/>
              </a:rPr>
              <a:t>feita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0">
                <a:latin typeface="Trebuchet MS"/>
                <a:cs typeface="Trebuchet MS"/>
              </a:rPr>
              <a:t>de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155">
                <a:latin typeface="Trebuchet MS"/>
                <a:cs typeface="Trebuchet MS"/>
              </a:rPr>
              <a:t>variadas</a:t>
            </a:r>
            <a:r>
              <a:rPr dirty="0" sz="2400" spc="-1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formas.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 marR="5080" indent="-5461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85">
                <a:solidFill>
                  <a:srgbClr val="FFFFFF"/>
                </a:solidFill>
                <a:latin typeface="Trebuchet MS"/>
                <a:cs typeface="Trebuchet MS"/>
              </a:rPr>
              <a:t>Atribuições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57809" y="3324859"/>
            <a:ext cx="3228340" cy="3403600"/>
            <a:chOff x="257809" y="3324859"/>
            <a:chExt cx="3228340" cy="3403600"/>
          </a:xfrm>
        </p:grpSpPr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09" y="3324859"/>
              <a:ext cx="1418590" cy="141858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559" y="3342639"/>
              <a:ext cx="1418589" cy="141859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219" y="5852159"/>
              <a:ext cx="2334260" cy="8763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219" y="4588509"/>
              <a:ext cx="2335530" cy="1506220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32180" y="5151119"/>
              <a:ext cx="1949450" cy="969010"/>
            </a:xfrm>
            <a:custGeom>
              <a:avLst/>
              <a:gdLst/>
              <a:ahLst/>
              <a:cxnLst/>
              <a:rect l="l" t="t" r="r" b="b"/>
              <a:pathLst>
                <a:path w="1949450" h="969010">
                  <a:moveTo>
                    <a:pt x="1949450" y="484505"/>
                  </a:moveTo>
                  <a:lnTo>
                    <a:pt x="1941233" y="421347"/>
                  </a:lnTo>
                  <a:lnTo>
                    <a:pt x="1917293" y="360641"/>
                  </a:lnTo>
                  <a:lnTo>
                    <a:pt x="1911337" y="350710"/>
                  </a:lnTo>
                  <a:lnTo>
                    <a:pt x="1911337" y="172720"/>
                  </a:lnTo>
                  <a:lnTo>
                    <a:pt x="1720608" y="172720"/>
                  </a:lnTo>
                  <a:lnTo>
                    <a:pt x="1684807" y="152590"/>
                  </a:lnTo>
                  <a:lnTo>
                    <a:pt x="1642478" y="131559"/>
                  </a:lnTo>
                  <a:lnTo>
                    <a:pt x="1597634" y="111836"/>
                  </a:lnTo>
                  <a:lnTo>
                    <a:pt x="1550390" y="93484"/>
                  </a:lnTo>
                  <a:lnTo>
                    <a:pt x="1500886" y="76581"/>
                  </a:lnTo>
                  <a:lnTo>
                    <a:pt x="1449247" y="61201"/>
                  </a:lnTo>
                  <a:lnTo>
                    <a:pt x="1395603" y="47371"/>
                  </a:lnTo>
                  <a:lnTo>
                    <a:pt x="1340091" y="35191"/>
                  </a:lnTo>
                  <a:lnTo>
                    <a:pt x="1282814" y="24701"/>
                  </a:lnTo>
                  <a:lnTo>
                    <a:pt x="1223924" y="15989"/>
                  </a:lnTo>
                  <a:lnTo>
                    <a:pt x="1163548" y="9093"/>
                  </a:lnTo>
                  <a:lnTo>
                    <a:pt x="1101788" y="4089"/>
                  </a:lnTo>
                  <a:lnTo>
                    <a:pt x="1038809" y="1041"/>
                  </a:lnTo>
                  <a:lnTo>
                    <a:pt x="974725" y="0"/>
                  </a:lnTo>
                  <a:lnTo>
                    <a:pt x="910628" y="1041"/>
                  </a:lnTo>
                  <a:lnTo>
                    <a:pt x="847648" y="4089"/>
                  </a:lnTo>
                  <a:lnTo>
                    <a:pt x="785888" y="9093"/>
                  </a:lnTo>
                  <a:lnTo>
                    <a:pt x="725512" y="15989"/>
                  </a:lnTo>
                  <a:lnTo>
                    <a:pt x="666623" y="24701"/>
                  </a:lnTo>
                  <a:lnTo>
                    <a:pt x="609346" y="35191"/>
                  </a:lnTo>
                  <a:lnTo>
                    <a:pt x="553834" y="47371"/>
                  </a:lnTo>
                  <a:lnTo>
                    <a:pt x="500189" y="61201"/>
                  </a:lnTo>
                  <a:lnTo>
                    <a:pt x="448551" y="76581"/>
                  </a:lnTo>
                  <a:lnTo>
                    <a:pt x="399046" y="93484"/>
                  </a:lnTo>
                  <a:lnTo>
                    <a:pt x="351802" y="111836"/>
                  </a:lnTo>
                  <a:lnTo>
                    <a:pt x="306959" y="131559"/>
                  </a:lnTo>
                  <a:lnTo>
                    <a:pt x="264629" y="152590"/>
                  </a:lnTo>
                  <a:lnTo>
                    <a:pt x="224955" y="174891"/>
                  </a:lnTo>
                  <a:lnTo>
                    <a:pt x="188048" y="198361"/>
                  </a:lnTo>
                  <a:lnTo>
                    <a:pt x="154051" y="222973"/>
                  </a:lnTo>
                  <a:lnTo>
                    <a:pt x="123088" y="248640"/>
                  </a:lnTo>
                  <a:lnTo>
                    <a:pt x="95288" y="275297"/>
                  </a:lnTo>
                  <a:lnTo>
                    <a:pt x="49682" y="331368"/>
                  </a:lnTo>
                  <a:lnTo>
                    <a:pt x="18262" y="390652"/>
                  </a:lnTo>
                  <a:lnTo>
                    <a:pt x="2070" y="452653"/>
                  </a:lnTo>
                  <a:lnTo>
                    <a:pt x="0" y="484505"/>
                  </a:lnTo>
                  <a:lnTo>
                    <a:pt x="2070" y="516369"/>
                  </a:lnTo>
                  <a:lnTo>
                    <a:pt x="18262" y="578370"/>
                  </a:lnTo>
                  <a:lnTo>
                    <a:pt x="49682" y="637654"/>
                  </a:lnTo>
                  <a:lnTo>
                    <a:pt x="95288" y="693724"/>
                  </a:lnTo>
                  <a:lnTo>
                    <a:pt x="123088" y="720382"/>
                  </a:lnTo>
                  <a:lnTo>
                    <a:pt x="154051" y="746048"/>
                  </a:lnTo>
                  <a:lnTo>
                    <a:pt x="188048" y="770661"/>
                  </a:lnTo>
                  <a:lnTo>
                    <a:pt x="224955" y="794131"/>
                  </a:lnTo>
                  <a:lnTo>
                    <a:pt x="264629" y="816432"/>
                  </a:lnTo>
                  <a:lnTo>
                    <a:pt x="306959" y="837463"/>
                  </a:lnTo>
                  <a:lnTo>
                    <a:pt x="351802" y="857186"/>
                  </a:lnTo>
                  <a:lnTo>
                    <a:pt x="399046" y="875538"/>
                  </a:lnTo>
                  <a:lnTo>
                    <a:pt x="448551" y="892441"/>
                  </a:lnTo>
                  <a:lnTo>
                    <a:pt x="500189" y="907821"/>
                  </a:lnTo>
                  <a:lnTo>
                    <a:pt x="553834" y="921651"/>
                  </a:lnTo>
                  <a:lnTo>
                    <a:pt x="609346" y="933831"/>
                  </a:lnTo>
                  <a:lnTo>
                    <a:pt x="666623" y="944321"/>
                  </a:lnTo>
                  <a:lnTo>
                    <a:pt x="725512" y="953033"/>
                  </a:lnTo>
                  <a:lnTo>
                    <a:pt x="785888" y="959929"/>
                  </a:lnTo>
                  <a:lnTo>
                    <a:pt x="847648" y="964933"/>
                  </a:lnTo>
                  <a:lnTo>
                    <a:pt x="910628" y="967981"/>
                  </a:lnTo>
                  <a:lnTo>
                    <a:pt x="974725" y="969010"/>
                  </a:lnTo>
                  <a:lnTo>
                    <a:pt x="1038809" y="967981"/>
                  </a:lnTo>
                  <a:lnTo>
                    <a:pt x="1101788" y="964933"/>
                  </a:lnTo>
                  <a:lnTo>
                    <a:pt x="1163548" y="959929"/>
                  </a:lnTo>
                  <a:lnTo>
                    <a:pt x="1223924" y="953033"/>
                  </a:lnTo>
                  <a:lnTo>
                    <a:pt x="1282814" y="944321"/>
                  </a:lnTo>
                  <a:lnTo>
                    <a:pt x="1340091" y="933831"/>
                  </a:lnTo>
                  <a:lnTo>
                    <a:pt x="1395603" y="921651"/>
                  </a:lnTo>
                  <a:lnTo>
                    <a:pt x="1449247" y="907821"/>
                  </a:lnTo>
                  <a:lnTo>
                    <a:pt x="1500886" y="892441"/>
                  </a:lnTo>
                  <a:lnTo>
                    <a:pt x="1550390" y="875538"/>
                  </a:lnTo>
                  <a:lnTo>
                    <a:pt x="1597634" y="857186"/>
                  </a:lnTo>
                  <a:lnTo>
                    <a:pt x="1642478" y="837463"/>
                  </a:lnTo>
                  <a:lnTo>
                    <a:pt x="1684807" y="816432"/>
                  </a:lnTo>
                  <a:lnTo>
                    <a:pt x="1724482" y="794131"/>
                  </a:lnTo>
                  <a:lnTo>
                    <a:pt x="1761388" y="770661"/>
                  </a:lnTo>
                  <a:lnTo>
                    <a:pt x="1778609" y="758190"/>
                  </a:lnTo>
                  <a:lnTo>
                    <a:pt x="1911337" y="758190"/>
                  </a:lnTo>
                  <a:lnTo>
                    <a:pt x="1911337" y="618324"/>
                  </a:lnTo>
                  <a:lnTo>
                    <a:pt x="1917293" y="608380"/>
                  </a:lnTo>
                  <a:lnTo>
                    <a:pt x="1931174" y="578370"/>
                  </a:lnTo>
                  <a:lnTo>
                    <a:pt x="1941233" y="547674"/>
                  </a:lnTo>
                  <a:lnTo>
                    <a:pt x="1947367" y="516369"/>
                  </a:lnTo>
                  <a:lnTo>
                    <a:pt x="1949450" y="484505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355465" y="4076954"/>
            <a:ext cx="1835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0">
                <a:solidFill>
                  <a:srgbClr val="006FC0"/>
                </a:solidFill>
                <a:latin typeface="Trebuchet MS"/>
                <a:cs typeface="Trebuchet MS"/>
              </a:rPr>
              <a:t>Exemplo</a:t>
            </a:r>
            <a:r>
              <a:rPr dirty="0" sz="180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006FC0"/>
                </a:solidFill>
                <a:latin typeface="Trebuchet MS"/>
                <a:cs typeface="Trebuchet MS"/>
              </a:rPr>
              <a:t>de</a:t>
            </a:r>
            <a:r>
              <a:rPr dirty="0" sz="180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006FC0"/>
                </a:solidFill>
                <a:latin typeface="Trebuchet MS"/>
                <a:cs typeface="Trebuchet MS"/>
              </a:rPr>
              <a:t>Sintaxe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55465" y="4625720"/>
            <a:ext cx="2362835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85">
                <a:latin typeface="Trebuchet MS"/>
                <a:cs typeface="Trebuchet MS"/>
              </a:rPr>
              <a:t>valor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6</a:t>
            </a:r>
            <a:endParaRPr sz="1800">
              <a:latin typeface="Trebuchet MS"/>
              <a:cs typeface="Trebuchet MS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80">
                <a:latin typeface="Trebuchet MS"/>
                <a:cs typeface="Trebuchet MS"/>
              </a:rPr>
              <a:t>valor2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85">
                <a:latin typeface="Trebuchet MS"/>
                <a:cs typeface="Trebuchet MS"/>
              </a:rPr>
              <a:t>valor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+</a:t>
            </a:r>
            <a:r>
              <a:rPr dirty="0" sz="1800" spc="-35">
                <a:latin typeface="Trebuchet MS"/>
                <a:cs typeface="Trebuchet MS"/>
              </a:rPr>
              <a:t> 10</a:t>
            </a:r>
            <a:endParaRPr sz="1800">
              <a:latin typeface="Trebuchet MS"/>
              <a:cs typeface="Trebuchet MS"/>
            </a:endParaRPr>
          </a:p>
          <a:p>
            <a:pPr marL="297815" indent="-285115">
              <a:lnSpc>
                <a:spcPct val="10000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35">
                <a:latin typeface="Trebuchet MS"/>
                <a:cs typeface="Trebuchet MS"/>
              </a:rPr>
              <a:t>linguagem</a:t>
            </a:r>
            <a:r>
              <a:rPr dirty="0" sz="1800" spc="-1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=</a:t>
            </a:r>
            <a:r>
              <a:rPr dirty="0" sz="1800" spc="32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“Python”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5607684" y="4682490"/>
            <a:ext cx="2364105" cy="158750"/>
          </a:xfrm>
          <a:custGeom>
            <a:avLst/>
            <a:gdLst/>
            <a:ahLst/>
            <a:cxnLst/>
            <a:rect l="l" t="t" r="r" b="b"/>
            <a:pathLst>
              <a:path w="2364104" h="158750">
                <a:moveTo>
                  <a:pt x="2205355" y="0"/>
                </a:moveTo>
                <a:lnTo>
                  <a:pt x="2205355" y="158750"/>
                </a:lnTo>
                <a:lnTo>
                  <a:pt x="2332355" y="95250"/>
                </a:lnTo>
                <a:lnTo>
                  <a:pt x="2221230" y="95250"/>
                </a:lnTo>
                <a:lnTo>
                  <a:pt x="2221230" y="63500"/>
                </a:lnTo>
                <a:lnTo>
                  <a:pt x="2332355" y="63500"/>
                </a:lnTo>
                <a:lnTo>
                  <a:pt x="2205355" y="0"/>
                </a:lnTo>
                <a:close/>
              </a:path>
              <a:path w="2364104" h="158750">
                <a:moveTo>
                  <a:pt x="2205355" y="63500"/>
                </a:moveTo>
                <a:lnTo>
                  <a:pt x="0" y="63500"/>
                </a:lnTo>
                <a:lnTo>
                  <a:pt x="0" y="95250"/>
                </a:lnTo>
                <a:lnTo>
                  <a:pt x="2205355" y="95250"/>
                </a:lnTo>
                <a:lnTo>
                  <a:pt x="2205355" y="63500"/>
                </a:lnTo>
                <a:close/>
              </a:path>
              <a:path w="2364104" h="158750">
                <a:moveTo>
                  <a:pt x="2332355" y="63500"/>
                </a:moveTo>
                <a:lnTo>
                  <a:pt x="2221230" y="63500"/>
                </a:lnTo>
                <a:lnTo>
                  <a:pt x="2221230" y="95250"/>
                </a:lnTo>
                <a:lnTo>
                  <a:pt x="2332355" y="95250"/>
                </a:lnTo>
                <a:lnTo>
                  <a:pt x="2364105" y="79375"/>
                </a:lnTo>
                <a:lnTo>
                  <a:pt x="2332355" y="63500"/>
                </a:lnTo>
                <a:close/>
              </a:path>
            </a:pathLst>
          </a:custGeom>
          <a:solidFill>
            <a:srgbClr val="9CA2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8019415" y="4615815"/>
            <a:ext cx="34048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265">
                <a:latin typeface="Trebuchet MS"/>
                <a:cs typeface="Trebuchet MS"/>
              </a:rPr>
              <a:t>O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75">
                <a:latin typeface="Trebuchet MS"/>
                <a:cs typeface="Trebuchet MS"/>
              </a:rPr>
              <a:t>número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6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25">
                <a:latin typeface="Trebuchet MS"/>
                <a:cs typeface="Trebuchet MS"/>
              </a:rPr>
              <a:t>está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sendo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atribuído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a </a:t>
            </a:r>
            <a:r>
              <a:rPr dirty="0" sz="1800" spc="-135">
                <a:latin typeface="Trebuchet MS"/>
                <a:cs typeface="Trebuchet MS"/>
              </a:rPr>
              <a:t>variável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50">
                <a:latin typeface="Trebuchet MS"/>
                <a:cs typeface="Trebuchet MS"/>
              </a:rPr>
              <a:t>valor.</a:t>
            </a:r>
            <a:r>
              <a:rPr dirty="0" sz="1800" spc="-195">
                <a:latin typeface="Trebuchet MS"/>
                <a:cs typeface="Trebuchet MS"/>
              </a:rPr>
              <a:t> </a:t>
            </a:r>
            <a:r>
              <a:rPr dirty="0" sz="1800" spc="265">
                <a:latin typeface="Trebuchet MS"/>
                <a:cs typeface="Trebuchet MS"/>
              </a:rPr>
              <a:t>O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 spc="-130">
                <a:latin typeface="Trebuchet MS"/>
                <a:cs typeface="Trebuchet MS"/>
              </a:rPr>
              <a:t>sinal</a:t>
            </a:r>
            <a:r>
              <a:rPr dirty="0" sz="1800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de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10">
                <a:latin typeface="Trebuchet MS"/>
                <a:cs typeface="Trebuchet MS"/>
              </a:rPr>
              <a:t>atribuição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é </a:t>
            </a:r>
            <a:r>
              <a:rPr dirty="0" sz="1800" spc="-190">
                <a:latin typeface="Trebuchet MS"/>
                <a:cs typeface="Trebuchet MS"/>
              </a:rPr>
              <a:t>“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b="1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dirty="0" sz="1800" spc="-45" b="1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”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019415" y="4072254"/>
            <a:ext cx="989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95">
                <a:solidFill>
                  <a:srgbClr val="006FC0"/>
                </a:solidFill>
                <a:latin typeface="Trebuchet MS"/>
                <a:cs typeface="Trebuchet MS"/>
              </a:rPr>
              <a:t>Explicação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87437" y="4837747"/>
            <a:ext cx="165353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20700" algn="l"/>
              </a:tabLst>
            </a:pPr>
            <a:r>
              <a:rPr dirty="0" baseline="2604" sz="4800" spc="292">
                <a:latin typeface="Trebuchet MS"/>
                <a:cs typeface="Trebuchet MS"/>
              </a:rPr>
              <a:t>A</a:t>
            </a:r>
            <a:r>
              <a:rPr dirty="0" baseline="2604" sz="4800">
                <a:latin typeface="Trebuchet MS"/>
                <a:cs typeface="Trebuchet MS"/>
              </a:rPr>
              <a:t>	</a:t>
            </a:r>
            <a:r>
              <a:rPr dirty="0" baseline="-11188" sz="10800" spc="622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dirty="0" baseline="-11188" sz="10800" spc="-1439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10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8333740" y="0"/>
                </a:moveTo>
                <a:lnTo>
                  <a:pt x="0" y="0"/>
                </a:lnTo>
                <a:lnTo>
                  <a:pt x="0" y="6858000"/>
                </a:lnTo>
                <a:lnTo>
                  <a:pt x="8333740" y="6858000"/>
                </a:lnTo>
                <a:lnTo>
                  <a:pt x="83337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260350" y="257809"/>
            <a:ext cx="3201670" cy="1004569"/>
            <a:chOff x="260350" y="257809"/>
            <a:chExt cx="3201670" cy="1004569"/>
          </a:xfrm>
        </p:grpSpPr>
        <p:sp>
          <p:nvSpPr>
            <p:cNvPr id="5" name="object 5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3169920" y="0"/>
                  </a:moveTo>
                  <a:lnTo>
                    <a:pt x="0" y="0"/>
                  </a:lnTo>
                  <a:lnTo>
                    <a:pt x="0" y="972820"/>
                  </a:lnTo>
                  <a:lnTo>
                    <a:pt x="3169920" y="97282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0" y="972820"/>
                  </a:moveTo>
                  <a:lnTo>
                    <a:pt x="3169920" y="97282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97282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73803" y="569848"/>
            <a:ext cx="76257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55">
                <a:solidFill>
                  <a:srgbClr val="000000"/>
                </a:solidFill>
              </a:rPr>
              <a:t>As</a:t>
            </a:r>
            <a:r>
              <a:rPr dirty="0" sz="2400" spc="45">
                <a:solidFill>
                  <a:srgbClr val="000000"/>
                </a:solidFill>
              </a:rPr>
              <a:t> </a:t>
            </a:r>
            <a:r>
              <a:rPr dirty="0" sz="2400" spc="-35">
                <a:solidFill>
                  <a:srgbClr val="000000"/>
                </a:solidFill>
              </a:rPr>
              <a:t>operações</a:t>
            </a:r>
            <a:r>
              <a:rPr dirty="0" sz="2400" spc="50">
                <a:solidFill>
                  <a:srgbClr val="000000"/>
                </a:solidFill>
              </a:rPr>
              <a:t> </a:t>
            </a:r>
            <a:r>
              <a:rPr dirty="0" sz="2400" spc="-105">
                <a:solidFill>
                  <a:srgbClr val="000000"/>
                </a:solidFill>
              </a:rPr>
              <a:t>aritméticas</a:t>
            </a:r>
            <a:r>
              <a:rPr dirty="0" sz="2400" spc="4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são</a:t>
            </a:r>
            <a:r>
              <a:rPr dirty="0" sz="2400" spc="50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nossas</a:t>
            </a:r>
            <a:r>
              <a:rPr dirty="0" sz="2400" spc="60">
                <a:solidFill>
                  <a:srgbClr val="000000"/>
                </a:solidFill>
              </a:rPr>
              <a:t> </a:t>
            </a:r>
            <a:r>
              <a:rPr dirty="0" sz="2400" spc="-75">
                <a:solidFill>
                  <a:srgbClr val="000000"/>
                </a:solidFill>
              </a:rPr>
              <a:t>velhas</a:t>
            </a:r>
            <a:r>
              <a:rPr dirty="0" sz="2400" spc="45">
                <a:solidFill>
                  <a:srgbClr val="000000"/>
                </a:solidFill>
              </a:rPr>
              <a:t> </a:t>
            </a:r>
            <a:r>
              <a:rPr dirty="0" sz="2400" spc="-75">
                <a:solidFill>
                  <a:srgbClr val="000000"/>
                </a:solidFill>
              </a:rPr>
              <a:t>conhecidas</a:t>
            </a:r>
            <a:r>
              <a:rPr dirty="0" sz="2400" spc="55">
                <a:solidFill>
                  <a:srgbClr val="000000"/>
                </a:solidFill>
              </a:rPr>
              <a:t> </a:t>
            </a:r>
            <a:r>
              <a:rPr dirty="0" sz="2400" spc="-45">
                <a:solidFill>
                  <a:srgbClr val="000000"/>
                </a:solidFill>
              </a:rPr>
              <a:t>da </a:t>
            </a:r>
            <a:r>
              <a:rPr dirty="0" sz="2400" spc="-55">
                <a:solidFill>
                  <a:srgbClr val="000000"/>
                </a:solidFill>
              </a:rPr>
              <a:t>Matemática.</a:t>
            </a:r>
            <a:r>
              <a:rPr dirty="0" sz="2400" spc="585">
                <a:solidFill>
                  <a:srgbClr val="000000"/>
                </a:solidFill>
              </a:rPr>
              <a:t> </a:t>
            </a:r>
            <a:r>
              <a:rPr dirty="0" sz="2400">
                <a:solidFill>
                  <a:srgbClr val="000000"/>
                </a:solidFill>
              </a:rPr>
              <a:t>Em</a:t>
            </a:r>
            <a:r>
              <a:rPr dirty="0" sz="2400" spc="10">
                <a:solidFill>
                  <a:srgbClr val="000000"/>
                </a:solidFill>
              </a:rPr>
              <a:t>  </a:t>
            </a:r>
            <a:r>
              <a:rPr dirty="0" sz="2400">
                <a:solidFill>
                  <a:srgbClr val="000000"/>
                </a:solidFill>
              </a:rPr>
              <a:t>algoritmos</a:t>
            </a:r>
            <a:r>
              <a:rPr dirty="0" sz="2400" spc="15">
                <a:solidFill>
                  <a:srgbClr val="000000"/>
                </a:solidFill>
              </a:rPr>
              <a:t>  </a:t>
            </a:r>
            <a:r>
              <a:rPr dirty="0" sz="2400">
                <a:solidFill>
                  <a:srgbClr val="000000"/>
                </a:solidFill>
              </a:rPr>
              <a:t>é</a:t>
            </a:r>
            <a:r>
              <a:rPr dirty="0" sz="2400" spc="10">
                <a:solidFill>
                  <a:srgbClr val="000000"/>
                </a:solidFill>
              </a:rPr>
              <a:t>  </a:t>
            </a:r>
            <a:r>
              <a:rPr dirty="0" sz="2400">
                <a:solidFill>
                  <a:srgbClr val="000000"/>
                </a:solidFill>
              </a:rPr>
              <a:t>muito</a:t>
            </a:r>
            <a:r>
              <a:rPr dirty="0" sz="2400" spc="5">
                <a:solidFill>
                  <a:srgbClr val="000000"/>
                </a:solidFill>
              </a:rPr>
              <a:t>  </a:t>
            </a:r>
            <a:r>
              <a:rPr dirty="0" sz="2400">
                <a:solidFill>
                  <a:srgbClr val="000000"/>
                </a:solidFill>
              </a:rPr>
              <a:t>comum</a:t>
            </a:r>
            <a:r>
              <a:rPr dirty="0" sz="2400" spc="15">
                <a:solidFill>
                  <a:srgbClr val="000000"/>
                </a:solidFill>
              </a:rPr>
              <a:t>  </a:t>
            </a:r>
            <a:r>
              <a:rPr dirty="0" sz="2400" spc="-50">
                <a:solidFill>
                  <a:srgbClr val="000000"/>
                </a:solidFill>
              </a:rPr>
              <a:t>usarmos </a:t>
            </a:r>
            <a:r>
              <a:rPr dirty="0" sz="2400" spc="-90">
                <a:solidFill>
                  <a:srgbClr val="000000"/>
                </a:solidFill>
              </a:rPr>
              <a:t>operadores</a:t>
            </a:r>
            <a:r>
              <a:rPr dirty="0" sz="2400" spc="5">
                <a:solidFill>
                  <a:srgbClr val="000000"/>
                </a:solidFill>
              </a:rPr>
              <a:t> </a:t>
            </a:r>
            <a:r>
              <a:rPr dirty="0" sz="2400" spc="-130">
                <a:solidFill>
                  <a:srgbClr val="000000"/>
                </a:solidFill>
              </a:rPr>
              <a:t>aritméticos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165">
                <a:solidFill>
                  <a:srgbClr val="000000"/>
                </a:solidFill>
              </a:rPr>
              <a:t>para</a:t>
            </a:r>
            <a:r>
              <a:rPr dirty="0" sz="2400" spc="-15">
                <a:solidFill>
                  <a:srgbClr val="000000"/>
                </a:solidFill>
              </a:rPr>
              <a:t> </a:t>
            </a:r>
            <a:r>
              <a:rPr dirty="0" sz="2400" spc="-160">
                <a:solidFill>
                  <a:srgbClr val="000000"/>
                </a:solidFill>
              </a:rPr>
              <a:t>realizar</a:t>
            </a:r>
            <a:r>
              <a:rPr dirty="0" sz="2400" spc="-25">
                <a:solidFill>
                  <a:srgbClr val="000000"/>
                </a:solidFill>
              </a:rPr>
              <a:t> </a:t>
            </a:r>
            <a:r>
              <a:rPr dirty="0" sz="2400" spc="-35">
                <a:solidFill>
                  <a:srgbClr val="000000"/>
                </a:solidFill>
              </a:rPr>
              <a:t>cálculos.</a:t>
            </a:r>
            <a:endParaRPr sz="2400"/>
          </a:p>
        </p:txBody>
      </p:sp>
      <p:sp>
        <p:nvSpPr>
          <p:cNvPr id="9" name="object 9" descr=""/>
          <p:cNvSpPr txBox="1"/>
          <p:nvPr/>
        </p:nvSpPr>
        <p:spPr>
          <a:xfrm>
            <a:off x="4273803" y="1794509"/>
            <a:ext cx="76238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155">
                <a:latin typeface="Trebuchet MS"/>
                <a:cs typeface="Trebuchet MS"/>
              </a:rPr>
              <a:t>Os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70">
                <a:latin typeface="Trebuchet MS"/>
                <a:cs typeface="Trebuchet MS"/>
              </a:rPr>
              <a:t>símbolos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80">
                <a:latin typeface="Trebuchet MS"/>
                <a:cs typeface="Trebuchet MS"/>
              </a:rPr>
              <a:t>que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75">
                <a:latin typeface="Trebuchet MS"/>
                <a:cs typeface="Trebuchet MS"/>
              </a:rPr>
              <a:t>usamos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25">
                <a:latin typeface="Trebuchet MS"/>
                <a:cs typeface="Trebuchet MS"/>
              </a:rPr>
              <a:t>para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os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65">
                <a:latin typeface="Trebuchet MS"/>
                <a:cs typeface="Trebuchet MS"/>
              </a:rPr>
              <a:t>operadores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na</a:t>
            </a:r>
            <a:r>
              <a:rPr dirty="0" sz="2400" spc="-50">
                <a:latin typeface="Trebuchet MS"/>
                <a:cs typeface="Trebuchet MS"/>
              </a:rPr>
              <a:t> </a:t>
            </a:r>
            <a:r>
              <a:rPr dirty="0" sz="2400" spc="-130">
                <a:latin typeface="Trebuchet MS"/>
                <a:cs typeface="Trebuchet MS"/>
              </a:rPr>
              <a:t>Matemática </a:t>
            </a:r>
            <a:r>
              <a:rPr dirty="0" sz="2400" spc="-165">
                <a:latin typeface="Trebuchet MS"/>
                <a:cs typeface="Trebuchet MS"/>
              </a:rPr>
              <a:t>mudam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um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5">
                <a:latin typeface="Trebuchet MS"/>
                <a:cs typeface="Trebuchet MS"/>
              </a:rPr>
              <a:t>pouquinho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em</a:t>
            </a:r>
            <a:r>
              <a:rPr dirty="0" sz="2400" spc="-40">
                <a:latin typeface="Trebuchet MS"/>
                <a:cs typeface="Trebuchet MS"/>
              </a:rPr>
              <a:t> algoritmos.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Aritméticos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57809" y="3324859"/>
            <a:ext cx="3228340" cy="3384550"/>
            <a:chOff x="257809" y="3324859"/>
            <a:chExt cx="3228340" cy="3384550"/>
          </a:xfrm>
        </p:grpSpPr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09" y="3324859"/>
              <a:ext cx="1418590" cy="1418589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559" y="3342639"/>
              <a:ext cx="1418589" cy="141859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90" y="5834379"/>
              <a:ext cx="2334260" cy="87502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790" y="4570729"/>
              <a:ext cx="2335530" cy="1506220"/>
            </a:xfrm>
            <a:prstGeom prst="rect">
              <a:avLst/>
            </a:prstGeom>
          </p:spPr>
        </p:pic>
      </p:grpSp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19550" y="2782570"/>
            <a:ext cx="8011159" cy="246761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058284" y="5099050"/>
            <a:ext cx="7047865" cy="1242695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400" spc="-60" b="1" i="1">
                <a:latin typeface="Trebuchet MS"/>
                <a:cs typeface="Trebuchet MS"/>
              </a:rPr>
              <a:t>Segue</a:t>
            </a:r>
            <a:r>
              <a:rPr dirty="0" sz="2400" spc="-80" b="1" i="1">
                <a:latin typeface="Trebuchet MS"/>
                <a:cs typeface="Trebuchet MS"/>
              </a:rPr>
              <a:t> </a:t>
            </a:r>
            <a:r>
              <a:rPr dirty="0" sz="2400" spc="-100" b="1" i="1">
                <a:latin typeface="Trebuchet MS"/>
                <a:cs typeface="Trebuchet MS"/>
              </a:rPr>
              <a:t>alguns</a:t>
            </a:r>
            <a:r>
              <a:rPr dirty="0" sz="2400" spc="-65" b="1" i="1">
                <a:latin typeface="Trebuchet MS"/>
                <a:cs typeface="Trebuchet MS"/>
              </a:rPr>
              <a:t> </a:t>
            </a:r>
            <a:r>
              <a:rPr dirty="0" sz="2400" spc="-10" b="1" i="1">
                <a:latin typeface="Trebuchet MS"/>
                <a:cs typeface="Trebuchet MS"/>
              </a:rPr>
              <a:t>exemplos.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OBS:</a:t>
            </a:r>
            <a:r>
              <a:rPr dirty="0" sz="1800" spc="-1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Caso 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professor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7E7E7E"/>
                </a:solidFill>
                <a:latin typeface="Trebuchet MS"/>
                <a:cs typeface="Trebuchet MS"/>
              </a:rPr>
              <a:t>desejar,</a:t>
            </a:r>
            <a:r>
              <a:rPr dirty="0" sz="1800" spc="3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7E7E7E"/>
                </a:solidFill>
                <a:latin typeface="Trebuchet MS"/>
                <a:cs typeface="Trebuchet MS"/>
              </a:rPr>
              <a:t>pode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ser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7E7E7E"/>
                </a:solidFill>
                <a:latin typeface="Trebuchet MS"/>
                <a:cs typeface="Trebuchet MS"/>
              </a:rPr>
              <a:t>utilizado</a:t>
            </a:r>
            <a:r>
              <a:rPr dirty="0" sz="1800" spc="5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a</a:t>
            </a:r>
            <a:r>
              <a:rPr dirty="0" sz="1800" spc="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7E7E7E"/>
                </a:solidFill>
                <a:latin typeface="Trebuchet MS"/>
                <a:cs typeface="Trebuchet MS"/>
              </a:rPr>
              <a:t>linguagem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Python</a:t>
            </a:r>
            <a:r>
              <a:rPr dirty="0" sz="1800" spc="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7E7E7E"/>
                </a:solidFill>
                <a:latin typeface="Trebuchet MS"/>
                <a:cs typeface="Trebuchet MS"/>
              </a:rPr>
              <a:t>para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-90">
                <a:solidFill>
                  <a:srgbClr val="7E7E7E"/>
                </a:solidFill>
                <a:latin typeface="Trebuchet MS"/>
                <a:cs typeface="Trebuchet MS"/>
              </a:rPr>
              <a:t>demonstração</a:t>
            </a:r>
            <a:r>
              <a:rPr dirty="0" sz="1800" spc="-7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dos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7E7E7E"/>
                </a:solidFill>
                <a:latin typeface="Trebuchet MS"/>
                <a:cs typeface="Trebuchet MS"/>
              </a:rPr>
              <a:t>exemplos</a:t>
            </a: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conhecimentos.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58259" y="0"/>
              <a:ext cx="8333740" cy="6858000"/>
            </a:xfrm>
            <a:custGeom>
              <a:avLst/>
              <a:gdLst/>
              <a:ahLst/>
              <a:cxnLst/>
              <a:rect l="l" t="t" r="r" b="b"/>
              <a:pathLst>
                <a:path w="8333740" h="6858000">
                  <a:moveTo>
                    <a:pt x="83337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8333740" y="6858000"/>
                  </a:lnTo>
                  <a:lnTo>
                    <a:pt x="833374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858259" y="0"/>
            <a:ext cx="8333740" cy="6858000"/>
          </a:xfrm>
          <a:custGeom>
            <a:avLst/>
            <a:gdLst/>
            <a:ahLst/>
            <a:cxnLst/>
            <a:rect l="l" t="t" r="r" b="b"/>
            <a:pathLst>
              <a:path w="8333740" h="6858000">
                <a:moveTo>
                  <a:pt x="0" y="6858000"/>
                </a:moveTo>
                <a:lnTo>
                  <a:pt x="8333740" y="6858000"/>
                </a:lnTo>
                <a:lnTo>
                  <a:pt x="833374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12700">
            <a:solidFill>
              <a:srgbClr val="F1F1F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975600" y="3299769"/>
            <a:ext cx="100330" cy="2654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35"/>
              </a:lnSpc>
            </a:pPr>
            <a:r>
              <a:rPr dirty="0" sz="1800" spc="-15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60350" y="257809"/>
            <a:ext cx="3201670" cy="1004569"/>
            <a:chOff x="260350" y="257809"/>
            <a:chExt cx="3201670" cy="1004569"/>
          </a:xfrm>
        </p:grpSpPr>
        <p:sp>
          <p:nvSpPr>
            <p:cNvPr id="8" name="object 8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3169920" y="0"/>
                  </a:moveTo>
                  <a:lnTo>
                    <a:pt x="0" y="0"/>
                  </a:lnTo>
                  <a:lnTo>
                    <a:pt x="0" y="972820"/>
                  </a:lnTo>
                  <a:lnTo>
                    <a:pt x="3169920" y="972820"/>
                  </a:lnTo>
                  <a:lnTo>
                    <a:pt x="31699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6225" y="273684"/>
              <a:ext cx="3169920" cy="972819"/>
            </a:xfrm>
            <a:custGeom>
              <a:avLst/>
              <a:gdLst/>
              <a:ahLst/>
              <a:cxnLst/>
              <a:rect l="l" t="t" r="r" b="b"/>
              <a:pathLst>
                <a:path w="3169920" h="972819">
                  <a:moveTo>
                    <a:pt x="0" y="972820"/>
                  </a:moveTo>
                  <a:lnTo>
                    <a:pt x="3169920" y="972820"/>
                  </a:lnTo>
                  <a:lnTo>
                    <a:pt x="3169920" y="0"/>
                  </a:lnTo>
                  <a:lnTo>
                    <a:pt x="0" y="0"/>
                  </a:lnTo>
                  <a:lnTo>
                    <a:pt x="0" y="972820"/>
                  </a:lnTo>
                  <a:close/>
                </a:path>
              </a:pathLst>
            </a:custGeom>
            <a:ln w="31750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27684" y="1895792"/>
            <a:ext cx="2665095" cy="16725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3600" spc="-114">
                <a:solidFill>
                  <a:srgbClr val="FFFFFF"/>
                </a:solidFill>
                <a:latin typeface="Trebuchet MS"/>
                <a:cs typeface="Trebuchet MS"/>
              </a:rPr>
              <a:t>Ferramenta </a:t>
            </a:r>
            <a:r>
              <a:rPr dirty="0" sz="3600" spc="75">
                <a:solidFill>
                  <a:srgbClr val="FFFFFF"/>
                </a:solidFill>
                <a:latin typeface="Trebuchet MS"/>
                <a:cs typeface="Trebuchet MS"/>
              </a:rPr>
              <a:t>De </a:t>
            </a:r>
            <a:r>
              <a:rPr dirty="0" sz="3600" spc="-180">
                <a:solidFill>
                  <a:srgbClr val="FFFFFF"/>
                </a:solidFill>
                <a:latin typeface="Trebuchet MS"/>
                <a:cs typeface="Trebuchet MS"/>
              </a:rPr>
              <a:t>Aprendizagem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23409" y="1793239"/>
            <a:ext cx="6644640" cy="184150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426330" y="595698"/>
            <a:ext cx="5752465" cy="1010919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2400" spc="150" b="1">
                <a:latin typeface="Trebuchet MS"/>
                <a:cs typeface="Trebuchet MS"/>
              </a:rPr>
              <a:t>Não</a:t>
            </a:r>
            <a:r>
              <a:rPr dirty="0" sz="2400" spc="-95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é</a:t>
            </a:r>
            <a:r>
              <a:rPr dirty="0" sz="2400" spc="-9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preciso</a:t>
            </a:r>
            <a:r>
              <a:rPr dirty="0" sz="2400" spc="-100" b="1">
                <a:latin typeface="Trebuchet MS"/>
                <a:cs typeface="Trebuchet MS"/>
              </a:rPr>
              <a:t> </a:t>
            </a:r>
            <a:r>
              <a:rPr dirty="0" sz="2400" b="1">
                <a:latin typeface="Trebuchet MS"/>
                <a:cs typeface="Trebuchet MS"/>
              </a:rPr>
              <a:t>a</a:t>
            </a:r>
            <a:r>
              <a:rPr dirty="0" sz="2400" spc="-90" b="1">
                <a:latin typeface="Trebuchet MS"/>
                <a:cs typeface="Trebuchet MS"/>
              </a:rPr>
              <a:t> </a:t>
            </a:r>
            <a:r>
              <a:rPr dirty="0" sz="2400" spc="-10" b="1">
                <a:latin typeface="Trebuchet MS"/>
                <a:cs typeface="Trebuchet MS"/>
              </a:rPr>
              <a:t>instalação: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u="sng" sz="2400" spc="-2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8"/>
              </a:rPr>
              <a:t>https://dgadelha.github.io/Portugol-</a:t>
            </a:r>
            <a:r>
              <a:rPr dirty="0" u="sng" sz="2400" spc="-10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Trebuchet MS"/>
                <a:cs typeface="Trebuchet MS"/>
                <a:hlinkClick r:id="rId8"/>
              </a:rPr>
              <a:t>Webstudio/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26784" y="4665091"/>
            <a:ext cx="46716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14">
                <a:latin typeface="Trebuchet MS"/>
                <a:cs typeface="Trebuchet MS"/>
              </a:rPr>
              <a:t>Ou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240">
                <a:latin typeface="Trebuchet MS"/>
                <a:cs typeface="Trebuchet MS"/>
              </a:rPr>
              <a:t>a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165">
                <a:latin typeface="Trebuchet MS"/>
                <a:cs typeface="Trebuchet MS"/>
              </a:rPr>
              <a:t>utilização</a:t>
            </a:r>
            <a:r>
              <a:rPr dirty="0" sz="2400" spc="-45">
                <a:latin typeface="Trebuchet MS"/>
                <a:cs typeface="Trebuchet MS"/>
              </a:rPr>
              <a:t> </a:t>
            </a:r>
            <a:r>
              <a:rPr dirty="0" sz="2400" spc="-50">
                <a:latin typeface="Trebuchet MS"/>
                <a:cs typeface="Trebuchet MS"/>
              </a:rPr>
              <a:t>do</a:t>
            </a:r>
            <a:r>
              <a:rPr dirty="0" sz="2400" spc="-409">
                <a:latin typeface="Trebuchet MS"/>
                <a:cs typeface="Trebuchet MS"/>
              </a:rPr>
              <a:t> </a:t>
            </a:r>
            <a:r>
              <a:rPr dirty="0" sz="2400" spc="-135">
                <a:latin typeface="Trebuchet MS"/>
                <a:cs typeface="Trebuchet MS"/>
              </a:rPr>
              <a:t>Visual</a:t>
            </a:r>
            <a:r>
              <a:rPr dirty="0" sz="2400" spc="-40">
                <a:latin typeface="Trebuchet MS"/>
                <a:cs typeface="Trebuchet MS"/>
              </a:rPr>
              <a:t> </a:t>
            </a:r>
            <a:r>
              <a:rPr dirty="0" sz="2400" spc="-100">
                <a:latin typeface="Trebuchet MS"/>
                <a:cs typeface="Trebuchet MS"/>
              </a:rPr>
              <a:t>Studio</a:t>
            </a:r>
            <a:r>
              <a:rPr dirty="0" sz="2400" spc="-35">
                <a:latin typeface="Trebuchet MS"/>
                <a:cs typeface="Trebuchet MS"/>
              </a:rPr>
              <a:t> </a:t>
            </a:r>
            <a:r>
              <a:rPr dirty="0" sz="2400" spc="-20">
                <a:latin typeface="Trebuchet MS"/>
                <a:cs typeface="Trebuchet MS"/>
              </a:rPr>
              <a:t>Code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20" name="object 2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20750" y="3837940"/>
            <a:ext cx="1922780" cy="1069340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919" y="5020309"/>
            <a:ext cx="1417320" cy="1417320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23409" y="4263390"/>
            <a:ext cx="1416050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5002" y="401065"/>
            <a:ext cx="2382520" cy="6629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07340" marR="5080" indent="-294640">
              <a:lnSpc>
                <a:spcPts val="2380"/>
              </a:lnSpc>
              <a:spcBef>
                <a:spcPts val="395"/>
              </a:spcBef>
              <a:tabLst>
                <a:tab pos="817880" algn="l"/>
              </a:tabLst>
            </a:pPr>
            <a:r>
              <a:rPr dirty="0" sz="2200" spc="300">
                <a:solidFill>
                  <a:srgbClr val="252525"/>
                </a:solidFill>
                <a:latin typeface="Trebuchet MS"/>
                <a:cs typeface="Trebuchet MS"/>
              </a:rPr>
              <a:t>PROGRAMAÇÃO </a:t>
            </a:r>
            <a:r>
              <a:rPr dirty="0" sz="2200" spc="100">
                <a:solidFill>
                  <a:srgbClr val="252525"/>
                </a:solidFill>
                <a:latin typeface="Trebuchet MS"/>
                <a:cs typeface="Trebuchet MS"/>
              </a:rPr>
              <a:t>EM</a:t>
            </a:r>
            <a:r>
              <a:rPr dirty="0" sz="2200">
                <a:solidFill>
                  <a:srgbClr val="252525"/>
                </a:solidFill>
                <a:latin typeface="Trebuchet MS"/>
                <a:cs typeface="Trebuchet MS"/>
              </a:rPr>
              <a:t>	</a:t>
            </a:r>
            <a:r>
              <a:rPr dirty="0" sz="2200" spc="280">
                <a:solidFill>
                  <a:srgbClr val="252525"/>
                </a:solidFill>
                <a:latin typeface="Trebuchet MS"/>
                <a:cs typeface="Trebuchet MS"/>
              </a:rPr>
              <a:t>PYTHON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5800" y="6374129"/>
            <a:ext cx="1130300" cy="28829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1156969" y="1089660"/>
            <a:ext cx="2268220" cy="586740"/>
            <a:chOff x="1156969" y="1089660"/>
            <a:chExt cx="2268220" cy="58674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6969" y="1129030"/>
              <a:ext cx="787400" cy="5080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8589" y="1089660"/>
              <a:ext cx="736600" cy="54737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32000" y="1129030"/>
              <a:ext cx="570230" cy="547370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21042" y="1895792"/>
            <a:ext cx="228028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0"/>
              </a:spcBef>
            </a:pPr>
            <a:r>
              <a:rPr dirty="0" sz="3600" spc="-80">
                <a:solidFill>
                  <a:srgbClr val="FFFFFF"/>
                </a:solidFill>
                <a:latin typeface="Trebuchet MS"/>
                <a:cs typeface="Trebuchet MS"/>
              </a:rPr>
              <a:t>Operadores </a:t>
            </a:r>
            <a:r>
              <a:rPr dirty="0" sz="3600" spc="-105">
                <a:solidFill>
                  <a:srgbClr val="FFFFFF"/>
                </a:solidFill>
                <a:latin typeface="Trebuchet MS"/>
                <a:cs typeface="Trebuchet MS"/>
              </a:rPr>
              <a:t>Aritméticos</a:t>
            </a:r>
            <a:endParaRPr sz="3600">
              <a:latin typeface="Trebuchet MS"/>
              <a:cs typeface="Trebuchet MS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257809" y="3324859"/>
            <a:ext cx="3228340" cy="3384550"/>
            <a:chOff x="257809" y="3324859"/>
            <a:chExt cx="3228340" cy="3384550"/>
          </a:xfrm>
        </p:grpSpPr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809" y="3324859"/>
              <a:ext cx="1418590" cy="141858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7559" y="3342639"/>
              <a:ext cx="1418589" cy="141859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2790" y="5834379"/>
              <a:ext cx="2334260" cy="87502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790" y="4570729"/>
              <a:ext cx="2335530" cy="1506220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25290" y="1283969"/>
            <a:ext cx="7312659" cy="204851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4109084" y="3654425"/>
            <a:ext cx="7667625" cy="0"/>
          </a:xfrm>
          <a:custGeom>
            <a:avLst/>
            <a:gdLst/>
            <a:ahLst/>
            <a:cxnLst/>
            <a:rect l="l" t="t" r="r" b="b"/>
            <a:pathLst>
              <a:path w="7667625" h="0">
                <a:moveTo>
                  <a:pt x="0" y="0"/>
                </a:moveTo>
                <a:lnTo>
                  <a:pt x="7667625" y="0"/>
                </a:lnTo>
              </a:path>
            </a:pathLst>
          </a:custGeom>
          <a:ln w="31750">
            <a:solidFill>
              <a:srgbClr val="C8673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25290" y="3973829"/>
            <a:ext cx="7312659" cy="21717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185920" y="402590"/>
            <a:ext cx="5816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0" b="1" i="1">
                <a:latin typeface="Trebuchet MS"/>
                <a:cs typeface="Trebuchet MS"/>
              </a:rPr>
              <a:t>Será</a:t>
            </a:r>
            <a:r>
              <a:rPr dirty="0" sz="2400" spc="-55" b="1" i="1">
                <a:latin typeface="Trebuchet MS"/>
                <a:cs typeface="Trebuchet MS"/>
              </a:rPr>
              <a:t> </a:t>
            </a:r>
            <a:r>
              <a:rPr dirty="0" sz="2400" spc="-120" b="1" i="1">
                <a:latin typeface="Trebuchet MS"/>
                <a:cs typeface="Trebuchet MS"/>
              </a:rPr>
              <a:t>abordado</a:t>
            </a:r>
            <a:r>
              <a:rPr dirty="0" sz="2400" spc="-45" b="1" i="1">
                <a:latin typeface="Trebuchet MS"/>
                <a:cs typeface="Trebuchet MS"/>
              </a:rPr>
              <a:t> </a:t>
            </a:r>
            <a:r>
              <a:rPr dirty="0" sz="2400" spc="-105" b="1" i="1">
                <a:latin typeface="Trebuchet MS"/>
                <a:cs typeface="Trebuchet MS"/>
              </a:rPr>
              <a:t>explicação</a:t>
            </a:r>
            <a:r>
              <a:rPr dirty="0" sz="2400" spc="-40" b="1" i="1">
                <a:latin typeface="Trebuchet MS"/>
                <a:cs typeface="Trebuchet MS"/>
              </a:rPr>
              <a:t> </a:t>
            </a:r>
            <a:r>
              <a:rPr dirty="0" sz="2400" spc="-125" b="1" i="1">
                <a:latin typeface="Trebuchet MS"/>
                <a:cs typeface="Trebuchet MS"/>
              </a:rPr>
              <a:t>dos</a:t>
            </a:r>
            <a:r>
              <a:rPr dirty="0" sz="2400" spc="-55" b="1" i="1">
                <a:latin typeface="Trebuchet MS"/>
                <a:cs typeface="Trebuchet MS"/>
              </a:rPr>
              <a:t> </a:t>
            </a:r>
            <a:r>
              <a:rPr dirty="0" sz="2400" spc="-130" b="1" i="1">
                <a:latin typeface="Trebuchet MS"/>
                <a:cs typeface="Trebuchet MS"/>
              </a:rPr>
              <a:t>dois</a:t>
            </a:r>
            <a:r>
              <a:rPr dirty="0" sz="2400" spc="-50" b="1" i="1">
                <a:latin typeface="Trebuchet MS"/>
                <a:cs typeface="Trebuchet MS"/>
              </a:rPr>
              <a:t> </a:t>
            </a:r>
            <a:r>
              <a:rPr dirty="0" sz="2400" spc="-95" b="1" i="1">
                <a:latin typeface="Trebuchet MS"/>
                <a:cs typeface="Trebuchet MS"/>
              </a:rPr>
              <a:t>códigos: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JackDenio</dc:creator>
  <dc:title>Fundamentos de Hardware</dc:title>
  <dcterms:created xsi:type="dcterms:W3CDTF">2025-05-07T16:51:14Z</dcterms:created>
  <dcterms:modified xsi:type="dcterms:W3CDTF">2025-05-07T16:51:14Z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2025-05-07T00:00:00Z</vt:filetime>
  </property>
  <property fmtid="{D5CDD505-2E9C-101B-9397-08002B2CF9AE}" pid="5" name="Producer">
    <vt:lpwstr>Microsoft® PowerPoint® 2019</vt:lpwstr>
  </property>
</Properties>
</file>