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1"/>
  </p:notesMasterIdLst>
  <p:sldIdLst>
    <p:sldId id="344" r:id="rId4"/>
    <p:sldId id="364" r:id="rId5"/>
    <p:sldId id="361" r:id="rId6"/>
    <p:sldId id="340" r:id="rId7"/>
    <p:sldId id="341" r:id="rId8"/>
    <p:sldId id="342" r:id="rId9"/>
    <p:sldId id="362" r:id="rId10"/>
    <p:sldId id="327" r:id="rId11"/>
    <p:sldId id="257" r:id="rId12"/>
    <p:sldId id="258" r:id="rId13"/>
    <p:sldId id="263" r:id="rId14"/>
    <p:sldId id="264" r:id="rId15"/>
    <p:sldId id="265" r:id="rId16"/>
    <p:sldId id="269" r:id="rId17"/>
    <p:sldId id="270" r:id="rId18"/>
    <p:sldId id="363" r:id="rId19"/>
    <p:sldId id="274" r:id="rId20"/>
    <p:sldId id="275" r:id="rId21"/>
    <p:sldId id="352" r:id="rId22"/>
    <p:sldId id="353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54" r:id="rId33"/>
    <p:sldId id="287" r:id="rId34"/>
    <p:sldId id="288" r:id="rId35"/>
    <p:sldId id="291" r:id="rId36"/>
    <p:sldId id="355" r:id="rId37"/>
    <p:sldId id="293" r:id="rId38"/>
    <p:sldId id="294" r:id="rId39"/>
    <p:sldId id="356" r:id="rId40"/>
    <p:sldId id="357" r:id="rId41"/>
    <p:sldId id="296" r:id="rId42"/>
    <p:sldId id="297" r:id="rId43"/>
    <p:sldId id="298" r:id="rId44"/>
    <p:sldId id="358" r:id="rId45"/>
    <p:sldId id="301" r:id="rId46"/>
    <p:sldId id="302" r:id="rId47"/>
    <p:sldId id="359" r:id="rId48"/>
    <p:sldId id="360" r:id="rId49"/>
    <p:sldId id="303" r:id="rId50"/>
    <p:sldId id="304" r:id="rId51"/>
    <p:sldId id="306" r:id="rId52"/>
    <p:sldId id="307" r:id="rId53"/>
    <p:sldId id="308" r:id="rId54"/>
    <p:sldId id="309" r:id="rId55"/>
    <p:sldId id="310" r:id="rId56"/>
    <p:sldId id="365" r:id="rId57"/>
    <p:sldId id="366" r:id="rId58"/>
    <p:sldId id="311" r:id="rId59"/>
    <p:sldId id="312" r:id="rId60"/>
    <p:sldId id="313" r:id="rId61"/>
    <p:sldId id="314" r:id="rId62"/>
    <p:sldId id="350" r:id="rId63"/>
    <p:sldId id="335" r:id="rId64"/>
    <p:sldId id="315" r:id="rId65"/>
    <p:sldId id="316" r:id="rId66"/>
    <p:sldId id="317" r:id="rId67"/>
    <p:sldId id="318" r:id="rId68"/>
    <p:sldId id="333" r:id="rId69"/>
    <p:sldId id="33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2093" autoAdjust="0"/>
  </p:normalViewPr>
  <p:slideViewPr>
    <p:cSldViewPr snapToGrid="0">
      <p:cViewPr varScale="1">
        <p:scale>
          <a:sx n="86" d="100"/>
          <a:sy n="86" d="100"/>
        </p:scale>
        <p:origin x="2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1CB-BD11-C34B-80E3-EF0F17F7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new material?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BFA-5288-0041-8520-C653135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inherently ambiguous</a:t>
            </a:r>
          </a:p>
          <a:p>
            <a:r>
              <a:rPr lang="en-US" dirty="0"/>
              <a:t>Read C1,C2 and C3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BC8-3903-7745-BE60-41D8E84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E133B-DE48-7242-A11F-9398BA2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21E2-2977-0C4F-821A-EBF4732F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29913"/>
              </p:ext>
            </p:extLst>
          </p:nvPr>
        </p:nvGraphicFramePr>
        <p:xfrm>
          <a:off x="1023561" y="3867057"/>
          <a:ext cx="7505842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1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9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0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Affiliation_IndependentOther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median or </a:t>
            </a:r>
            <a:r>
              <a:rPr lang="en-US" dirty="0" err="1">
                <a:solidFill>
                  <a:prstClr val="white"/>
                </a:solidFill>
              </a:rPr>
              <a:t>hotdeck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39" y="3093653"/>
            <a:ext cx="2527182" cy="18251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6" y="2830075"/>
            <a:ext cx="1485142" cy="2293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5774397" y="3034555"/>
            <a:ext cx="1116169" cy="4471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1915-4810-F54F-9877-90E53331AB2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Piazza questions – your Tas need something to do!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9/20/20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241836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6795</Words>
  <Application>Microsoft Macintosh PowerPoint</Application>
  <PresentationFormat>On-screen Show (4:3)</PresentationFormat>
  <Paragraphs>2665</Paragraphs>
  <Slides>67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Any questions before new material?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Vtreat summary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Left Join</vt:lpstr>
      <vt:lpstr>Right Join</vt:lpstr>
      <vt:lpstr>Inner Join</vt:lpstr>
      <vt:lpstr>Full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Edward Kwartler</cp:lastModifiedBy>
  <cp:revision>38</cp:revision>
  <dcterms:created xsi:type="dcterms:W3CDTF">2018-09-09T20:06:05Z</dcterms:created>
  <dcterms:modified xsi:type="dcterms:W3CDTF">2020-09-21T02:48:42Z</dcterms:modified>
</cp:coreProperties>
</file>