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0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E619-E20C-489C-B642-82F7D6AF4B4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2552-98C2-449F-BD56-0B212F9D40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136556" y="4491587"/>
            <a:ext cx="5918887" cy="39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36556" y="5553415"/>
            <a:ext cx="5918887" cy="39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3136556" y="6137019"/>
            <a:ext cx="5918887" cy="395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55" y="1052038"/>
            <a:ext cx="3175686" cy="253931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571656" y="128708"/>
            <a:ext cx="1048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CiS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76514" y="3762444"/>
            <a:ext cx="18389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97404" y="4887002"/>
            <a:ext cx="2597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Contraseña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16965" y="6011560"/>
            <a:ext cx="13580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Entrar</a:t>
            </a:r>
            <a:endParaRPr lang="es-E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2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-1" y="858313"/>
            <a:ext cx="12192000" cy="60842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4912477" y="-21538"/>
            <a:ext cx="23670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Inventario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9197"/>
              </p:ext>
            </p:extLst>
          </p:nvPr>
        </p:nvGraphicFramePr>
        <p:xfrm>
          <a:off x="373574" y="2871346"/>
          <a:ext cx="11444850" cy="337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70">
                  <a:extLst>
                    <a:ext uri="{9D8B030D-6E8A-4147-A177-3AD203B41FA5}">
                      <a16:colId xmlns:a16="http://schemas.microsoft.com/office/drawing/2014/main" val="38308149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265300253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1765823509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4076141252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734439330"/>
                    </a:ext>
                  </a:extLst>
                </a:gridCol>
              </a:tblGrid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958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01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22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989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7159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15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611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087983" y="1594284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794659" y="1557551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ángulo isósceles 2"/>
          <p:cNvSpPr/>
          <p:nvPr/>
        </p:nvSpPr>
        <p:spPr>
          <a:xfrm flipV="1">
            <a:off x="8567188" y="1678064"/>
            <a:ext cx="309490" cy="39952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/>
          <p:cNvSpPr/>
          <p:nvPr/>
        </p:nvSpPr>
        <p:spPr>
          <a:xfrm flipV="1">
            <a:off x="4912477" y="1674185"/>
            <a:ext cx="309490" cy="39952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234106" y="1618538"/>
            <a:ext cx="1428020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Categoría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79035" y="1613903"/>
            <a:ext cx="1370567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6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818795"/>
            <a:ext cx="12192000" cy="6084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5049565" y="-21538"/>
            <a:ext cx="2092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Reportes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17216" y="3042240"/>
            <a:ext cx="2222695" cy="2067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067671" y="1266090"/>
            <a:ext cx="2222695" cy="2067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09427" y="1266092"/>
            <a:ext cx="2222695" cy="206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609426" y="4462974"/>
            <a:ext cx="2222695" cy="2067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1390180" y="1266089"/>
            <a:ext cx="15776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32754" y="4462975"/>
            <a:ext cx="20251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Facturación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32548" y="3042240"/>
            <a:ext cx="17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Productos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644599" y="1266090"/>
            <a:ext cx="21875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Proveedores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977606" y="4417902"/>
            <a:ext cx="15215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Historial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67671" y="4482760"/>
            <a:ext cx="2222695" cy="206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746848" y="4474202"/>
            <a:ext cx="8643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Caja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54" y="1952534"/>
            <a:ext cx="1678593" cy="10330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06" y="5126380"/>
            <a:ext cx="1718425" cy="11329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56" y="3643296"/>
            <a:ext cx="1608815" cy="11430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51" y="1881914"/>
            <a:ext cx="1608815" cy="10052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67" y="5149420"/>
            <a:ext cx="1760102" cy="11430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85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-1" y="858313"/>
            <a:ext cx="12192000" cy="6084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37957" y="1153551"/>
            <a:ext cx="2222695" cy="206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1237957" y="4005775"/>
            <a:ext cx="2222695" cy="2067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984652" y="1153551"/>
            <a:ext cx="2222695" cy="2067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4984652" y="4005775"/>
            <a:ext cx="2222695" cy="2067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588326" y="1153551"/>
            <a:ext cx="2222695" cy="2067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8588326" y="4005775"/>
            <a:ext cx="2222695" cy="206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288278" y="400577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Reportes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083415" y="1116679"/>
            <a:ext cx="20251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Facturación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560467" y="1153551"/>
            <a:ext cx="15776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8803661" y="1116679"/>
            <a:ext cx="17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Productos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623498" y="4030393"/>
            <a:ext cx="21875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Proveedores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419719" y="4030393"/>
            <a:ext cx="18209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Inventario</a:t>
            </a:r>
            <a:endParaRPr lang="es-ES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809014" y="-21538"/>
            <a:ext cx="25739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Bienvenido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07" y="1947981"/>
            <a:ext cx="1678593" cy="10330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10" y="4731738"/>
            <a:ext cx="1655010" cy="11626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90" y="4715629"/>
            <a:ext cx="1718425" cy="11329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65" y="1778051"/>
            <a:ext cx="1608815" cy="11430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65" y="4728953"/>
            <a:ext cx="1608815" cy="10052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48" y="1842642"/>
            <a:ext cx="1760102" cy="11430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58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-1" y="798341"/>
            <a:ext cx="12192000" cy="6144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5073928" y="-21538"/>
            <a:ext cx="20441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Usuarios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10005"/>
              </p:ext>
            </p:extLst>
          </p:nvPr>
        </p:nvGraphicFramePr>
        <p:xfrm>
          <a:off x="373574" y="2526873"/>
          <a:ext cx="11444850" cy="337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70">
                  <a:extLst>
                    <a:ext uri="{9D8B030D-6E8A-4147-A177-3AD203B41FA5}">
                      <a16:colId xmlns:a16="http://schemas.microsoft.com/office/drawing/2014/main" val="38308149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265300253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1765823509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4076141252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734439330"/>
                    </a:ext>
                  </a:extLst>
                </a:gridCol>
              </a:tblGrid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958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01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22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989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7159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15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6117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9562924" y="1106147"/>
            <a:ext cx="2152357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73574" y="1145544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896279" y="1201896"/>
            <a:ext cx="1191352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761907" y="1165807"/>
            <a:ext cx="1766128" cy="56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2761906" y="1201896"/>
            <a:ext cx="1303337" cy="52322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016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Buscar</a:t>
            </a:r>
            <a:endParaRPr lang="es-ES" sz="2800" b="1" cap="none" spc="0" dirty="0">
              <a:ln w="1016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706000" y="1165807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814332"/>
            <a:ext cx="12192000" cy="6144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09961" y="0"/>
            <a:ext cx="18389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32676" y="5445505"/>
            <a:ext cx="6323061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632680" y="1201896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865534" y="1201896"/>
            <a:ext cx="125284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Nombre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161564" y="5516963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96279" y="2303242"/>
            <a:ext cx="1191352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83910" y="3356101"/>
            <a:ext cx="141609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Password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632678" y="2246889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2632677" y="3356101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516692" y="4408960"/>
            <a:ext cx="2048382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Administrador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lipse 2"/>
          <p:cNvSpPr/>
          <p:nvPr/>
        </p:nvSpPr>
        <p:spPr>
          <a:xfrm>
            <a:off x="3778623" y="4408960"/>
            <a:ext cx="510988" cy="4770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5134670" y="4410415"/>
            <a:ext cx="510988" cy="4770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081766" y="4477553"/>
            <a:ext cx="636105" cy="4856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400571" y="4480266"/>
            <a:ext cx="636105" cy="4856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1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-1" y="798341"/>
            <a:ext cx="12192000" cy="6144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4931294" y="-21538"/>
            <a:ext cx="23294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Productos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10005"/>
              </p:ext>
            </p:extLst>
          </p:nvPr>
        </p:nvGraphicFramePr>
        <p:xfrm>
          <a:off x="373574" y="2526873"/>
          <a:ext cx="11444850" cy="337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70">
                  <a:extLst>
                    <a:ext uri="{9D8B030D-6E8A-4147-A177-3AD203B41FA5}">
                      <a16:colId xmlns:a16="http://schemas.microsoft.com/office/drawing/2014/main" val="38308149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265300253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1765823509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4076141252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734439330"/>
                    </a:ext>
                  </a:extLst>
                </a:gridCol>
              </a:tblGrid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958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01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22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989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7159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15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6117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9562924" y="1106147"/>
            <a:ext cx="2152357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73574" y="1145544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744155" y="1201896"/>
            <a:ext cx="1495602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Productos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761907" y="1165807"/>
            <a:ext cx="1766128" cy="56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2761906" y="1178813"/>
            <a:ext cx="1303337" cy="52322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016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Buscar</a:t>
            </a:r>
            <a:endParaRPr lang="es-ES" sz="2800" b="1" cap="none" spc="0" dirty="0">
              <a:ln w="1016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706000" y="1165807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1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814332"/>
            <a:ext cx="12192000" cy="6144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67328" y="0"/>
            <a:ext cx="2124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32676" y="5445505"/>
            <a:ext cx="6323061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632680" y="1201896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865534" y="1201896"/>
            <a:ext cx="125284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Nombre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161564" y="5516963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77947" y="2303242"/>
            <a:ext cx="1428020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Categoría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93775" y="3356101"/>
            <a:ext cx="99636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Precio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632678" y="2246889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2632677" y="3356101"/>
            <a:ext cx="193932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1097461" y="4408960"/>
            <a:ext cx="886846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Stock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613274" y="4413870"/>
            <a:ext cx="193932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ángulo isósceles 19"/>
          <p:cNvSpPr/>
          <p:nvPr/>
        </p:nvSpPr>
        <p:spPr>
          <a:xfrm flipV="1">
            <a:off x="8529736" y="2373082"/>
            <a:ext cx="309490" cy="39952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-1" y="798341"/>
            <a:ext cx="12192000" cy="6144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4669494" y="-21538"/>
            <a:ext cx="28530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Proveedores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10005"/>
              </p:ext>
            </p:extLst>
          </p:nvPr>
        </p:nvGraphicFramePr>
        <p:xfrm>
          <a:off x="373574" y="2526873"/>
          <a:ext cx="11444850" cy="337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70">
                  <a:extLst>
                    <a:ext uri="{9D8B030D-6E8A-4147-A177-3AD203B41FA5}">
                      <a16:colId xmlns:a16="http://schemas.microsoft.com/office/drawing/2014/main" val="38308149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265300253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1765823509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4076141252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734439330"/>
                    </a:ext>
                  </a:extLst>
                </a:gridCol>
              </a:tblGrid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958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01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22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989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7159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15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6117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9562924" y="1106147"/>
            <a:ext cx="2152357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73574" y="1145544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584272" y="1201896"/>
            <a:ext cx="1815370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Proveedores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761907" y="1165807"/>
            <a:ext cx="1766128" cy="568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2761906" y="1194549"/>
            <a:ext cx="1303337" cy="52322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016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Buscar</a:t>
            </a:r>
            <a:endParaRPr lang="es-ES" sz="2800" b="1" cap="none" spc="0" dirty="0">
              <a:ln w="1016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706000" y="1165807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9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814332"/>
            <a:ext cx="12192000" cy="61442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09961" y="0"/>
            <a:ext cx="18389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32676" y="5445505"/>
            <a:ext cx="6323061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632680" y="1201896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/>
          <p:cNvSpPr/>
          <p:nvPr/>
        </p:nvSpPr>
        <p:spPr>
          <a:xfrm>
            <a:off x="865534" y="1201896"/>
            <a:ext cx="125284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Nombre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161564" y="5516963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96279" y="2303242"/>
            <a:ext cx="1191352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Usuario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83910" y="3356101"/>
            <a:ext cx="141609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Password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632678" y="2246889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2632677" y="3356101"/>
            <a:ext cx="6323061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516692" y="4408960"/>
            <a:ext cx="2048382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Administrador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Elipse 2"/>
          <p:cNvSpPr/>
          <p:nvPr/>
        </p:nvSpPr>
        <p:spPr>
          <a:xfrm>
            <a:off x="3778623" y="4408960"/>
            <a:ext cx="510988" cy="4770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5134670" y="4410415"/>
            <a:ext cx="510988" cy="4770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081766" y="4477553"/>
            <a:ext cx="636105" cy="4856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400571" y="4480266"/>
            <a:ext cx="636105" cy="4856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  <a:endParaRPr lang="es-ES" sz="25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8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-1" y="858313"/>
            <a:ext cx="12192000" cy="60842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2" y="84590"/>
            <a:ext cx="942535" cy="629161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4773206" y="-21538"/>
            <a:ext cx="2645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Facturación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7115" y="1263318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200013" y="1300300"/>
            <a:ext cx="744027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9491841" y="1303818"/>
            <a:ext cx="2152357" cy="622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3028005" y="1275070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5588896" y="1263320"/>
            <a:ext cx="2236763" cy="5897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8200013" y="2119681"/>
            <a:ext cx="14786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Total :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024002" y="2098168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5000</a:t>
            </a:r>
            <a:endParaRPr lang="es-E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75099" y="1356652"/>
            <a:ext cx="1370567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599601" y="1356652"/>
            <a:ext cx="1093569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Cliente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776061" y="1356652"/>
            <a:ext cx="1862433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 de pago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254931" y="1374252"/>
            <a:ext cx="654346" cy="4770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" dirty="0" err="1" smtClean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Qty</a:t>
            </a:r>
            <a:endParaRPr lang="es-ES" sz="2500" cap="none" spc="0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566839" y="1356652"/>
            <a:ext cx="1265283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600" b="1" dirty="0" smtClean="0">
                <a:ln w="10160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Agregar</a:t>
            </a:r>
            <a:endParaRPr lang="es-ES" sz="2600" b="1" cap="none" spc="0" dirty="0">
              <a:ln w="1016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27909"/>
              </p:ext>
            </p:extLst>
          </p:nvPr>
        </p:nvGraphicFramePr>
        <p:xfrm>
          <a:off x="373574" y="2871346"/>
          <a:ext cx="11444850" cy="337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70">
                  <a:extLst>
                    <a:ext uri="{9D8B030D-6E8A-4147-A177-3AD203B41FA5}">
                      <a16:colId xmlns:a16="http://schemas.microsoft.com/office/drawing/2014/main" val="38308149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2653002536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1765823509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4076141252"/>
                    </a:ext>
                  </a:extLst>
                </a:gridCol>
                <a:gridCol w="2288970">
                  <a:extLst>
                    <a:ext uri="{9D8B030D-6E8A-4147-A177-3AD203B41FA5}">
                      <a16:colId xmlns:a16="http://schemas.microsoft.com/office/drawing/2014/main" val="734439330"/>
                    </a:ext>
                  </a:extLst>
                </a:gridCol>
              </a:tblGrid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958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01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222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9890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7159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15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1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66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vargas diaz</dc:creator>
  <cp:lastModifiedBy>david vargas diaz</cp:lastModifiedBy>
  <cp:revision>71</cp:revision>
  <dcterms:created xsi:type="dcterms:W3CDTF">2018-11-23T01:50:22Z</dcterms:created>
  <dcterms:modified xsi:type="dcterms:W3CDTF">2018-11-24T18:43:01Z</dcterms:modified>
</cp:coreProperties>
</file>