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256" r:id="rId7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F560-59A7-4C11-81D3-25941B5A15B8}" type="datetimeFigureOut">
              <a:rPr lang="fr-FR" smtClean="0"/>
              <a:pPr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CCF7-CFCD-49E1-8013-F064EDB25C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8.png"/><Relationship Id="rId10" Type="http://schemas.openxmlformats.org/officeDocument/2006/relationships/image" Target="../media/image64.png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75.png"/><Relationship Id="rId5" Type="http://schemas.openxmlformats.org/officeDocument/2006/relationships/image" Target="../media/image13.png"/><Relationship Id="rId10" Type="http://schemas.openxmlformats.org/officeDocument/2006/relationships/image" Target="../media/image74.png"/><Relationship Id="rId4" Type="http://schemas.openxmlformats.org/officeDocument/2006/relationships/image" Target="../media/image1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4.png"/><Relationship Id="rId5" Type="http://schemas.openxmlformats.org/officeDocument/2006/relationships/image" Target="../media/image32.png"/><Relationship Id="rId10" Type="http://schemas.openxmlformats.org/officeDocument/2006/relationships/image" Target="../media/image83.png"/><Relationship Id="rId4" Type="http://schemas.openxmlformats.org/officeDocument/2006/relationships/image" Target="../media/image31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91.png"/><Relationship Id="rId4" Type="http://schemas.openxmlformats.org/officeDocument/2006/relationships/image" Target="../media/image31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11.png"/><Relationship Id="rId10" Type="http://schemas.openxmlformats.org/officeDocument/2006/relationships/image" Target="../media/image94.png"/><Relationship Id="rId4" Type="http://schemas.openxmlformats.org/officeDocument/2006/relationships/image" Target="../media/image31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4.png"/><Relationship Id="rId5" Type="http://schemas.openxmlformats.org/officeDocument/2006/relationships/image" Target="../media/image32.png"/><Relationship Id="rId10" Type="http://schemas.openxmlformats.org/officeDocument/2006/relationships/image" Target="../media/image83.png"/><Relationship Id="rId4" Type="http://schemas.openxmlformats.org/officeDocument/2006/relationships/image" Target="../media/image31.png"/><Relationship Id="rId9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.png"/><Relationship Id="rId7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11.png"/><Relationship Id="rId4" Type="http://schemas.openxmlformats.org/officeDocument/2006/relationships/image" Target="../media/image31.png"/><Relationship Id="rId9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5.png"/><Relationship Id="rId5" Type="http://schemas.openxmlformats.org/officeDocument/2006/relationships/image" Target="../media/image32.png"/><Relationship Id="rId10" Type="http://schemas.openxmlformats.org/officeDocument/2006/relationships/image" Target="../media/image84.png"/><Relationship Id="rId4" Type="http://schemas.openxmlformats.org/officeDocument/2006/relationships/image" Target="../media/image31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5.png"/><Relationship Id="rId5" Type="http://schemas.openxmlformats.org/officeDocument/2006/relationships/image" Target="../media/image32.png"/><Relationship Id="rId10" Type="http://schemas.openxmlformats.org/officeDocument/2006/relationships/image" Target="../media/image84.png"/><Relationship Id="rId4" Type="http://schemas.openxmlformats.org/officeDocument/2006/relationships/image" Target="../media/image31.png"/><Relationship Id="rId9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1.png"/><Relationship Id="rId10" Type="http://schemas.openxmlformats.org/officeDocument/2006/relationships/image" Target="../media/image107.png"/><Relationship Id="rId4" Type="http://schemas.openxmlformats.org/officeDocument/2006/relationships/image" Target="../media/image31.pn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5.png"/><Relationship Id="rId5" Type="http://schemas.openxmlformats.org/officeDocument/2006/relationships/image" Target="../media/image32.png"/><Relationship Id="rId10" Type="http://schemas.openxmlformats.org/officeDocument/2006/relationships/image" Target="../media/image84.png"/><Relationship Id="rId4" Type="http://schemas.openxmlformats.org/officeDocument/2006/relationships/image" Target="../media/image31.png"/><Relationship Id="rId9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1.png"/><Relationship Id="rId10" Type="http://schemas.openxmlformats.org/officeDocument/2006/relationships/image" Target="../media/image112.png"/><Relationship Id="rId4" Type="http://schemas.openxmlformats.org/officeDocument/2006/relationships/image" Target="../media/image31.png"/><Relationship Id="rId9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5.png"/><Relationship Id="rId5" Type="http://schemas.openxmlformats.org/officeDocument/2006/relationships/image" Target="../media/image32.png"/><Relationship Id="rId10" Type="http://schemas.openxmlformats.org/officeDocument/2006/relationships/image" Target="../media/image84.png"/><Relationship Id="rId4" Type="http://schemas.openxmlformats.org/officeDocument/2006/relationships/image" Target="../media/image31.png"/><Relationship Id="rId9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2.png"/><Relationship Id="rId7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.png"/><Relationship Id="rId10" Type="http://schemas.openxmlformats.org/officeDocument/2006/relationships/image" Target="../media/image118.png"/><Relationship Id="rId4" Type="http://schemas.openxmlformats.org/officeDocument/2006/relationships/image" Target="../media/image31.png"/><Relationship Id="rId9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5.png"/><Relationship Id="rId5" Type="http://schemas.openxmlformats.org/officeDocument/2006/relationships/image" Target="../media/image32.png"/><Relationship Id="rId10" Type="http://schemas.openxmlformats.org/officeDocument/2006/relationships/image" Target="../media/image84.png"/><Relationship Id="rId4" Type="http://schemas.openxmlformats.org/officeDocument/2006/relationships/image" Target="../media/image31.png"/><Relationship Id="rId9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75.png"/><Relationship Id="rId5" Type="http://schemas.openxmlformats.org/officeDocument/2006/relationships/image" Target="../media/image13.png"/><Relationship Id="rId10" Type="http://schemas.openxmlformats.org/officeDocument/2006/relationships/image" Target="../media/image74.png"/><Relationship Id="rId4" Type="http://schemas.openxmlformats.org/officeDocument/2006/relationships/image" Target="../media/image1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9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3.png"/><Relationship Id="rId5" Type="http://schemas.openxmlformats.org/officeDocument/2006/relationships/image" Target="../media/image32.png"/><Relationship Id="rId10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7.png"/><Relationship Id="rId5" Type="http://schemas.openxmlformats.org/officeDocument/2006/relationships/image" Target="../media/image32.png"/><Relationship Id="rId10" Type="http://schemas.openxmlformats.org/officeDocument/2006/relationships/image" Target="../media/image126.png"/><Relationship Id="rId4" Type="http://schemas.openxmlformats.org/officeDocument/2006/relationships/image" Target="../media/image31.png"/><Relationship Id="rId9" Type="http://schemas.openxmlformats.org/officeDocument/2006/relationships/image" Target="../media/image1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3.png"/><Relationship Id="rId5" Type="http://schemas.openxmlformats.org/officeDocument/2006/relationships/image" Target="../media/image32.png"/><Relationship Id="rId10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.png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Relationship Id="rId9" Type="http://schemas.openxmlformats.org/officeDocument/2006/relationships/image" Target="../media/image1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3.png"/><Relationship Id="rId5" Type="http://schemas.openxmlformats.org/officeDocument/2006/relationships/image" Target="../media/image32.png"/><Relationship Id="rId10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2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0.png"/><Relationship Id="rId10" Type="http://schemas.openxmlformats.org/officeDocument/2006/relationships/image" Target="../media/image138.png"/><Relationship Id="rId4" Type="http://schemas.openxmlformats.org/officeDocument/2006/relationships/image" Target="../media/image31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3.png"/><Relationship Id="rId5" Type="http://schemas.openxmlformats.org/officeDocument/2006/relationships/image" Target="../media/image32.png"/><Relationship Id="rId10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2.png"/><Relationship Id="rId7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0.png"/><Relationship Id="rId10" Type="http://schemas.openxmlformats.org/officeDocument/2006/relationships/image" Target="../media/image145.png"/><Relationship Id="rId4" Type="http://schemas.openxmlformats.org/officeDocument/2006/relationships/image" Target="../media/image31.png"/><Relationship Id="rId9" Type="http://schemas.openxmlformats.org/officeDocument/2006/relationships/image" Target="../media/image1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7.png"/><Relationship Id="rId5" Type="http://schemas.openxmlformats.org/officeDocument/2006/relationships/image" Target="../media/image32.png"/><Relationship Id="rId10" Type="http://schemas.openxmlformats.org/officeDocument/2006/relationships/image" Target="../media/image126.png"/><Relationship Id="rId4" Type="http://schemas.openxmlformats.org/officeDocument/2006/relationships/image" Target="../media/image31.png"/><Relationship Id="rId9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2.png"/><Relationship Id="rId7" Type="http://schemas.openxmlformats.org/officeDocument/2006/relationships/image" Target="../media/image1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0.png"/><Relationship Id="rId10" Type="http://schemas.openxmlformats.org/officeDocument/2006/relationships/image" Target="../media/image150.png"/><Relationship Id="rId4" Type="http://schemas.openxmlformats.org/officeDocument/2006/relationships/image" Target="../media/image31.png"/><Relationship Id="rId9" Type="http://schemas.openxmlformats.org/officeDocument/2006/relationships/image" Target="../media/image1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7.png"/><Relationship Id="rId5" Type="http://schemas.openxmlformats.org/officeDocument/2006/relationships/image" Target="../media/image32.png"/><Relationship Id="rId10" Type="http://schemas.openxmlformats.org/officeDocument/2006/relationships/image" Target="../media/image126.png"/><Relationship Id="rId4" Type="http://schemas.openxmlformats.org/officeDocument/2006/relationships/image" Target="../media/image31.png"/><Relationship Id="rId9" Type="http://schemas.openxmlformats.org/officeDocument/2006/relationships/image" Target="../media/image12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2.png"/><Relationship Id="rId7" Type="http://schemas.openxmlformats.org/officeDocument/2006/relationships/image" Target="../media/image1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0.png"/><Relationship Id="rId10" Type="http://schemas.openxmlformats.org/officeDocument/2006/relationships/image" Target="../media/image156.png"/><Relationship Id="rId4" Type="http://schemas.openxmlformats.org/officeDocument/2006/relationships/image" Target="../media/image31.png"/><Relationship Id="rId9" Type="http://schemas.openxmlformats.org/officeDocument/2006/relationships/image" Target="../media/image15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7.png"/><Relationship Id="rId5" Type="http://schemas.openxmlformats.org/officeDocument/2006/relationships/image" Target="../media/image32.png"/><Relationship Id="rId10" Type="http://schemas.openxmlformats.org/officeDocument/2006/relationships/image" Target="../media/image126.png"/><Relationship Id="rId4" Type="http://schemas.openxmlformats.org/officeDocument/2006/relationships/image" Target="../media/image31.png"/><Relationship Id="rId9" Type="http://schemas.openxmlformats.org/officeDocument/2006/relationships/image" Target="../media/image12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2.png"/><Relationship Id="rId7" Type="http://schemas.openxmlformats.org/officeDocument/2006/relationships/image" Target="../media/image1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Relationship Id="rId9" Type="http://schemas.openxmlformats.org/officeDocument/2006/relationships/image" Target="../media/image1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7.png"/><Relationship Id="rId5" Type="http://schemas.openxmlformats.org/officeDocument/2006/relationships/image" Target="../media/image32.png"/><Relationship Id="rId10" Type="http://schemas.openxmlformats.org/officeDocument/2006/relationships/image" Target="../media/image126.png"/><Relationship Id="rId4" Type="http://schemas.openxmlformats.org/officeDocument/2006/relationships/image" Target="../media/image31.png"/><Relationship Id="rId9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3.png"/><Relationship Id="rId5" Type="http://schemas.openxmlformats.org/officeDocument/2006/relationships/image" Target="../media/image32.png"/><Relationship Id="rId10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9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61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9888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492896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2492896"/>
            <a:ext cx="1190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05064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4005064"/>
            <a:ext cx="97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1628800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3068960"/>
            <a:ext cx="5928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3140968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1556792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08920"/>
            <a:ext cx="2876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70892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400506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4005064"/>
            <a:ext cx="248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450912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20888"/>
            <a:ext cx="28479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068960"/>
            <a:ext cx="621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501008"/>
            <a:ext cx="2524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08920"/>
            <a:ext cx="2876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70892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400506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4005064"/>
            <a:ext cx="248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84168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276872"/>
            <a:ext cx="2324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708920"/>
            <a:ext cx="787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3068960"/>
            <a:ext cx="623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429000"/>
            <a:ext cx="6953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4005064"/>
            <a:ext cx="4200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348880"/>
            <a:ext cx="2305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780928"/>
            <a:ext cx="8305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3284984"/>
            <a:ext cx="2828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861048"/>
            <a:ext cx="3505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35699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204864"/>
            <a:ext cx="22193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636912"/>
            <a:ext cx="6438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924944"/>
            <a:ext cx="658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212976"/>
            <a:ext cx="3438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3429000"/>
            <a:ext cx="3105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3717032"/>
            <a:ext cx="2333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005064"/>
            <a:ext cx="58007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348880"/>
            <a:ext cx="1943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852936"/>
            <a:ext cx="6429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284984"/>
            <a:ext cx="408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789040"/>
            <a:ext cx="4114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636912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420888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112474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844824"/>
            <a:ext cx="4191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996952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3789040"/>
            <a:ext cx="2019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50912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92896"/>
            <a:ext cx="4714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140968"/>
            <a:ext cx="3190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50912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08920"/>
            <a:ext cx="2876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70892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400506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4005064"/>
            <a:ext cx="248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564904"/>
            <a:ext cx="6229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356992"/>
            <a:ext cx="4295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droite 12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00392" y="112474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 rot="10800000">
            <a:off x="8100392" y="4149080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636912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420888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112474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844824"/>
            <a:ext cx="4191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996952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3789040"/>
            <a:ext cx="2019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>
          <a:xfrm rot="10800000">
            <a:off x="8100392" y="4149080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9888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492896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2492896"/>
            <a:ext cx="1190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05064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4005064"/>
            <a:ext cx="97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1628800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3068960"/>
            <a:ext cx="5928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3140968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1556792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348880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3645024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052736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1844824"/>
            <a:ext cx="4914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960" y="2636912"/>
            <a:ext cx="3638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1960" y="292494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3212976"/>
            <a:ext cx="3267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11960" y="3501008"/>
            <a:ext cx="3171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5616" y="4005064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1052736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00392" y="112474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564904"/>
            <a:ext cx="682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501008"/>
            <a:ext cx="5238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204864"/>
            <a:ext cx="2038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08920"/>
            <a:ext cx="49339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356992"/>
            <a:ext cx="543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861048"/>
            <a:ext cx="427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365104"/>
            <a:ext cx="6276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314096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204864"/>
            <a:ext cx="2038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2636912"/>
            <a:ext cx="28479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3068960"/>
            <a:ext cx="4924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3501008"/>
            <a:ext cx="4781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3933056"/>
            <a:ext cx="4781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292494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348880"/>
            <a:ext cx="2581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852936"/>
            <a:ext cx="2762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356992"/>
            <a:ext cx="2343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789040"/>
            <a:ext cx="2857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1680" y="37890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420888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996952"/>
            <a:ext cx="4638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3501008"/>
            <a:ext cx="3733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00" y="378904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276872"/>
            <a:ext cx="1000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80928"/>
            <a:ext cx="5181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140968"/>
            <a:ext cx="6467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717032"/>
            <a:ext cx="4838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4077072"/>
            <a:ext cx="6953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564904"/>
            <a:ext cx="6229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356992"/>
            <a:ext cx="4295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1680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204864"/>
            <a:ext cx="800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08920"/>
            <a:ext cx="4772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068960"/>
            <a:ext cx="4162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429000"/>
            <a:ext cx="2114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3789040"/>
            <a:ext cx="6086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4149080"/>
            <a:ext cx="2238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00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276872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708920"/>
            <a:ext cx="3676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068960"/>
            <a:ext cx="5991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429000"/>
            <a:ext cx="4295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3789040"/>
            <a:ext cx="4543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70892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50100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2420888"/>
            <a:ext cx="2200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234888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3212976"/>
            <a:ext cx="1266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3140968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077072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005064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4408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1634" y="1484784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564904"/>
            <a:ext cx="682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501008"/>
            <a:ext cx="5238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1052736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lèche droite 17"/>
          <p:cNvSpPr/>
          <p:nvPr/>
        </p:nvSpPr>
        <p:spPr>
          <a:xfrm rot="10800000">
            <a:off x="8100392" y="4221088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348880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3645024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052736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1844824"/>
            <a:ext cx="4914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960" y="2636912"/>
            <a:ext cx="3638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1960" y="292494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3212976"/>
            <a:ext cx="3267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11960" y="3501008"/>
            <a:ext cx="3171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5616" y="4005064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 rot="10800000">
            <a:off x="8100392" y="4221088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573016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492896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2492896"/>
            <a:ext cx="1190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05064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4005064"/>
            <a:ext cx="97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1628800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3068960"/>
            <a:ext cx="5928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3140968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1556792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636912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1916832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2996952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44408" y="1052736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3861048"/>
            <a:ext cx="1943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08920"/>
            <a:ext cx="2876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70892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400506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4005064"/>
            <a:ext cx="248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884368" y="400506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4408" y="1052736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780928"/>
            <a:ext cx="7572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285293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056" y="2852936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616" y="4005064"/>
            <a:ext cx="3267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077072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71703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2780928"/>
            <a:ext cx="2028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78092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672" y="4005064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996952"/>
            <a:ext cx="4419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348880"/>
            <a:ext cx="2286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429000"/>
            <a:ext cx="280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285293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056" y="2852936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616" y="4005064"/>
            <a:ext cx="3267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077072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492896"/>
            <a:ext cx="1352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140968"/>
            <a:ext cx="5381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501008"/>
            <a:ext cx="1952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3861048"/>
            <a:ext cx="3371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450912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285293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056" y="2852936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616" y="4005064"/>
            <a:ext cx="3267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077072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204864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564904"/>
            <a:ext cx="2981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852936"/>
            <a:ext cx="5905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140968"/>
            <a:ext cx="486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3429000"/>
            <a:ext cx="6324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3717032"/>
            <a:ext cx="491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536" y="4005064"/>
            <a:ext cx="1962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285293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056" y="2852936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616" y="4005064"/>
            <a:ext cx="3267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077072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71703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780928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2780928"/>
            <a:ext cx="2390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933056"/>
            <a:ext cx="208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3933056"/>
            <a:ext cx="4895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276872"/>
            <a:ext cx="179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780928"/>
            <a:ext cx="4191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140968"/>
            <a:ext cx="338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501008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3861048"/>
            <a:ext cx="6924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3356992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2780928"/>
            <a:ext cx="2028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78092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672" y="4005064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132856"/>
            <a:ext cx="1885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636912"/>
            <a:ext cx="6972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996952"/>
            <a:ext cx="5791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284984"/>
            <a:ext cx="381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3573016"/>
            <a:ext cx="3228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3861048"/>
            <a:ext cx="400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42900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2780928"/>
            <a:ext cx="2028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78092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672" y="4005064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204864"/>
            <a:ext cx="1219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636912"/>
            <a:ext cx="3343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996952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284984"/>
            <a:ext cx="3905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3645024"/>
            <a:ext cx="576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4581128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2780928"/>
            <a:ext cx="2028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78092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672" y="4005064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276872"/>
            <a:ext cx="2238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708920"/>
            <a:ext cx="396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140968"/>
            <a:ext cx="3467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3501008"/>
            <a:ext cx="5457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4408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6992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2780928"/>
            <a:ext cx="2028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278092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672" y="4005064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14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400" y="4869160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285293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056" y="2852936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616" y="4005064"/>
            <a:ext cx="3267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077072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lèche droite 17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772816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618" y="1484784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780928"/>
            <a:ext cx="7572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èche droite 8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420888"/>
            <a:ext cx="2724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96952"/>
            <a:ext cx="4419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501008"/>
            <a:ext cx="4124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1252339" cy="31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564904"/>
            <a:ext cx="108508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060848"/>
            <a:ext cx="2695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2852936"/>
            <a:ext cx="4819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2352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3789040"/>
            <a:ext cx="2628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1772816"/>
            <a:ext cx="4914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2348880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2780928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4408" y="1052736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lèche droite 17"/>
          <p:cNvSpPr/>
          <p:nvPr/>
        </p:nvSpPr>
        <p:spPr>
          <a:xfrm rot="10800000">
            <a:off x="8100392" y="4149080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636912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1916832"/>
            <a:ext cx="2019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2996952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44408" y="1052736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3861048"/>
            <a:ext cx="1943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>
          <a:xfrm rot="10800000">
            <a:off x="8100392" y="4149080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à coins arrondis 12"/>
          <p:cNvSpPr/>
          <p:nvPr/>
        </p:nvSpPr>
        <p:spPr>
          <a:xfrm>
            <a:off x="1619672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724128" y="2924944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724128" y="1412776"/>
            <a:ext cx="2160240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3573016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492896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2492896"/>
            <a:ext cx="1190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05064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4005064"/>
            <a:ext cx="97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1628800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3068960"/>
            <a:ext cx="5928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39752" y="3140968"/>
            <a:ext cx="5893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1556792"/>
            <a:ext cx="9023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7596336" y="3861048"/>
            <a:ext cx="57606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299750" cy="364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12776"/>
            <a:ext cx="809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636912"/>
            <a:ext cx="1200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01008"/>
            <a:ext cx="927348" cy="3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996952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3789040"/>
            <a:ext cx="2019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0" y="2780928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1844824"/>
            <a:ext cx="5038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44408" y="1124744"/>
            <a:ext cx="5928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068960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14096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08920"/>
            <a:ext cx="2876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708920"/>
            <a:ext cx="2505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4005064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4005064"/>
            <a:ext cx="248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0152" y="3284984"/>
            <a:ext cx="19767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34400" y="3284984"/>
            <a:ext cx="609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fr-FR" dirty="0" smtClean="0"/>
              <a:t>Formations Courtes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3547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776" y="1484784"/>
            <a:ext cx="9240776" cy="4059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11406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1132" y="1484784"/>
            <a:ext cx="662868" cy="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 rot="10800000">
            <a:off x="8028384" y="4725144"/>
            <a:ext cx="216024" cy="14401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420888"/>
            <a:ext cx="2314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996952"/>
            <a:ext cx="3552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429000"/>
            <a:ext cx="5343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861048"/>
            <a:ext cx="1971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146</Words>
  <Application>Microsoft Office PowerPoint</Application>
  <PresentationFormat>Affichage à l'écran (4:3)</PresentationFormat>
  <Paragraphs>73</Paragraphs>
  <Slides>74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5" baseType="lpstr">
      <vt:lpstr>Thème Office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Formations Courtes</vt:lpstr>
      <vt:lpstr>Diapositive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Formations Courtes</dc:title>
  <dc:creator>javier</dc:creator>
  <cp:lastModifiedBy>javier</cp:lastModifiedBy>
  <cp:revision>76</cp:revision>
  <dcterms:created xsi:type="dcterms:W3CDTF">2016-06-28T10:18:29Z</dcterms:created>
  <dcterms:modified xsi:type="dcterms:W3CDTF">2016-07-04T17:34:34Z</dcterms:modified>
</cp:coreProperties>
</file>