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256" r:id="rId72"/>
    <p:sldId id="276" r:id="rId7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51D9-499C-4D67-B67A-5BED466785CA}" type="datetimeFigureOut">
              <a:rPr lang="fr-FR" smtClean="0"/>
              <a:pPr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118C-B7E9-4F51-AE78-1C01FF355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7.png"/><Relationship Id="rId10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8.png"/><Relationship Id="rId5" Type="http://schemas.openxmlformats.org/officeDocument/2006/relationships/image" Target="../media/image13.pn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60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.png"/><Relationship Id="rId10" Type="http://schemas.openxmlformats.org/officeDocument/2006/relationships/image" Target="../media/image65.png"/><Relationship Id="rId4" Type="http://schemas.openxmlformats.org/officeDocument/2006/relationships/image" Target="../media/image23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9.png"/><Relationship Id="rId5" Type="http://schemas.openxmlformats.org/officeDocument/2006/relationships/image" Target="../media/image33.png"/><Relationship Id="rId10" Type="http://schemas.openxmlformats.org/officeDocument/2006/relationships/image" Target="../media/image68.png"/><Relationship Id="rId4" Type="http://schemas.openxmlformats.org/officeDocument/2006/relationships/image" Target="../media/image27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6.png"/><Relationship Id="rId10" Type="http://schemas.openxmlformats.org/officeDocument/2006/relationships/image" Target="../media/image76.png"/><Relationship Id="rId4" Type="http://schemas.openxmlformats.org/officeDocument/2006/relationships/image" Target="../media/image27.png"/><Relationship Id="rId9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9.png"/><Relationship Id="rId5" Type="http://schemas.openxmlformats.org/officeDocument/2006/relationships/image" Target="../media/image33.png"/><Relationship Id="rId10" Type="http://schemas.openxmlformats.org/officeDocument/2006/relationships/image" Target="../media/image68.png"/><Relationship Id="rId4" Type="http://schemas.openxmlformats.org/officeDocument/2006/relationships/image" Target="../media/image27.png"/><Relationship Id="rId9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.png"/><Relationship Id="rId7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9.png"/><Relationship Id="rId5" Type="http://schemas.openxmlformats.org/officeDocument/2006/relationships/image" Target="../media/image33.png"/><Relationship Id="rId10" Type="http://schemas.openxmlformats.org/officeDocument/2006/relationships/image" Target="../media/image68.png"/><Relationship Id="rId4" Type="http://schemas.openxmlformats.org/officeDocument/2006/relationships/image" Target="../media/image27.png"/><Relationship Id="rId9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6.png"/><Relationship Id="rId10" Type="http://schemas.openxmlformats.org/officeDocument/2006/relationships/image" Target="../media/image86.png"/><Relationship Id="rId4" Type="http://schemas.openxmlformats.org/officeDocument/2006/relationships/image" Target="../media/image27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9.png"/><Relationship Id="rId5" Type="http://schemas.openxmlformats.org/officeDocument/2006/relationships/image" Target="../media/image33.png"/><Relationship Id="rId10" Type="http://schemas.openxmlformats.org/officeDocument/2006/relationships/image" Target="../media/image68.png"/><Relationship Id="rId4" Type="http://schemas.openxmlformats.org/officeDocument/2006/relationships/image" Target="../media/image27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9.png"/><Relationship Id="rId5" Type="http://schemas.openxmlformats.org/officeDocument/2006/relationships/image" Target="../media/image33.png"/><Relationship Id="rId10" Type="http://schemas.openxmlformats.org/officeDocument/2006/relationships/image" Target="../media/image68.png"/><Relationship Id="rId4" Type="http://schemas.openxmlformats.org/officeDocument/2006/relationships/image" Target="../media/image27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2.png"/><Relationship Id="rId7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6.png"/><Relationship Id="rId10" Type="http://schemas.openxmlformats.org/officeDocument/2006/relationships/image" Target="../media/image95.png"/><Relationship Id="rId4" Type="http://schemas.openxmlformats.org/officeDocument/2006/relationships/image" Target="../media/image27.png"/><Relationship Id="rId9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9.png"/><Relationship Id="rId5" Type="http://schemas.openxmlformats.org/officeDocument/2006/relationships/image" Target="../media/image33.png"/><Relationship Id="rId10" Type="http://schemas.openxmlformats.org/officeDocument/2006/relationships/image" Target="../media/image68.png"/><Relationship Id="rId4" Type="http://schemas.openxmlformats.org/officeDocument/2006/relationships/image" Target="../media/image27.png"/><Relationship Id="rId9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2.png"/><Relationship Id="rId7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6.png"/><Relationship Id="rId10" Type="http://schemas.openxmlformats.org/officeDocument/2006/relationships/image" Target="../media/image100.png"/><Relationship Id="rId4" Type="http://schemas.openxmlformats.org/officeDocument/2006/relationships/image" Target="../media/image27.png"/><Relationship Id="rId9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9.png"/><Relationship Id="rId5" Type="http://schemas.openxmlformats.org/officeDocument/2006/relationships/image" Target="../media/image33.png"/><Relationship Id="rId10" Type="http://schemas.openxmlformats.org/officeDocument/2006/relationships/image" Target="../media/image68.png"/><Relationship Id="rId4" Type="http://schemas.openxmlformats.org/officeDocument/2006/relationships/image" Target="../media/image27.png"/><Relationship Id="rId9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.png"/><Relationship Id="rId10" Type="http://schemas.openxmlformats.org/officeDocument/2006/relationships/image" Target="../media/image65.png"/><Relationship Id="rId4" Type="http://schemas.openxmlformats.org/officeDocument/2006/relationships/image" Target="../media/image23.png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60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8.png"/><Relationship Id="rId5" Type="http://schemas.openxmlformats.org/officeDocument/2006/relationships/image" Target="../media/image13.pn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.png"/><Relationship Id="rId7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8.png"/><Relationship Id="rId5" Type="http://schemas.openxmlformats.org/officeDocument/2006/relationships/image" Target="../media/image33.png"/><Relationship Id="rId10" Type="http://schemas.openxmlformats.org/officeDocument/2006/relationships/image" Target="../media/image107.png"/><Relationship Id="rId4" Type="http://schemas.openxmlformats.org/officeDocument/2006/relationships/image" Target="../media/image27.png"/><Relationship Id="rId9" Type="http://schemas.openxmlformats.org/officeDocument/2006/relationships/image" Target="../media/image10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2.png"/><Relationship Id="rId7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4.png"/><Relationship Id="rId10" Type="http://schemas.openxmlformats.org/officeDocument/2006/relationships/image" Target="../media/image115.png"/><Relationship Id="rId4" Type="http://schemas.openxmlformats.org/officeDocument/2006/relationships/image" Target="../media/image27.png"/><Relationship Id="rId9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8.png"/><Relationship Id="rId5" Type="http://schemas.openxmlformats.org/officeDocument/2006/relationships/image" Target="../media/image33.png"/><Relationship Id="rId10" Type="http://schemas.openxmlformats.org/officeDocument/2006/relationships/image" Target="../media/image107.png"/><Relationship Id="rId4" Type="http://schemas.openxmlformats.org/officeDocument/2006/relationships/image" Target="../media/image27.png"/><Relationship Id="rId9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2.png"/><Relationship Id="rId7" Type="http://schemas.openxmlformats.org/officeDocument/2006/relationships/image" Target="../media/image1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11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8.png"/><Relationship Id="rId5" Type="http://schemas.openxmlformats.org/officeDocument/2006/relationships/image" Target="../media/image33.png"/><Relationship Id="rId10" Type="http://schemas.openxmlformats.org/officeDocument/2006/relationships/image" Target="../media/image107.png"/><Relationship Id="rId4" Type="http://schemas.openxmlformats.org/officeDocument/2006/relationships/image" Target="../media/image27.png"/><Relationship Id="rId9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2.png"/><Relationship Id="rId7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4.png"/><Relationship Id="rId10" Type="http://schemas.openxmlformats.org/officeDocument/2006/relationships/image" Target="../media/image124.png"/><Relationship Id="rId4" Type="http://schemas.openxmlformats.org/officeDocument/2006/relationships/image" Target="../media/image27.png"/><Relationship Id="rId9" Type="http://schemas.openxmlformats.org/officeDocument/2006/relationships/image" Target="../media/image12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8.png"/><Relationship Id="rId5" Type="http://schemas.openxmlformats.org/officeDocument/2006/relationships/image" Target="../media/image33.png"/><Relationship Id="rId10" Type="http://schemas.openxmlformats.org/officeDocument/2006/relationships/image" Target="../media/image107.png"/><Relationship Id="rId4" Type="http://schemas.openxmlformats.org/officeDocument/2006/relationships/image" Target="../media/image27.png"/><Relationship Id="rId9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2.png"/><Relationship Id="rId7" Type="http://schemas.openxmlformats.org/officeDocument/2006/relationships/image" Target="../media/image1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12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8.png"/><Relationship Id="rId5" Type="http://schemas.openxmlformats.org/officeDocument/2006/relationships/image" Target="../media/image33.png"/><Relationship Id="rId10" Type="http://schemas.openxmlformats.org/officeDocument/2006/relationships/image" Target="../media/image107.png"/><Relationship Id="rId4" Type="http://schemas.openxmlformats.org/officeDocument/2006/relationships/image" Target="../media/image27.png"/><Relationship Id="rId9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.png"/><Relationship Id="rId7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3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9.png"/><Relationship Id="rId5" Type="http://schemas.openxmlformats.org/officeDocument/2006/relationships/image" Target="../media/image33.png"/><Relationship Id="rId10" Type="http://schemas.openxmlformats.org/officeDocument/2006/relationships/image" Target="../media/image108.png"/><Relationship Id="rId4" Type="http://schemas.openxmlformats.org/officeDocument/2006/relationships/image" Target="../media/image27.png"/><Relationship Id="rId9" Type="http://schemas.openxmlformats.org/officeDocument/2006/relationships/image" Target="../media/image10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.png"/><Relationship Id="rId7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9.png"/><Relationship Id="rId5" Type="http://schemas.openxmlformats.org/officeDocument/2006/relationships/image" Target="../media/image33.png"/><Relationship Id="rId10" Type="http://schemas.openxmlformats.org/officeDocument/2006/relationships/image" Target="../media/image108.png"/><Relationship Id="rId4" Type="http://schemas.openxmlformats.org/officeDocument/2006/relationships/image" Target="../media/image27.png"/><Relationship Id="rId9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.png"/><Relationship Id="rId7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10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2.png"/><Relationship Id="rId7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2.png"/><Relationship Id="rId7" Type="http://schemas.openxmlformats.org/officeDocument/2006/relationships/image" Target="../media/image1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2.png"/><Relationship Id="rId5" Type="http://schemas.openxmlformats.org/officeDocument/2006/relationships/image" Target="../media/image33.png"/><Relationship Id="rId10" Type="http://schemas.openxmlformats.org/officeDocument/2006/relationships/image" Target="../media/image141.png"/><Relationship Id="rId4" Type="http://schemas.openxmlformats.org/officeDocument/2006/relationships/image" Target="../media/image27.png"/><Relationship Id="rId9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2.png"/><Relationship Id="rId7" Type="http://schemas.openxmlformats.org/officeDocument/2006/relationships/image" Target="../media/image1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2.png"/><Relationship Id="rId5" Type="http://schemas.openxmlformats.org/officeDocument/2006/relationships/image" Target="../media/image33.png"/><Relationship Id="rId10" Type="http://schemas.openxmlformats.org/officeDocument/2006/relationships/image" Target="../media/image141.png"/><Relationship Id="rId4" Type="http://schemas.openxmlformats.org/officeDocument/2006/relationships/image" Target="../media/image27.png"/><Relationship Id="rId9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2.png"/><Relationship Id="rId7" Type="http://schemas.openxmlformats.org/officeDocument/2006/relationships/image" Target="../media/image1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5.png"/><Relationship Id="rId10" Type="http://schemas.openxmlformats.org/officeDocument/2006/relationships/image" Target="../media/image150.png"/><Relationship Id="rId4" Type="http://schemas.openxmlformats.org/officeDocument/2006/relationships/image" Target="../media/image27.png"/><Relationship Id="rId9" Type="http://schemas.openxmlformats.org/officeDocument/2006/relationships/image" Target="../media/image1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2.png"/><Relationship Id="rId5" Type="http://schemas.openxmlformats.org/officeDocument/2006/relationships/image" Target="../media/image33.png"/><Relationship Id="rId10" Type="http://schemas.openxmlformats.org/officeDocument/2006/relationships/image" Target="../media/image141.png"/><Relationship Id="rId4" Type="http://schemas.openxmlformats.org/officeDocument/2006/relationships/image" Target="../media/image27.png"/><Relationship Id="rId9" Type="http://schemas.openxmlformats.org/officeDocument/2006/relationships/image" Target="../media/image14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2.png"/><Relationship Id="rId7" Type="http://schemas.openxmlformats.org/officeDocument/2006/relationships/image" Target="../media/image1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image" Target="../media/image15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2.png"/><Relationship Id="rId5" Type="http://schemas.openxmlformats.org/officeDocument/2006/relationships/image" Target="../media/image33.png"/><Relationship Id="rId10" Type="http://schemas.openxmlformats.org/officeDocument/2006/relationships/image" Target="../media/image141.png"/><Relationship Id="rId4" Type="http://schemas.openxmlformats.org/officeDocument/2006/relationships/image" Target="../media/image27.png"/><Relationship Id="rId9" Type="http://schemas.openxmlformats.org/officeDocument/2006/relationships/image" Target="../media/image1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2.png"/><Relationship Id="rId5" Type="http://schemas.openxmlformats.org/officeDocument/2006/relationships/image" Target="../media/image33.png"/><Relationship Id="rId10" Type="http://schemas.openxmlformats.org/officeDocument/2006/relationships/image" Target="../media/image141.png"/><Relationship Id="rId4" Type="http://schemas.openxmlformats.org/officeDocument/2006/relationships/image" Target="../media/image27.png"/><Relationship Id="rId9" Type="http://schemas.openxmlformats.org/officeDocument/2006/relationships/image" Target="../media/image14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2.png"/><Relationship Id="rId7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7.png"/><Relationship Id="rId10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556792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à coins arrondis 12"/>
          <p:cNvSpPr/>
          <p:nvPr/>
        </p:nvSpPr>
        <p:spPr>
          <a:xfrm>
            <a:off x="1619672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724128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724128" y="148478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1556792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2996952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660232" y="3068960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36" y="3933056"/>
            <a:ext cx="2143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2420888"/>
            <a:ext cx="2343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2492896"/>
            <a:ext cx="1581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3933056"/>
            <a:ext cx="2295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47864" y="198884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348880"/>
            <a:ext cx="2857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356992"/>
            <a:ext cx="280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2348880"/>
            <a:ext cx="2686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7984" y="3356992"/>
            <a:ext cx="428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4149080"/>
            <a:ext cx="2295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371703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7704" y="29249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204864"/>
            <a:ext cx="2600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708920"/>
            <a:ext cx="76184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284984"/>
            <a:ext cx="3248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861048"/>
            <a:ext cx="67706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437112"/>
            <a:ext cx="6334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lèche droite 15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348880"/>
            <a:ext cx="2857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356992"/>
            <a:ext cx="280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2348880"/>
            <a:ext cx="2686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7984" y="3356992"/>
            <a:ext cx="428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4149080"/>
            <a:ext cx="2295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371703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47251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12776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12776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276872"/>
            <a:ext cx="2152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924944"/>
            <a:ext cx="217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429000"/>
            <a:ext cx="2200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4005064"/>
            <a:ext cx="32670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droite 14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348880"/>
            <a:ext cx="2857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356992"/>
            <a:ext cx="280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2348880"/>
            <a:ext cx="2686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7984" y="3356992"/>
            <a:ext cx="428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4149080"/>
            <a:ext cx="2295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371703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00" y="486916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lèche droite 17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420888"/>
            <a:ext cx="79327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924944"/>
            <a:ext cx="72755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212976"/>
            <a:ext cx="1981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4408" y="1052736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2492896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1412776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2420888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1772816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03648" y="2852936"/>
            <a:ext cx="781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71600" y="3789040"/>
            <a:ext cx="2000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55976" y="1772816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9188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16016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Flèche droite 20"/>
          <p:cNvSpPr/>
          <p:nvPr/>
        </p:nvSpPr>
        <p:spPr>
          <a:xfrm rot="10800000">
            <a:off x="7956376" y="4077072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556792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à coins arrondis 12"/>
          <p:cNvSpPr/>
          <p:nvPr/>
        </p:nvSpPr>
        <p:spPr>
          <a:xfrm>
            <a:off x="1619672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724128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724128" y="148478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1556792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2996952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660232" y="3068960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36" y="3933056"/>
            <a:ext cx="2143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2420888"/>
            <a:ext cx="2343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2492896"/>
            <a:ext cx="1581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3933056"/>
            <a:ext cx="2295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96336" y="3717032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348880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3212976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501008"/>
            <a:ext cx="2000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8172400" y="1052736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1772816"/>
            <a:ext cx="441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608" y="2060848"/>
            <a:ext cx="22764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55976" y="2636912"/>
            <a:ext cx="410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34400" y="278092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412776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2492896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1772816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176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9872" y="3212976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Flèche droite 20"/>
          <p:cNvSpPr/>
          <p:nvPr/>
        </p:nvSpPr>
        <p:spPr>
          <a:xfrm>
            <a:off x="7956376" y="4077072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2780928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flipH="1">
            <a:off x="8172400" y="1052736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4408" y="1052736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2492896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1412776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2420888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1772816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03648" y="2852936"/>
            <a:ext cx="781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71600" y="3789040"/>
            <a:ext cx="2000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55976" y="1772816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9188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16016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>
            <a:off x="7884368" y="400506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420888"/>
            <a:ext cx="81899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708920"/>
            <a:ext cx="27717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140968"/>
            <a:ext cx="4733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3789040"/>
            <a:ext cx="71421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1560" y="4005064"/>
            <a:ext cx="5753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386104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348880"/>
            <a:ext cx="2543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284984"/>
            <a:ext cx="3609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221088"/>
            <a:ext cx="3162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2276872"/>
            <a:ext cx="2266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20072" y="3284984"/>
            <a:ext cx="2428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149080"/>
            <a:ext cx="3181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276872"/>
            <a:ext cx="3457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278092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140968"/>
            <a:ext cx="5210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501008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1560" y="3861048"/>
            <a:ext cx="3333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1560" y="4221088"/>
            <a:ext cx="31432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378904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348880"/>
            <a:ext cx="2543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284984"/>
            <a:ext cx="3609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221088"/>
            <a:ext cx="3162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2276872"/>
            <a:ext cx="2266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20072" y="3284984"/>
            <a:ext cx="2428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149080"/>
            <a:ext cx="3181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204864"/>
            <a:ext cx="2257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996952"/>
            <a:ext cx="4810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429000"/>
            <a:ext cx="65246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3861048"/>
            <a:ext cx="7791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29249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348880"/>
            <a:ext cx="2543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284984"/>
            <a:ext cx="3609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221088"/>
            <a:ext cx="3162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2276872"/>
            <a:ext cx="2266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20072" y="3284984"/>
            <a:ext cx="2428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149080"/>
            <a:ext cx="3181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204864"/>
            <a:ext cx="2066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780928"/>
            <a:ext cx="5695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212976"/>
            <a:ext cx="61150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3501008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3933056"/>
            <a:ext cx="50577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568" y="4149080"/>
            <a:ext cx="45148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29249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348880"/>
            <a:ext cx="2543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284984"/>
            <a:ext cx="3609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221088"/>
            <a:ext cx="3162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2276872"/>
            <a:ext cx="2266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20072" y="3284984"/>
            <a:ext cx="2428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149080"/>
            <a:ext cx="3181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420888"/>
            <a:ext cx="2305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2996952"/>
            <a:ext cx="3933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501008"/>
            <a:ext cx="36290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47251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348880"/>
            <a:ext cx="2543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284984"/>
            <a:ext cx="3609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221088"/>
            <a:ext cx="3162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2276872"/>
            <a:ext cx="2266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20072" y="3284984"/>
            <a:ext cx="2428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149080"/>
            <a:ext cx="3181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420888"/>
            <a:ext cx="79327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924944"/>
            <a:ext cx="72755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212976"/>
            <a:ext cx="1981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564904"/>
            <a:ext cx="30194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068960"/>
            <a:ext cx="2238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501008"/>
            <a:ext cx="5162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861048"/>
            <a:ext cx="2695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1560" y="4221088"/>
            <a:ext cx="2990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47251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348880"/>
            <a:ext cx="2543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284984"/>
            <a:ext cx="3609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221088"/>
            <a:ext cx="3162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2276872"/>
            <a:ext cx="2266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20072" y="3284984"/>
            <a:ext cx="2428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149080"/>
            <a:ext cx="3181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276872"/>
            <a:ext cx="2990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780928"/>
            <a:ext cx="4238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212976"/>
            <a:ext cx="6276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717032"/>
            <a:ext cx="5191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149080"/>
            <a:ext cx="3028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72400" y="486916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348880"/>
            <a:ext cx="2543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284984"/>
            <a:ext cx="3609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221088"/>
            <a:ext cx="3162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2276872"/>
            <a:ext cx="2266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20072" y="3284984"/>
            <a:ext cx="2428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149080"/>
            <a:ext cx="3181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420888"/>
            <a:ext cx="81899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708920"/>
            <a:ext cx="27717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140968"/>
            <a:ext cx="4733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3789040"/>
            <a:ext cx="71421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1560" y="4005064"/>
            <a:ext cx="5753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lèche droite 12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412776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2492896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1772816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176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9872" y="3212976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2780928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flipH="1">
            <a:off x="8172400" y="1052736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droite 14"/>
          <p:cNvSpPr/>
          <p:nvPr/>
        </p:nvSpPr>
        <p:spPr>
          <a:xfrm rot="10800000">
            <a:off x="7956376" y="4077072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348880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3212976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501008"/>
            <a:ext cx="2000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8172400" y="1052736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1772816"/>
            <a:ext cx="441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608" y="2060848"/>
            <a:ext cx="22764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55976" y="2636912"/>
            <a:ext cx="410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34400" y="278092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droite 14"/>
          <p:cNvSpPr/>
          <p:nvPr/>
        </p:nvSpPr>
        <p:spPr>
          <a:xfrm rot="10800000">
            <a:off x="7956376" y="4077072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556792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à coins arrondis 12"/>
          <p:cNvSpPr/>
          <p:nvPr/>
        </p:nvSpPr>
        <p:spPr>
          <a:xfrm>
            <a:off x="1619672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724128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724128" y="148478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1556792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2996952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660232" y="3068960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36" y="3933056"/>
            <a:ext cx="2143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2420888"/>
            <a:ext cx="2343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2492896"/>
            <a:ext cx="1581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3933056"/>
            <a:ext cx="2295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2132856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492896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1412776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2420888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1772816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2852936"/>
            <a:ext cx="781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3789040"/>
            <a:ext cx="2000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55976" y="1772816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188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16016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>
            <a:off x="7884368" y="400506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00392" y="1052736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7115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068960"/>
            <a:ext cx="7343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645024"/>
            <a:ext cx="7810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4149080"/>
            <a:ext cx="6943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348880"/>
            <a:ext cx="2857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356992"/>
            <a:ext cx="280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2348880"/>
            <a:ext cx="2686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7984" y="3356992"/>
            <a:ext cx="428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4149080"/>
            <a:ext cx="2295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371703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7704" y="386104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29249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348880"/>
            <a:ext cx="412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2348880"/>
            <a:ext cx="3333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3284984"/>
            <a:ext cx="4714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3284984"/>
            <a:ext cx="2933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4149080"/>
            <a:ext cx="408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64088" y="4149080"/>
            <a:ext cx="2962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276872"/>
            <a:ext cx="4019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708920"/>
            <a:ext cx="31146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140968"/>
            <a:ext cx="4829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573016"/>
            <a:ext cx="3733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005064"/>
            <a:ext cx="4610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78092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348880"/>
            <a:ext cx="412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2348880"/>
            <a:ext cx="3333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3284984"/>
            <a:ext cx="4714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3284984"/>
            <a:ext cx="2933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4149080"/>
            <a:ext cx="408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64088" y="4149080"/>
            <a:ext cx="2962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276872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852936"/>
            <a:ext cx="5829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356992"/>
            <a:ext cx="554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861048"/>
            <a:ext cx="2390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378904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348880"/>
            <a:ext cx="412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2348880"/>
            <a:ext cx="3333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3284984"/>
            <a:ext cx="4714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3284984"/>
            <a:ext cx="2933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4149080"/>
            <a:ext cx="408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64088" y="4149080"/>
            <a:ext cx="2962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276872"/>
            <a:ext cx="2781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780928"/>
            <a:ext cx="46386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140968"/>
            <a:ext cx="7334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501008"/>
            <a:ext cx="4924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3861048"/>
            <a:ext cx="422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386104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348880"/>
            <a:ext cx="412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2348880"/>
            <a:ext cx="3333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3284984"/>
            <a:ext cx="4714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3284984"/>
            <a:ext cx="2933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4149080"/>
            <a:ext cx="408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64088" y="4149080"/>
            <a:ext cx="2962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204864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780928"/>
            <a:ext cx="436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212976"/>
            <a:ext cx="71342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861048"/>
            <a:ext cx="3171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47251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348880"/>
            <a:ext cx="412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2348880"/>
            <a:ext cx="3333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3284984"/>
            <a:ext cx="4714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3284984"/>
            <a:ext cx="2933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4149080"/>
            <a:ext cx="408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64088" y="4149080"/>
            <a:ext cx="2962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204864"/>
            <a:ext cx="3971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2852936"/>
            <a:ext cx="3943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356992"/>
            <a:ext cx="34194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420888"/>
            <a:ext cx="2619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068960"/>
            <a:ext cx="48291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573016"/>
            <a:ext cx="66278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4005064"/>
            <a:ext cx="2581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348880"/>
            <a:ext cx="412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2348880"/>
            <a:ext cx="3333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3284984"/>
            <a:ext cx="4714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4088" y="3284984"/>
            <a:ext cx="2933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3528" y="4149080"/>
            <a:ext cx="408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64088" y="4149080"/>
            <a:ext cx="2962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8264" y="4725144"/>
            <a:ext cx="189197" cy="27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420888"/>
            <a:ext cx="2771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2924944"/>
            <a:ext cx="2076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3501008"/>
            <a:ext cx="3438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7301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4371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348880"/>
            <a:ext cx="412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2348880"/>
            <a:ext cx="3333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3284984"/>
            <a:ext cx="4714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4088" y="3284984"/>
            <a:ext cx="2933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3528" y="4149080"/>
            <a:ext cx="408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64088" y="4149080"/>
            <a:ext cx="2962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00" y="4869160"/>
            <a:ext cx="189197" cy="27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Flèche droite 2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1220" y="1484784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7115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068960"/>
            <a:ext cx="7343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645024"/>
            <a:ext cx="7810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4149080"/>
            <a:ext cx="6943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lèche droite 12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492896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1412776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2420888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1772816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2852936"/>
            <a:ext cx="781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3789040"/>
            <a:ext cx="2000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55976" y="1772816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188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16016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00392" y="1052736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Flèche droite 21"/>
          <p:cNvSpPr/>
          <p:nvPr/>
        </p:nvSpPr>
        <p:spPr>
          <a:xfrm rot="10800000">
            <a:off x="8028384" y="4149080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556792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à coins arrondis 12"/>
          <p:cNvSpPr/>
          <p:nvPr/>
        </p:nvSpPr>
        <p:spPr>
          <a:xfrm>
            <a:off x="1619672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724128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724128" y="148478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1556792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2996952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660232" y="3068960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36" y="3933056"/>
            <a:ext cx="2143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2420888"/>
            <a:ext cx="2343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2492896"/>
            <a:ext cx="1581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3933056"/>
            <a:ext cx="2295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43808" y="342900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492896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1412776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2420888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1772816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2852936"/>
            <a:ext cx="781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55976" y="1772816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9188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16016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>
            <a:off x="7884368" y="400506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72400" y="1052736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87624" y="3861048"/>
            <a:ext cx="1666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420888"/>
            <a:ext cx="7115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3068960"/>
            <a:ext cx="7343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645024"/>
            <a:ext cx="7810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4149080"/>
            <a:ext cx="6943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564904"/>
            <a:ext cx="571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068960"/>
            <a:ext cx="4019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573016"/>
            <a:ext cx="6515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2996952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2492896"/>
            <a:ext cx="4238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356992"/>
            <a:ext cx="2371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4149080"/>
            <a:ext cx="2476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492896"/>
            <a:ext cx="24669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348880"/>
            <a:ext cx="2857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356992"/>
            <a:ext cx="280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2348880"/>
            <a:ext cx="2686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7984" y="3356992"/>
            <a:ext cx="428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4149080"/>
            <a:ext cx="2295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371703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24128" y="3933056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420888"/>
            <a:ext cx="4057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3068960"/>
            <a:ext cx="351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645024"/>
            <a:ext cx="5924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386104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2492896"/>
            <a:ext cx="4238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356992"/>
            <a:ext cx="2371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4149080"/>
            <a:ext cx="2476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492896"/>
            <a:ext cx="24669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348880"/>
            <a:ext cx="2200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2924944"/>
            <a:ext cx="3171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356992"/>
            <a:ext cx="5734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717032"/>
            <a:ext cx="216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1560" y="4077072"/>
            <a:ext cx="2381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568" y="4509120"/>
            <a:ext cx="3848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4797152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2492896"/>
            <a:ext cx="4238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356992"/>
            <a:ext cx="2371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4149080"/>
            <a:ext cx="2476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492896"/>
            <a:ext cx="24669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420888"/>
            <a:ext cx="2324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996952"/>
            <a:ext cx="39814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501008"/>
            <a:ext cx="4400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4005064"/>
            <a:ext cx="4381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2996952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2492896"/>
            <a:ext cx="4238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356992"/>
            <a:ext cx="2371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4149080"/>
            <a:ext cx="2476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492896"/>
            <a:ext cx="24669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2348880"/>
            <a:ext cx="2343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3140968"/>
            <a:ext cx="4133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27809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4408" y="486916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2492896"/>
            <a:ext cx="4238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356992"/>
            <a:ext cx="2371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4149080"/>
            <a:ext cx="2476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492896"/>
            <a:ext cx="24669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lèche droite 15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420888"/>
            <a:ext cx="7115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3068960"/>
            <a:ext cx="7343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645024"/>
            <a:ext cx="7810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4149080"/>
            <a:ext cx="6943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41752" y="1484784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droite 13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492896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1412776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2420888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1772816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2852936"/>
            <a:ext cx="781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55976" y="1772816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9188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16016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72400" y="1052736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87624" y="3861048"/>
            <a:ext cx="1666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Flèche droite 20"/>
          <p:cNvSpPr/>
          <p:nvPr/>
        </p:nvSpPr>
        <p:spPr>
          <a:xfrm rot="10800000">
            <a:off x="8028384" y="4221088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348880"/>
            <a:ext cx="4162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924944"/>
            <a:ext cx="27622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429000"/>
            <a:ext cx="58769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789040"/>
            <a:ext cx="2752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221088"/>
            <a:ext cx="2390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lèche droite 15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556792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à coins arrondis 12"/>
          <p:cNvSpPr/>
          <p:nvPr/>
        </p:nvSpPr>
        <p:spPr>
          <a:xfrm>
            <a:off x="1619672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724128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724128" y="148478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1556792"/>
            <a:ext cx="682780" cy="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2996952"/>
            <a:ext cx="602248" cy="73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660232" y="3068960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36" y="3933056"/>
            <a:ext cx="2143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2420888"/>
            <a:ext cx="2343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2492896"/>
            <a:ext cx="1581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3933056"/>
            <a:ext cx="2295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9992" y="256490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420888"/>
            <a:ext cx="79327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924944"/>
            <a:ext cx="72755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3212976"/>
            <a:ext cx="1981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8518472" y="1484784"/>
            <a:ext cx="6255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348880"/>
            <a:ext cx="2857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356992"/>
            <a:ext cx="280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2348880"/>
            <a:ext cx="2686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7984" y="3356992"/>
            <a:ext cx="428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4149080"/>
            <a:ext cx="2295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45091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364502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371703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24128" y="2852936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7936" y="1484784"/>
            <a:ext cx="576064" cy="5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348880"/>
            <a:ext cx="245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924944"/>
            <a:ext cx="2066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501008"/>
            <a:ext cx="4953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4149080"/>
            <a:ext cx="4781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lèche droite 15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142</Words>
  <Application>Microsoft Office PowerPoint</Application>
  <PresentationFormat>Affichage à l'écran (4:3)</PresentationFormat>
  <Paragraphs>71</Paragraphs>
  <Slides>72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72</vt:i4>
      </vt:variant>
    </vt:vector>
  </HeadingPairs>
  <TitlesOfParts>
    <vt:vector size="73" baseType="lpstr">
      <vt:lpstr>Thème Office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Diapositive 71</vt:lpstr>
      <vt:lpstr>Formations Courtes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Formations Courtes</dc:title>
  <dc:creator>javier</dc:creator>
  <cp:lastModifiedBy>javier</cp:lastModifiedBy>
  <cp:revision>35</cp:revision>
  <dcterms:created xsi:type="dcterms:W3CDTF">2016-06-20T14:18:46Z</dcterms:created>
  <dcterms:modified xsi:type="dcterms:W3CDTF">2016-06-21T12:10:05Z</dcterms:modified>
</cp:coreProperties>
</file>