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82" r:id="rId4"/>
    <p:sldId id="257" r:id="rId5"/>
    <p:sldId id="258" r:id="rId6"/>
    <p:sldId id="271" r:id="rId7"/>
    <p:sldId id="280" r:id="rId8"/>
    <p:sldId id="281" r:id="rId9"/>
    <p:sldId id="260" r:id="rId10"/>
    <p:sldId id="272" r:id="rId11"/>
    <p:sldId id="261" r:id="rId12"/>
    <p:sldId id="262" r:id="rId13"/>
    <p:sldId id="263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8CEC-0262-41E6-A3AD-C1719E817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417E1-D421-48C2-8E6F-F754607E2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126EB-5F39-4C1B-9D45-E1EB3D74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B461-85D6-414A-B25C-17D704A5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455F-F9DF-4CDD-8A9F-89F758D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990-EC52-4CA5-A8F1-028EF9B9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9C529-1EB4-4E97-A3E9-3050C4310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132D-BDA1-4D9C-A6F4-7BF7424E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E3C71-F8AD-4397-A784-78AD5E64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89FE-794D-423B-B4C9-BAC66C8C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F11AD-1453-4EF9-B356-539A4A65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6E746-8D36-443D-B608-17D9FDD23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49C5-8854-4B2A-A435-5FBC0A8E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3BE4-0A3E-48D4-918F-5E0D6ACB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2AD1-94A9-4DBE-9733-5E7B3491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FF50-1586-45CE-9C22-717A666D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AB3E-B29B-4D08-AF23-4006DCC2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3B43-B65D-42CD-9049-3676FB06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19BF-8CAA-414F-811F-7B3BA4CF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B65B-4FBB-4883-A8CD-F7375936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0C24-310F-415B-B6DA-57B5E92A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BA3B-D575-465F-8028-9E551F4C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1E92-6CDB-4605-8DA5-D2C4E0AE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15CA-E0CB-4EDB-BE3B-F5F8F356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6F88-A970-4A5C-AAF0-85F22DD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EE7-DDCC-4B06-84F8-47442E44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AE1A-B4C4-4287-8108-3786C22D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93165-EA37-48D2-B99C-DE7EE7DC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DAB52-00AC-4AFD-B3BB-A96D3BFD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31672-9AB1-4DEC-AFF6-7B8EC732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2B471-11CD-4811-9A21-EFBBACFF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7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8136-3A18-4383-AD52-8B01D80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CEF8-2AC2-487B-9BCC-9616FB748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A41A1-1B3A-4F19-8909-1496D22B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2388E-3417-4B91-949D-654AF9078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62E0-F883-4A7E-81BA-48BB9EBBB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EE987-E032-4DBA-87CC-70CE998A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99A0A-3E43-4FB8-9D1F-8A15809A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FF5A2-5898-498E-9909-97CA0833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D0F7-53E0-41F3-AE6C-9803758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5E22E-5E08-4502-AA64-4E95A258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C64C4-7161-4D9F-BFAB-0FC77D4B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A355C-7000-4858-9FB6-DE874AB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1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1F7CC-B2AF-4E59-B443-DF7CD01A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F3CBA-08A8-4C09-9FBD-7E3A04E6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3B2F0-4BCB-413E-9B66-508D3D18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0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F263-0185-40A2-95CD-F3A0D094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5DA9-1C22-447F-9C20-8008E328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5BE08-AEFC-4904-BE85-C13721403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6E6E-220C-4AC6-B9BB-D0E784CB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99D6-1C2A-4A73-9125-6F46068E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2CAC-CC06-4043-AC81-1144A073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DDA4-D074-40A9-8109-D6BF2CBF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9254-CC94-4504-A637-E7000BDF1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01888-59B8-4332-A13D-A22B8BE5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509C0-0B40-41E3-BE52-789E4F68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D150-2468-491B-BCCC-653DE500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AD564-344D-49A3-9165-1823783D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8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0AB50-DBE1-4A99-8812-22525C4D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620D4-7283-45A4-A8E6-6215FA930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13A9-F667-4E26-A0AF-F09E2E287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44EC-AA89-4B76-91A0-F927184FFF80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EA39-32A9-40ED-AB7C-61D0A9FA9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3238-A94F-4BCE-A8A4-783129B2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1277-CEAC-43E4-8A86-23F91A59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6071-789E-4EDA-AC24-15C155859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PEG TMAO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74DDE25-AE81-435C-9C16-C40FBE781F4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𝑇𝑀𝐴𝑂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𝑇𝑀𝐴𝑂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𝑃𝐸𝐺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𝑃𝐸𝐺</m:t>
                        </m:r>
                      </m:sub>
                    </m:sSub>
                  </m:oMath>
                </a14:m>
                <a:r>
                  <a:rPr lang="en-US" b="0" dirty="0"/>
                  <a:t>+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𝑇𝑀𝐴𝑂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𝑇𝑀𝐴𝑂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𝑃𝐸𝐺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𝑃𝐸𝐺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74DDE25-AE81-435C-9C16-C40FBE781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6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92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5A199-BA76-42FB-9594-F932FB8B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1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B7A95-5B95-4484-9E9C-37BC884A6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7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D0471F-A60A-4B99-9889-FBA4A13CF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22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E1A5DB-EE1C-47E9-AE51-0D7E67F5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A7AF0F-6E22-4E66-BF6D-E32A779D3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2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0B83D-EC0C-47CD-891F-31316881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CDEEB-8060-4071-BDB2-4E0439CB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D259E-7C30-4157-BEF4-A9C3ABC0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DFA29-F30E-4565-87DD-97D7EDE7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2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F6DBD5-C81F-487B-8A92-F241286E3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53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E4823-A927-4F59-97A5-5C84D0EE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E80AD3-BEE8-40D9-9D63-D06D846CB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9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76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F374AE-0160-480F-8171-057475B9B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9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BE52C-3D23-4304-852E-5EA6A5EA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1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990B7-B964-44C4-874F-ED7AB28E7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21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PEG TMAO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 Gevorgyan</dc:creator>
  <cp:lastModifiedBy>Davit Gevorgyan</cp:lastModifiedBy>
  <cp:revision>5</cp:revision>
  <dcterms:created xsi:type="dcterms:W3CDTF">2022-03-08T21:14:46Z</dcterms:created>
  <dcterms:modified xsi:type="dcterms:W3CDTF">2022-03-12T13:11:10Z</dcterms:modified>
</cp:coreProperties>
</file>