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0" r:id="rId2"/>
    <p:sldId id="257" r:id="rId3"/>
    <p:sldId id="260" r:id="rId4"/>
    <p:sldId id="258" r:id="rId5"/>
    <p:sldId id="261" r:id="rId6"/>
    <p:sldId id="271" r:id="rId7"/>
    <p:sldId id="275" r:id="rId8"/>
    <p:sldId id="276" r:id="rId9"/>
    <p:sldId id="262" r:id="rId10"/>
    <p:sldId id="279" r:id="rId11"/>
    <p:sldId id="278" r:id="rId12"/>
    <p:sldId id="282" r:id="rId13"/>
    <p:sldId id="28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5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5FDB-CBA3-44A1-B612-F46DAD1F3694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53EB-1F3F-4A1D-A733-E66B9EEB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04A2-7029-4B84-8CB4-8149CA87D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963"/>
            <a:ext cx="9144000" cy="4410075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физико-технический институт (национальный исследовательский институт)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Биофизики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влияния фазового перехода жидкость-жидкость в водных двухфазных системах на свойства воды</a:t>
            </a:r>
            <a:br>
              <a:rPr lang="ru-RU" sz="2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2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(бакалаврская работа)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547E-A859-40EC-A52A-BC7C63825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275"/>
            <a:ext cx="9144000" cy="1655762"/>
          </a:xfrm>
        </p:spPr>
        <p:txBody>
          <a:bodyPr/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Б02-823 группы:		Геворгян Давит Геворгович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		Николай Сергеевич Ильинский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2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1A9A-E49C-4B9C-B4AC-3B508518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32975" cy="1240632"/>
          </a:xfrm>
        </p:spPr>
        <p:txBody>
          <a:bodyPr anchor="ctr"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Линейность по концентрации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B8B79-CCBB-499F-A7FD-8036F4C4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TMAO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отличии от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учитывался спектр чистого вещества (сухого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TMAO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132CC6D-A184-4FC7-B290-3E17DCF03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9" y="1469529"/>
            <a:ext cx="8321674" cy="4680940"/>
          </a:xfrm>
        </p:spPr>
      </p:pic>
    </p:spTree>
    <p:extLst>
      <p:ext uri="{BB962C8B-B14F-4D97-AF65-F5344CB8AC3E}">
        <p14:creationId xmlns:p14="http://schemas.microsoft.com/office/powerpoint/2010/main" val="148209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B0E6-F603-4C55-B35B-A24D400B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047749"/>
          </a:xfrm>
        </p:spPr>
        <p:txBody>
          <a:bodyPr anchor="ctr"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 спектров растворов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TMAO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243D3-1906-4B75-A288-1F781900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объяснить разницу вкладом гидратной оболочки и разрушением кристалической решетки при растворении в воде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24B68-A1D8-4100-904F-70C37561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82" y="1504949"/>
            <a:ext cx="8246538" cy="4638676"/>
          </a:xfrm>
        </p:spPr>
      </p:pic>
    </p:spTree>
    <p:extLst>
      <p:ext uri="{BB962C8B-B14F-4D97-AF65-F5344CB8AC3E}">
        <p14:creationId xmlns:p14="http://schemas.microsoft.com/office/powerpoint/2010/main" val="12654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ED13-7C6F-4AF0-AB7D-D4EAB9A5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Праверка линенйной зависимости спектров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8D39-1F6D-435A-B35A-D32AD500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части мы сняли ограничение, что сумма коэффициентов должна быть равна единице.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D2CCE-CA56-4935-9507-59ABD268E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10" y="1614488"/>
            <a:ext cx="8350956" cy="4697412"/>
          </a:xfrm>
        </p:spPr>
      </p:pic>
    </p:spTree>
    <p:extLst>
      <p:ext uri="{BB962C8B-B14F-4D97-AF65-F5344CB8AC3E}">
        <p14:creationId xmlns:p14="http://schemas.microsoft.com/office/powerpoint/2010/main" val="235392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CD4-35A4-482D-8551-7AF73194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1141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линейной модели с экспериментом для разных фаз при фазовом разделении смесей выше бинодали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1BCB8DA-5077-4EC3-9FDE-0B9D24A51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824" y="2776537"/>
            <a:ext cx="13213648" cy="3716338"/>
          </a:xfrm>
        </p:spPr>
      </p:pic>
    </p:spTree>
    <p:extLst>
      <p:ext uri="{BB962C8B-B14F-4D97-AF65-F5344CB8AC3E}">
        <p14:creationId xmlns:p14="http://schemas.microsoft.com/office/powerpoint/2010/main" val="74711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8B97-5855-4F80-BB41-BBC13476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9DB9-BEEA-487B-956A-0785FDB7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двухфазные системы из PEG-600 и TMAO. В контрольных растворах PEG-600 наблюдается линейная независимость спектров поглощения полученных методом FTIR, что свидетельствует о структурных изменениях. Спектры FTIR TMAO линейно зависят от концентрации, но, при стремлении концентрации к единице, спектры растворов не стремятся к спектру сухого TMAO. Это наверное можно объяснить вкладом гидратной оболочки и структурными изменениями в самих молекулах TMAO. В смесях PEG-600 и TMAO, как и ожидалось, линейная модель начинает работает хуже с возрастанием концентрации PEG-600.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0C79-9810-4344-ACD2-07C10010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2E05-7DDE-4BDC-A25E-8A5ECFF9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8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08E5-C423-41E2-BA8F-37CCAB9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A02-AE23-4F2E-B937-DDCA0D4F4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Водные двухфазные cистемы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обычно используемые для разделения биологичеcких продуктов и в aналитических приложениях, обычно образуются в водных cмесях двух полимеров, одного полимера и соли или двух cолей.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рассматривать водную двухфазные cистему из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триметиламина (ТМАО) и полиэтиленгликоля со средней молекулярной масcой 600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PEG-600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Раньше было показано изменение химических свойств воды в этой двухфазной водной системе.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1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1299-8B18-4948-AA38-3D89736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7F04-FD42-4C4C-AD0C-83EB5B19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двухфазную водную систему PEG-600 и ТМАО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Обнаружить и исследовать изменение в спектре поглощения воды в инфракрасном диапазоне в разных фазах двухфазной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73074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6963-09A3-4BFA-8DF5-C7375236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FA32-4FAB-4201-85EA-4093828D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Сверхчистая дистиллированная вода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TMAO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PEG-600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всех ростворах добавляется буфер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NaPB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 7.4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9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B6D3-718F-4A05-B674-AE60DD7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43013"/>
          </a:xfrm>
        </p:spPr>
        <p:txBody>
          <a:bodyPr anchor="ctr"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C6B07-9886-4337-823A-79C166E29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3 раствора ниже бинодали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3 раствора выше бинодали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7628E-85C8-468D-866E-138C3CF38A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71130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8090-2EDE-40A9-9C96-C40E86F2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FTIR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спектры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9BD92-C1C4-4F55-9A61-767AE2EF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9493"/>
            <a:ext cx="10515600" cy="5915026"/>
          </a:xfrm>
        </p:spPr>
      </p:pic>
    </p:spTree>
    <p:extLst>
      <p:ext uri="{BB962C8B-B14F-4D97-AF65-F5344CB8AC3E}">
        <p14:creationId xmlns:p14="http://schemas.microsoft.com/office/powerpoint/2010/main" val="354394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3980-7223-4973-9828-8C6BC5F2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FTIR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спектры контрольных растворов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2A492-63B1-484F-B55B-83745B9A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3781"/>
            <a:ext cx="10515600" cy="5915026"/>
          </a:xfrm>
        </p:spPr>
      </p:pic>
    </p:spTree>
    <p:extLst>
      <p:ext uri="{BB962C8B-B14F-4D97-AF65-F5344CB8AC3E}">
        <p14:creationId xmlns:p14="http://schemas.microsoft.com/office/powerpoint/2010/main" val="51396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708B-8443-43AA-B40B-25C3B9D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4E4E-F8CA-4D67-BA87-16E66228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Спектры растворов ТМАО при увеличении концентрации не сходятся к спектру сухого ТМАО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Спектры растворов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непрерывно зависят от концентрации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4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2705</TotalTime>
  <Words>374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Московский физико-технический институт (национальный исследовательский институт)  Кафедра Биофизики  Исследование влияния фазового перехода жидкость-жидкость в водных двухфазных системах на свойства воды  Выпускная квалификационная работа (бакалаврская работа)</vt:lpstr>
      <vt:lpstr>План</vt:lpstr>
      <vt:lpstr>Введение</vt:lpstr>
      <vt:lpstr>Цели</vt:lpstr>
      <vt:lpstr>Вещества</vt:lpstr>
      <vt:lpstr>Методы</vt:lpstr>
      <vt:lpstr>FTIR спектры </vt:lpstr>
      <vt:lpstr>FTIR спектры контрольных растворов</vt:lpstr>
      <vt:lpstr>Замечание</vt:lpstr>
      <vt:lpstr>Линейность по концентрации</vt:lpstr>
      <vt:lpstr>Предел спектров растворов TMAO</vt:lpstr>
      <vt:lpstr>Праверка линенйной зависимости спектров PEG</vt:lpstr>
      <vt:lpstr>Сравнение линейной модели с экспериментом для разных фаз при фазовом разделении смесей выше бинодали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фазового перехода жидкость-жидкость в водных двухфазных системах на свойства воды </dc:title>
  <dc:creator>Davit Gevorgyan</dc:creator>
  <cp:lastModifiedBy>Davit Gevorgyan</cp:lastModifiedBy>
  <cp:revision>4</cp:revision>
  <dcterms:created xsi:type="dcterms:W3CDTF">2022-06-08T13:16:11Z</dcterms:created>
  <dcterms:modified xsi:type="dcterms:W3CDTF">2022-06-23T09:24:45Z</dcterms:modified>
</cp:coreProperties>
</file>