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JavaScript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Création d’une machine a sous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708849" y="707011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19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Membres de l’équipe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David Cohen</a:t>
            </a:r>
          </a:p>
          <a:p>
            <a:r>
              <a:rPr lang="fr-FR" sz="3600" dirty="0"/>
              <a:t>Sarah Ayache</a:t>
            </a:r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10708849" y="70701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164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05584"/>
            <a:ext cx="9404723" cy="1400530"/>
          </a:xfrm>
        </p:spPr>
        <p:txBody>
          <a:bodyPr/>
          <a:lstStyle/>
          <a:p>
            <a:r>
              <a:rPr lang="fr-FR" dirty="0"/>
              <a:t>Notre machine à sous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300285"/>
            <a:ext cx="9723120" cy="5162240"/>
          </a:xfrm>
        </p:spPr>
      </p:pic>
      <p:sp>
        <p:nvSpPr>
          <p:cNvPr id="4" name="ZoneTexte 3"/>
          <p:cNvSpPr txBox="1"/>
          <p:nvPr/>
        </p:nvSpPr>
        <p:spPr>
          <a:xfrm>
            <a:off x="10625667" y="702733"/>
            <a:ext cx="27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66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des scores </a:t>
            </a:r>
          </a:p>
          <a:p>
            <a:r>
              <a:rPr lang="fr-FR" dirty="0"/>
              <a:t>Affichage des crédits restants</a:t>
            </a:r>
          </a:p>
          <a:p>
            <a:r>
              <a:rPr lang="fr-FR" dirty="0"/>
              <a:t>Affichage du score en continue</a:t>
            </a:r>
          </a:p>
          <a:p>
            <a:r>
              <a:rPr lang="fr-FR" dirty="0" err="1"/>
              <a:t>Random</a:t>
            </a:r>
            <a:r>
              <a:rPr lang="fr-FR" dirty="0"/>
              <a:t> des symboles</a:t>
            </a:r>
          </a:p>
          <a:p>
            <a:r>
              <a:rPr lang="fr-FR" dirty="0"/>
              <a:t>Défilement des symboles</a:t>
            </a:r>
          </a:p>
          <a:p>
            <a:r>
              <a:rPr lang="fr-FR" dirty="0"/>
              <a:t>Sons audio importés</a:t>
            </a:r>
          </a:p>
          <a:p>
            <a:r>
              <a:rPr lang="fr-FR" dirty="0"/>
              <a:t>Clignotement lors d’un jackpot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642862" y="708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768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Complication rencontrée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Défilement verticale des images</a:t>
            </a:r>
          </a:p>
          <a:p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10693400" y="6773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4655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possible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Gestion des joueurs </a:t>
            </a:r>
          </a:p>
          <a:p>
            <a:r>
              <a:rPr lang="fr-FR" sz="2800" dirty="0"/>
              <a:t>Achat de crédits</a:t>
            </a:r>
          </a:p>
          <a:p>
            <a:r>
              <a:rPr lang="fr-FR" sz="2800" dirty="0"/>
              <a:t>Mise en ligne </a:t>
            </a:r>
          </a:p>
          <a:p>
            <a:r>
              <a:rPr lang="fr-FR" sz="2800" dirty="0"/>
              <a:t>Design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652288" y="7836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33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facilités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Code html</a:t>
            </a:r>
          </a:p>
          <a:p>
            <a:r>
              <a:rPr lang="fr-FR" sz="2400" dirty="0"/>
              <a:t>Design du site</a:t>
            </a:r>
          </a:p>
          <a:p>
            <a:r>
              <a:rPr lang="fr-FR" sz="2400" dirty="0"/>
              <a:t>Gestion score</a:t>
            </a:r>
          </a:p>
          <a:p>
            <a:r>
              <a:rPr lang="fr-FR" sz="2400" dirty="0"/>
              <a:t>Gestion Crédits</a:t>
            </a:r>
          </a:p>
          <a:p>
            <a:r>
              <a:rPr lang="fr-FR" sz="2400" dirty="0"/>
              <a:t>Tableaux  de symboles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633435" y="7836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35000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84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Projet JavaScript</vt:lpstr>
      <vt:lpstr>Membres de l’équipe </vt:lpstr>
      <vt:lpstr>Notre machine à sous </vt:lpstr>
      <vt:lpstr>Les fonctionnalités </vt:lpstr>
      <vt:lpstr>Complication rencontrée</vt:lpstr>
      <vt:lpstr>Amélioration possible</vt:lpstr>
      <vt:lpstr>Les facilités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JavaScript</dc:title>
  <dc:creator>sara ayache</dc:creator>
  <cp:lastModifiedBy>sara ayache</cp:lastModifiedBy>
  <cp:revision>15</cp:revision>
  <dcterms:created xsi:type="dcterms:W3CDTF">2017-05-10T18:01:19Z</dcterms:created>
  <dcterms:modified xsi:type="dcterms:W3CDTF">2017-05-11T10:47:23Z</dcterms:modified>
</cp:coreProperties>
</file>