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JavaScript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Création d’une machine a sous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0708849" y="707011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519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Membres de l’équipe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David Cohen</a:t>
            </a:r>
          </a:p>
          <a:p>
            <a:r>
              <a:rPr lang="fr-FR" sz="3600" dirty="0"/>
              <a:t>Sarah Ayache</a:t>
            </a:r>
          </a:p>
          <a:p>
            <a:pPr marL="0" indent="0">
              <a:buNone/>
            </a:pPr>
            <a:endParaRPr lang="fr-FR" sz="3600" dirty="0"/>
          </a:p>
        </p:txBody>
      </p:sp>
      <p:sp>
        <p:nvSpPr>
          <p:cNvPr id="5" name="ZoneTexte 4"/>
          <p:cNvSpPr txBox="1"/>
          <p:nvPr/>
        </p:nvSpPr>
        <p:spPr>
          <a:xfrm>
            <a:off x="10708849" y="70701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5164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05584"/>
            <a:ext cx="9404723" cy="1400530"/>
          </a:xfrm>
        </p:spPr>
        <p:txBody>
          <a:bodyPr/>
          <a:lstStyle/>
          <a:p>
            <a:r>
              <a:rPr lang="fr-FR" dirty="0"/>
              <a:t>Notre machine à sous</a:t>
            </a:r>
            <a:br>
              <a:rPr lang="fr-FR" dirty="0"/>
            </a:b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300285"/>
            <a:ext cx="9723120" cy="5162240"/>
          </a:xfrm>
        </p:spPr>
      </p:pic>
      <p:sp>
        <p:nvSpPr>
          <p:cNvPr id="4" name="ZoneTexte 3"/>
          <p:cNvSpPr txBox="1"/>
          <p:nvPr/>
        </p:nvSpPr>
        <p:spPr>
          <a:xfrm>
            <a:off x="10625667" y="702733"/>
            <a:ext cx="27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1665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fonctionnalités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Calcul des scores </a:t>
            </a:r>
          </a:p>
          <a:p>
            <a:r>
              <a:rPr lang="fr-FR" dirty="0"/>
              <a:t>Affichage des crédits restants</a:t>
            </a:r>
          </a:p>
          <a:p>
            <a:r>
              <a:rPr lang="fr-FR" dirty="0"/>
              <a:t>Affichage du score en continue</a:t>
            </a:r>
          </a:p>
          <a:p>
            <a:r>
              <a:rPr lang="fr-FR" dirty="0" err="1"/>
              <a:t>Random</a:t>
            </a:r>
            <a:r>
              <a:rPr lang="fr-FR" dirty="0"/>
              <a:t> des symboles</a:t>
            </a:r>
          </a:p>
          <a:p>
            <a:r>
              <a:rPr lang="fr-FR" dirty="0"/>
              <a:t>Défilement des symboles</a:t>
            </a:r>
          </a:p>
          <a:p>
            <a:r>
              <a:rPr lang="fr-FR" dirty="0"/>
              <a:t>Sons audio importés</a:t>
            </a:r>
          </a:p>
          <a:p>
            <a:r>
              <a:rPr lang="fr-FR" dirty="0"/>
              <a:t>Clignotement lors d’un jackpot</a:t>
            </a:r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642862" y="708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8768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Complication rencontrée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dirty="0"/>
              <a:t>Défilement verticale des images</a:t>
            </a:r>
          </a:p>
          <a:p>
            <a:endParaRPr lang="fr-FR" sz="3200" dirty="0"/>
          </a:p>
        </p:txBody>
      </p:sp>
      <p:sp>
        <p:nvSpPr>
          <p:cNvPr id="4" name="ZoneTexte 3"/>
          <p:cNvSpPr txBox="1"/>
          <p:nvPr/>
        </p:nvSpPr>
        <p:spPr>
          <a:xfrm>
            <a:off x="10693400" y="6773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4655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 possible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/>
              <a:t>Gestion des joueurs </a:t>
            </a:r>
          </a:p>
          <a:p>
            <a:r>
              <a:rPr lang="fr-FR" sz="2800" dirty="0"/>
              <a:t>Achat de crédits</a:t>
            </a:r>
          </a:p>
          <a:p>
            <a:r>
              <a:rPr lang="fr-FR" sz="2800" dirty="0"/>
              <a:t>Mise en ligne </a:t>
            </a:r>
          </a:p>
          <a:p>
            <a:r>
              <a:rPr lang="fr-FR" sz="2800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1933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Facilitée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Code html</a:t>
            </a:r>
          </a:p>
          <a:p>
            <a:r>
              <a:rPr lang="fr-FR" sz="2400" dirty="0"/>
              <a:t>Design du site</a:t>
            </a:r>
          </a:p>
          <a:p>
            <a:r>
              <a:rPr lang="fr-FR" sz="2400" dirty="0"/>
              <a:t>Gestion score</a:t>
            </a:r>
          </a:p>
          <a:p>
            <a:r>
              <a:rPr lang="fr-FR" sz="2400" dirty="0"/>
              <a:t>Gestion Crédits</a:t>
            </a:r>
          </a:p>
          <a:p>
            <a:r>
              <a:rPr lang="fr-FR" sz="2400" dirty="0"/>
              <a:t>Tableaux symboles </a:t>
            </a:r>
          </a:p>
        </p:txBody>
      </p:sp>
    </p:spTree>
    <p:extLst>
      <p:ext uri="{BB962C8B-B14F-4D97-AF65-F5344CB8AC3E}">
        <p14:creationId xmlns:p14="http://schemas.microsoft.com/office/powerpoint/2010/main" val="1835000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308</TotalTime>
  <Words>80</Words>
  <Application>Microsoft Office PowerPoint</Application>
  <PresentationFormat>Grand écran</PresentationFormat>
  <Paragraphs>32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Projet JavaScript</vt:lpstr>
      <vt:lpstr>Membres de l’équipe </vt:lpstr>
      <vt:lpstr>Notre machine à sous </vt:lpstr>
      <vt:lpstr>Les fonctionnalités </vt:lpstr>
      <vt:lpstr>Complication rencontrée</vt:lpstr>
      <vt:lpstr>Amélioration possible</vt:lpstr>
      <vt:lpstr>Facilitée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JavaScript</dc:title>
  <dc:creator>sara ayache</dc:creator>
  <cp:lastModifiedBy>sara ayache</cp:lastModifiedBy>
  <cp:revision>14</cp:revision>
  <dcterms:created xsi:type="dcterms:W3CDTF">2017-05-10T18:01:19Z</dcterms:created>
  <dcterms:modified xsi:type="dcterms:W3CDTF">2017-05-11T10:43:37Z</dcterms:modified>
</cp:coreProperties>
</file>