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5"/>
  </p:notesMasterIdLst>
  <p:sldIdLst>
    <p:sldId id="256" r:id="rId2"/>
    <p:sldId id="258" r:id="rId3"/>
    <p:sldId id="261" r:id="rId4"/>
    <p:sldId id="257" r:id="rId5"/>
    <p:sldId id="340" r:id="rId6"/>
    <p:sldId id="262" r:id="rId7"/>
    <p:sldId id="341" r:id="rId8"/>
    <p:sldId id="269" r:id="rId9"/>
    <p:sldId id="263" r:id="rId10"/>
    <p:sldId id="343" r:id="rId11"/>
    <p:sldId id="266" r:id="rId12"/>
    <p:sldId id="272" r:id="rId13"/>
    <p:sldId id="345" r:id="rId14"/>
  </p:sldIdLst>
  <p:sldSz cx="9144000" cy="5143500" type="screen16x9"/>
  <p:notesSz cx="6858000" cy="9144000"/>
  <p:embeddedFontLst>
    <p:embeddedFont>
      <p:font typeface="Balsamiq Sans" panose="020B0604020202020204" charset="0"/>
      <p:regular r:id="rId16"/>
      <p:bold r:id="rId17"/>
      <p:italic r:id="rId18"/>
      <p:boldItalic r:id="rId19"/>
    </p:embeddedFont>
    <p:embeddedFont>
      <p:font typeface="Bebas Neue" panose="020B0606020202050201" pitchFamily="34" charset="0"/>
      <p:regular r:id="rId20"/>
    </p:embeddedFont>
    <p:embeddedFont>
      <p:font typeface="Open Sans" panose="020B06060305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3B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A6C4FE-0879-4882-8122-3800AC7548E0}">
  <a:tblStyle styleId="{DDA6C4FE-0879-4882-8122-3800AC7548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96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5"/>
        <p:cNvGrpSpPr/>
        <p:nvPr/>
      </p:nvGrpSpPr>
      <p:grpSpPr>
        <a:xfrm>
          <a:off x="0" y="0"/>
          <a:ext cx="0" cy="0"/>
          <a:chOff x="0" y="0"/>
          <a:chExt cx="0" cy="0"/>
        </a:xfrm>
      </p:grpSpPr>
      <p:sp>
        <p:nvSpPr>
          <p:cNvPr id="3066" name="Google Shape;3066;g11a1ccd9bf3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7" name="Google Shape;3067;g11a1ccd9bf3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6"/>
        <p:cNvGrpSpPr/>
        <p:nvPr/>
      </p:nvGrpSpPr>
      <p:grpSpPr>
        <a:xfrm>
          <a:off x="0" y="0"/>
          <a:ext cx="0" cy="0"/>
          <a:chOff x="0" y="0"/>
          <a:chExt cx="0" cy="0"/>
        </a:xfrm>
      </p:grpSpPr>
      <p:sp>
        <p:nvSpPr>
          <p:cNvPr id="3297" name="Google Shape;3297;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8" name="Google Shape;3298;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89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8"/>
        <p:cNvGrpSpPr/>
        <p:nvPr/>
      </p:nvGrpSpPr>
      <p:grpSpPr>
        <a:xfrm>
          <a:off x="0" y="0"/>
          <a:ext cx="0" cy="0"/>
          <a:chOff x="0" y="0"/>
          <a:chExt cx="0" cy="0"/>
        </a:xfrm>
      </p:grpSpPr>
      <p:sp>
        <p:nvSpPr>
          <p:cNvPr id="3729" name="Google Shape;3729;g11a1a2aa2d3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0" name="Google Shape;3730;g11a1a2aa2d3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9"/>
        <p:cNvGrpSpPr/>
        <p:nvPr/>
      </p:nvGrpSpPr>
      <p:grpSpPr>
        <a:xfrm>
          <a:off x="0" y="0"/>
          <a:ext cx="0" cy="0"/>
          <a:chOff x="0" y="0"/>
          <a:chExt cx="0" cy="0"/>
        </a:xfrm>
      </p:grpSpPr>
      <p:sp>
        <p:nvSpPr>
          <p:cNvPr id="4220" name="Google Shape;4220;g11a1a2aa2d3_0_2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1" name="Google Shape;4221;g11a1a2aa2d3_0_2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9"/>
        <p:cNvGrpSpPr/>
        <p:nvPr/>
      </p:nvGrpSpPr>
      <p:grpSpPr>
        <a:xfrm>
          <a:off x="0" y="0"/>
          <a:ext cx="0" cy="0"/>
          <a:chOff x="0" y="0"/>
          <a:chExt cx="0" cy="0"/>
        </a:xfrm>
      </p:grpSpPr>
      <p:sp>
        <p:nvSpPr>
          <p:cNvPr id="4220" name="Google Shape;4220;g11a1a2aa2d3_0_2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1" name="Google Shape;4221;g11a1a2aa2d3_0_2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64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3"/>
        <p:cNvGrpSpPr/>
        <p:nvPr/>
      </p:nvGrpSpPr>
      <p:grpSpPr>
        <a:xfrm>
          <a:off x="0" y="0"/>
          <a:ext cx="0" cy="0"/>
          <a:chOff x="0" y="0"/>
          <a:chExt cx="0" cy="0"/>
        </a:xfrm>
      </p:grpSpPr>
      <p:sp>
        <p:nvSpPr>
          <p:cNvPr id="3244" name="Google Shape;3244;g119ec1dc325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5" name="Google Shape;3245;g119ec1dc325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6"/>
        <p:cNvGrpSpPr/>
        <p:nvPr/>
      </p:nvGrpSpPr>
      <p:grpSpPr>
        <a:xfrm>
          <a:off x="0" y="0"/>
          <a:ext cx="0" cy="0"/>
          <a:chOff x="0" y="0"/>
          <a:chExt cx="0" cy="0"/>
        </a:xfrm>
      </p:grpSpPr>
      <p:sp>
        <p:nvSpPr>
          <p:cNvPr id="3297" name="Google Shape;3297;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8" name="Google Shape;3298;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9"/>
        <p:cNvGrpSpPr/>
        <p:nvPr/>
      </p:nvGrpSpPr>
      <p:grpSpPr>
        <a:xfrm>
          <a:off x="0" y="0"/>
          <a:ext cx="0" cy="0"/>
          <a:chOff x="0" y="0"/>
          <a:chExt cx="0" cy="0"/>
        </a:xfrm>
      </p:grpSpPr>
      <p:sp>
        <p:nvSpPr>
          <p:cNvPr id="3230" name="Google Shape;3230;g11a1a2aa2d3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1" name="Google Shape;3231;g11a1a2aa2d3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6"/>
        <p:cNvGrpSpPr/>
        <p:nvPr/>
      </p:nvGrpSpPr>
      <p:grpSpPr>
        <a:xfrm>
          <a:off x="0" y="0"/>
          <a:ext cx="0" cy="0"/>
          <a:chOff x="0" y="0"/>
          <a:chExt cx="0" cy="0"/>
        </a:xfrm>
      </p:grpSpPr>
      <p:sp>
        <p:nvSpPr>
          <p:cNvPr id="3297" name="Google Shape;3297;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8" name="Google Shape;3298;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578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3"/>
        <p:cNvGrpSpPr/>
        <p:nvPr/>
      </p:nvGrpSpPr>
      <p:grpSpPr>
        <a:xfrm>
          <a:off x="0" y="0"/>
          <a:ext cx="0" cy="0"/>
          <a:chOff x="0" y="0"/>
          <a:chExt cx="0" cy="0"/>
        </a:xfrm>
      </p:grpSpPr>
      <p:sp>
        <p:nvSpPr>
          <p:cNvPr id="3394" name="Google Shape;3394;g11a02e45136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5" name="Google Shape;3395;g11a02e45136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6"/>
        <p:cNvGrpSpPr/>
        <p:nvPr/>
      </p:nvGrpSpPr>
      <p:grpSpPr>
        <a:xfrm>
          <a:off x="0" y="0"/>
          <a:ext cx="0" cy="0"/>
          <a:chOff x="0" y="0"/>
          <a:chExt cx="0" cy="0"/>
        </a:xfrm>
      </p:grpSpPr>
      <p:sp>
        <p:nvSpPr>
          <p:cNvPr id="3297" name="Google Shape;3297;g119ec1dc325_0_10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8" name="Google Shape;3298;g119ec1dc325_0_1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408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8"/>
        <p:cNvGrpSpPr/>
        <p:nvPr/>
      </p:nvGrpSpPr>
      <p:grpSpPr>
        <a:xfrm>
          <a:off x="0" y="0"/>
          <a:ext cx="0" cy="0"/>
          <a:chOff x="0" y="0"/>
          <a:chExt cx="0" cy="0"/>
        </a:xfrm>
      </p:grpSpPr>
      <p:sp>
        <p:nvSpPr>
          <p:cNvPr id="3969" name="Google Shape;3969;g11e085b000a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0" name="Google Shape;3970;g11e085b000a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0"/>
        <p:cNvGrpSpPr/>
        <p:nvPr/>
      </p:nvGrpSpPr>
      <p:grpSpPr>
        <a:xfrm>
          <a:off x="0" y="0"/>
          <a:ext cx="0" cy="0"/>
          <a:chOff x="0" y="0"/>
          <a:chExt cx="0" cy="0"/>
        </a:xfrm>
      </p:grpSpPr>
      <p:sp>
        <p:nvSpPr>
          <p:cNvPr id="3551" name="Google Shape;3551;g11e3af78c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2" name="Google Shape;3552;g11e3af78c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10" name="Google Shape;10;p2"/>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477550" y="942475"/>
            <a:ext cx="4188900" cy="23331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Font typeface="Balsamiq Sans"/>
              <a:buNone/>
              <a:defRPr sz="5200">
                <a:solidFill>
                  <a:schemeClr val="dk2"/>
                </a:solidFill>
              </a:defRPr>
            </a:lvl1pPr>
            <a:lvl2pPr lvl="1"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2pPr>
            <a:lvl3pPr lvl="2"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3pPr>
            <a:lvl4pPr lvl="3"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4pPr>
            <a:lvl5pPr lvl="4"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5pPr>
            <a:lvl6pPr lvl="5"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6pPr>
            <a:lvl7pPr lvl="6"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7pPr>
            <a:lvl8pPr lvl="7"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8pPr>
            <a:lvl9pPr lvl="8" algn="ctr">
              <a:spcBef>
                <a:spcPts val="0"/>
              </a:spcBef>
              <a:spcAft>
                <a:spcPts val="0"/>
              </a:spcAft>
              <a:buClr>
                <a:srgbClr val="191919"/>
              </a:buClr>
              <a:buSzPts val="5200"/>
              <a:buFont typeface="Balsamiq Sans"/>
              <a:buNone/>
              <a:defRPr sz="5200" b="1">
                <a:solidFill>
                  <a:srgbClr val="191919"/>
                </a:solidFill>
                <a:latin typeface="Balsamiq Sans"/>
                <a:ea typeface="Balsamiq Sans"/>
                <a:cs typeface="Balsamiq Sans"/>
                <a:sym typeface="Balsamiq Sans"/>
              </a:defRPr>
            </a:lvl9pPr>
          </a:lstStyle>
          <a:p>
            <a:endParaRPr/>
          </a:p>
        </p:txBody>
      </p:sp>
      <p:sp>
        <p:nvSpPr>
          <p:cNvPr id="12" name="Google Shape;12;p2"/>
          <p:cNvSpPr txBox="1">
            <a:spLocks noGrp="1"/>
          </p:cNvSpPr>
          <p:nvPr>
            <p:ph type="subTitle" idx="1"/>
          </p:nvPr>
        </p:nvSpPr>
        <p:spPr>
          <a:xfrm>
            <a:off x="2477575" y="3330588"/>
            <a:ext cx="41889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Open Sans"/>
              <a:buNone/>
              <a:defRPr>
                <a:solidFill>
                  <a:schemeClr val="dk1"/>
                </a:solidFill>
              </a:defRPr>
            </a:lvl1pPr>
            <a:lvl2pPr lvl="1" algn="ctr">
              <a:lnSpc>
                <a:spcPct val="100000"/>
              </a:lnSpc>
              <a:spcBef>
                <a:spcPts val="0"/>
              </a:spcBef>
              <a:spcAft>
                <a:spcPts val="0"/>
              </a:spcAft>
              <a:buSzPts val="1400"/>
              <a:buFont typeface="Open Sans"/>
              <a:buNone/>
              <a:defRPr>
                <a:latin typeface="Open Sans"/>
                <a:ea typeface="Open Sans"/>
                <a:cs typeface="Open Sans"/>
                <a:sym typeface="Open Sans"/>
              </a:defRPr>
            </a:lvl2pPr>
            <a:lvl3pPr lvl="2" algn="ctr">
              <a:lnSpc>
                <a:spcPct val="100000"/>
              </a:lnSpc>
              <a:spcBef>
                <a:spcPts val="0"/>
              </a:spcBef>
              <a:spcAft>
                <a:spcPts val="0"/>
              </a:spcAft>
              <a:buSzPts val="1400"/>
              <a:buFont typeface="Open Sans"/>
              <a:buNone/>
              <a:defRPr>
                <a:latin typeface="Open Sans"/>
                <a:ea typeface="Open Sans"/>
                <a:cs typeface="Open Sans"/>
                <a:sym typeface="Open Sans"/>
              </a:defRPr>
            </a:lvl3pPr>
            <a:lvl4pPr lvl="3" algn="ctr">
              <a:lnSpc>
                <a:spcPct val="100000"/>
              </a:lnSpc>
              <a:spcBef>
                <a:spcPts val="0"/>
              </a:spcBef>
              <a:spcAft>
                <a:spcPts val="0"/>
              </a:spcAft>
              <a:buSzPts val="1400"/>
              <a:buFont typeface="Open Sans"/>
              <a:buNone/>
              <a:defRPr>
                <a:latin typeface="Open Sans"/>
                <a:ea typeface="Open Sans"/>
                <a:cs typeface="Open Sans"/>
                <a:sym typeface="Open Sans"/>
              </a:defRPr>
            </a:lvl4pPr>
            <a:lvl5pPr lvl="4" algn="ctr">
              <a:lnSpc>
                <a:spcPct val="100000"/>
              </a:lnSpc>
              <a:spcBef>
                <a:spcPts val="0"/>
              </a:spcBef>
              <a:spcAft>
                <a:spcPts val="0"/>
              </a:spcAft>
              <a:buSzPts val="1400"/>
              <a:buFont typeface="Open Sans"/>
              <a:buNone/>
              <a:defRPr>
                <a:latin typeface="Open Sans"/>
                <a:ea typeface="Open Sans"/>
                <a:cs typeface="Open Sans"/>
                <a:sym typeface="Open Sans"/>
              </a:defRPr>
            </a:lvl5pPr>
            <a:lvl6pPr lvl="5" algn="ctr">
              <a:lnSpc>
                <a:spcPct val="100000"/>
              </a:lnSpc>
              <a:spcBef>
                <a:spcPts val="0"/>
              </a:spcBef>
              <a:spcAft>
                <a:spcPts val="0"/>
              </a:spcAft>
              <a:buSzPts val="1400"/>
              <a:buFont typeface="Open Sans"/>
              <a:buNone/>
              <a:defRPr>
                <a:latin typeface="Open Sans"/>
                <a:ea typeface="Open Sans"/>
                <a:cs typeface="Open Sans"/>
                <a:sym typeface="Open Sans"/>
              </a:defRPr>
            </a:lvl6pPr>
            <a:lvl7pPr lvl="6" algn="ctr">
              <a:lnSpc>
                <a:spcPct val="100000"/>
              </a:lnSpc>
              <a:spcBef>
                <a:spcPts val="0"/>
              </a:spcBef>
              <a:spcAft>
                <a:spcPts val="0"/>
              </a:spcAft>
              <a:buSzPts val="1400"/>
              <a:buFont typeface="Open Sans"/>
              <a:buNone/>
              <a:defRPr>
                <a:latin typeface="Open Sans"/>
                <a:ea typeface="Open Sans"/>
                <a:cs typeface="Open Sans"/>
                <a:sym typeface="Open Sans"/>
              </a:defRPr>
            </a:lvl7pPr>
            <a:lvl8pPr lvl="7" algn="ctr">
              <a:lnSpc>
                <a:spcPct val="100000"/>
              </a:lnSpc>
              <a:spcBef>
                <a:spcPts val="0"/>
              </a:spcBef>
              <a:spcAft>
                <a:spcPts val="0"/>
              </a:spcAft>
              <a:buSzPts val="1400"/>
              <a:buFont typeface="Open Sans"/>
              <a:buNone/>
              <a:defRPr>
                <a:latin typeface="Open Sans"/>
                <a:ea typeface="Open Sans"/>
                <a:cs typeface="Open Sans"/>
                <a:sym typeface="Open Sans"/>
              </a:defRPr>
            </a:lvl8pPr>
            <a:lvl9pPr lvl="8" algn="ctr">
              <a:lnSpc>
                <a:spcPct val="100000"/>
              </a:lnSpc>
              <a:spcBef>
                <a:spcPts val="0"/>
              </a:spcBef>
              <a:spcAft>
                <a:spcPts val="0"/>
              </a:spcAft>
              <a:buSzPts val="1400"/>
              <a:buFont typeface="Open Sans"/>
              <a:buNone/>
              <a:defRPr>
                <a:latin typeface="Open Sans"/>
                <a:ea typeface="Open Sans"/>
                <a:cs typeface="Open Sans"/>
                <a:sym typeface="Open Sans"/>
              </a:defRPr>
            </a:lvl9pPr>
          </a:lstStyle>
          <a:p>
            <a:endParaRPr/>
          </a:p>
        </p:txBody>
      </p:sp>
      <p:grpSp>
        <p:nvGrpSpPr>
          <p:cNvPr id="13" name="Google Shape;13;p2"/>
          <p:cNvGrpSpPr/>
          <p:nvPr/>
        </p:nvGrpSpPr>
        <p:grpSpPr>
          <a:xfrm>
            <a:off x="-221497" y="504869"/>
            <a:ext cx="1536924" cy="3541378"/>
            <a:chOff x="-221497" y="504869"/>
            <a:chExt cx="1536924" cy="3541378"/>
          </a:xfrm>
        </p:grpSpPr>
        <p:sp>
          <p:nvSpPr>
            <p:cNvPr id="14" name="Google Shape;14;p2"/>
            <p:cNvSpPr/>
            <p:nvPr/>
          </p:nvSpPr>
          <p:spPr>
            <a:xfrm>
              <a:off x="881973" y="1179358"/>
              <a:ext cx="433454" cy="2866889"/>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221497" y="1179358"/>
              <a:ext cx="1179732" cy="2866889"/>
              <a:chOff x="-221497" y="1179358"/>
              <a:chExt cx="1179732" cy="2866889"/>
            </a:xfrm>
          </p:grpSpPr>
          <p:grpSp>
            <p:nvGrpSpPr>
              <p:cNvPr id="16" name="Google Shape;16;p2"/>
              <p:cNvGrpSpPr/>
              <p:nvPr/>
            </p:nvGrpSpPr>
            <p:grpSpPr>
              <a:xfrm>
                <a:off x="-221497" y="1179358"/>
                <a:ext cx="1179732" cy="2866889"/>
                <a:chOff x="-221497" y="1179358"/>
                <a:chExt cx="1179732" cy="2866889"/>
              </a:xfrm>
            </p:grpSpPr>
            <p:sp>
              <p:nvSpPr>
                <p:cNvPr id="17" name="Google Shape;17;p2"/>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13172" y="504869"/>
              <a:ext cx="510392" cy="674487"/>
              <a:chOff x="-37116" y="2186994"/>
              <a:chExt cx="510392" cy="674487"/>
            </a:xfrm>
          </p:grpSpPr>
          <p:sp>
            <p:nvSpPr>
              <p:cNvPr id="27" name="Google Shape;27;p2"/>
              <p:cNvSpPr/>
              <p:nvPr/>
            </p:nvSpPr>
            <p:spPr>
              <a:xfrm>
                <a:off x="63791" y="2706778"/>
                <a:ext cx="256323" cy="143808"/>
              </a:xfrm>
              <a:custGeom>
                <a:avLst/>
                <a:gdLst/>
                <a:ahLst/>
                <a:cxnLst/>
                <a:rect l="l" t="t" r="r" b="b"/>
                <a:pathLst>
                  <a:path w="6823" h="3828" extrusionOk="0">
                    <a:moveTo>
                      <a:pt x="2706" y="1"/>
                    </a:moveTo>
                    <a:lnTo>
                      <a:pt x="2706" y="2900"/>
                    </a:lnTo>
                    <a:lnTo>
                      <a:pt x="136" y="3692"/>
                    </a:lnTo>
                    <a:lnTo>
                      <a:pt x="1" y="3827"/>
                    </a:lnTo>
                    <a:lnTo>
                      <a:pt x="6822" y="3827"/>
                    </a:lnTo>
                    <a:lnTo>
                      <a:pt x="6687" y="3692"/>
                    </a:lnTo>
                    <a:lnTo>
                      <a:pt x="4098" y="2900"/>
                    </a:lnTo>
                    <a:lnTo>
                      <a:pt x="40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2896" y="2850548"/>
                <a:ext cx="278112" cy="10932"/>
              </a:xfrm>
              <a:custGeom>
                <a:avLst/>
                <a:gdLst/>
                <a:ahLst/>
                <a:cxnLst/>
                <a:rect l="l" t="t" r="r" b="b"/>
                <a:pathLst>
                  <a:path w="7403" h="291" extrusionOk="0">
                    <a:moveTo>
                      <a:pt x="291" y="0"/>
                    </a:moveTo>
                    <a:lnTo>
                      <a:pt x="1" y="290"/>
                    </a:lnTo>
                    <a:lnTo>
                      <a:pt x="7402" y="290"/>
                    </a:lnTo>
                    <a:lnTo>
                      <a:pt x="71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0508" y="2186994"/>
                <a:ext cx="392768" cy="506786"/>
              </a:xfrm>
              <a:custGeom>
                <a:avLst/>
                <a:gdLst/>
                <a:ahLst/>
                <a:cxnLst/>
                <a:rect l="l" t="t" r="r" b="b"/>
                <a:pathLst>
                  <a:path w="10455" h="13490" extrusionOk="0">
                    <a:moveTo>
                      <a:pt x="5836" y="368"/>
                    </a:moveTo>
                    <a:cubicBezTo>
                      <a:pt x="8677" y="1721"/>
                      <a:pt x="10204" y="4890"/>
                      <a:pt x="9508" y="7962"/>
                    </a:cubicBezTo>
                    <a:cubicBezTo>
                      <a:pt x="8812" y="11035"/>
                      <a:pt x="6068" y="13219"/>
                      <a:pt x="2918" y="13219"/>
                    </a:cubicBezTo>
                    <a:cubicBezTo>
                      <a:pt x="2049" y="13219"/>
                      <a:pt x="1179" y="13064"/>
                      <a:pt x="367" y="12716"/>
                    </a:cubicBezTo>
                    <a:lnTo>
                      <a:pt x="5836" y="368"/>
                    </a:lnTo>
                    <a:close/>
                    <a:moveTo>
                      <a:pt x="5701" y="1"/>
                    </a:moveTo>
                    <a:lnTo>
                      <a:pt x="0" y="12851"/>
                    </a:lnTo>
                    <a:lnTo>
                      <a:pt x="136" y="12909"/>
                    </a:lnTo>
                    <a:cubicBezTo>
                      <a:pt x="1005" y="13296"/>
                      <a:pt x="1952" y="13489"/>
                      <a:pt x="2918" y="13489"/>
                    </a:cubicBezTo>
                    <a:lnTo>
                      <a:pt x="2938" y="13489"/>
                    </a:lnTo>
                    <a:cubicBezTo>
                      <a:pt x="6223" y="13470"/>
                      <a:pt x="9063" y="11151"/>
                      <a:pt x="9759" y="7943"/>
                    </a:cubicBezTo>
                    <a:cubicBezTo>
                      <a:pt x="10455" y="4716"/>
                      <a:pt x="8812" y="1450"/>
                      <a:pt x="5836" y="59"/>
                    </a:cubicBezTo>
                    <a:lnTo>
                      <a:pt x="57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2"/>
              <p:cNvGrpSpPr/>
              <p:nvPr/>
            </p:nvGrpSpPr>
            <p:grpSpPr>
              <a:xfrm>
                <a:off x="-37116" y="2201532"/>
                <a:ext cx="466851" cy="455919"/>
                <a:chOff x="-37116" y="2201532"/>
                <a:chExt cx="466851" cy="455919"/>
              </a:xfrm>
            </p:grpSpPr>
            <p:sp>
              <p:nvSpPr>
                <p:cNvPr id="31" name="Google Shape;31;p2"/>
                <p:cNvSpPr/>
                <p:nvPr/>
              </p:nvSpPr>
              <p:spPr>
                <a:xfrm>
                  <a:off x="-37116" y="2201532"/>
                  <a:ext cx="454492" cy="455919"/>
                </a:xfrm>
                <a:custGeom>
                  <a:avLst/>
                  <a:gdLst/>
                  <a:ahLst/>
                  <a:cxnLst/>
                  <a:rect l="l" t="t" r="r" b="b"/>
                  <a:pathLst>
                    <a:path w="12098" h="12136" extrusionOk="0">
                      <a:moveTo>
                        <a:pt x="6049" y="0"/>
                      </a:moveTo>
                      <a:cubicBezTo>
                        <a:pt x="2706" y="0"/>
                        <a:pt x="1" y="2725"/>
                        <a:pt x="1" y="6068"/>
                      </a:cubicBezTo>
                      <a:cubicBezTo>
                        <a:pt x="1" y="9430"/>
                        <a:pt x="2706" y="12136"/>
                        <a:pt x="6049" y="12136"/>
                      </a:cubicBezTo>
                      <a:cubicBezTo>
                        <a:pt x="9392" y="12136"/>
                        <a:pt x="12098" y="9430"/>
                        <a:pt x="12098" y="6068"/>
                      </a:cubicBezTo>
                      <a:cubicBezTo>
                        <a:pt x="12098" y="2725"/>
                        <a:pt x="9392" y="0"/>
                        <a:pt x="6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1468" y="2201532"/>
                  <a:ext cx="217103" cy="392054"/>
                </a:xfrm>
                <a:custGeom>
                  <a:avLst/>
                  <a:gdLst/>
                  <a:ahLst/>
                  <a:cxnLst/>
                  <a:rect l="l" t="t" r="r" b="b"/>
                  <a:pathLst>
                    <a:path w="5779" h="10436" extrusionOk="0">
                      <a:moveTo>
                        <a:pt x="3227" y="0"/>
                      </a:moveTo>
                      <a:cubicBezTo>
                        <a:pt x="2319" y="78"/>
                        <a:pt x="1430" y="348"/>
                        <a:pt x="657" y="812"/>
                      </a:cubicBezTo>
                      <a:lnTo>
                        <a:pt x="309" y="1411"/>
                      </a:lnTo>
                      <a:lnTo>
                        <a:pt x="0" y="1894"/>
                      </a:lnTo>
                      <a:lnTo>
                        <a:pt x="136" y="1894"/>
                      </a:lnTo>
                      <a:lnTo>
                        <a:pt x="329" y="1701"/>
                      </a:lnTo>
                      <a:lnTo>
                        <a:pt x="657" y="1218"/>
                      </a:lnTo>
                      <a:lnTo>
                        <a:pt x="329" y="1913"/>
                      </a:lnTo>
                      <a:lnTo>
                        <a:pt x="78" y="2203"/>
                      </a:lnTo>
                      <a:lnTo>
                        <a:pt x="329" y="2590"/>
                      </a:lnTo>
                      <a:lnTo>
                        <a:pt x="967" y="3247"/>
                      </a:lnTo>
                      <a:lnTo>
                        <a:pt x="1121" y="3730"/>
                      </a:lnTo>
                      <a:lnTo>
                        <a:pt x="1682" y="4174"/>
                      </a:lnTo>
                      <a:lnTo>
                        <a:pt x="1488" y="4503"/>
                      </a:lnTo>
                      <a:lnTo>
                        <a:pt x="947" y="4793"/>
                      </a:lnTo>
                      <a:lnTo>
                        <a:pt x="599" y="5430"/>
                      </a:lnTo>
                      <a:cubicBezTo>
                        <a:pt x="599" y="5430"/>
                        <a:pt x="1334" y="6706"/>
                        <a:pt x="1334" y="6764"/>
                      </a:cubicBezTo>
                      <a:cubicBezTo>
                        <a:pt x="1334" y="6822"/>
                        <a:pt x="1198" y="7517"/>
                        <a:pt x="1198" y="7517"/>
                      </a:cubicBezTo>
                      <a:lnTo>
                        <a:pt x="677" y="8715"/>
                      </a:lnTo>
                      <a:lnTo>
                        <a:pt x="503" y="9798"/>
                      </a:lnTo>
                      <a:lnTo>
                        <a:pt x="754" y="10435"/>
                      </a:lnTo>
                      <a:lnTo>
                        <a:pt x="967" y="10319"/>
                      </a:lnTo>
                      <a:lnTo>
                        <a:pt x="1082" y="9836"/>
                      </a:lnTo>
                      <a:lnTo>
                        <a:pt x="1546" y="9334"/>
                      </a:lnTo>
                      <a:lnTo>
                        <a:pt x="2957" y="8986"/>
                      </a:lnTo>
                      <a:lnTo>
                        <a:pt x="3440" y="8406"/>
                      </a:lnTo>
                      <a:lnTo>
                        <a:pt x="3942" y="8406"/>
                      </a:lnTo>
                      <a:lnTo>
                        <a:pt x="4812" y="7981"/>
                      </a:lnTo>
                      <a:lnTo>
                        <a:pt x="4928" y="7653"/>
                      </a:lnTo>
                      <a:lnTo>
                        <a:pt x="5546" y="7343"/>
                      </a:lnTo>
                      <a:lnTo>
                        <a:pt x="5778" y="7092"/>
                      </a:lnTo>
                      <a:lnTo>
                        <a:pt x="4754" y="6493"/>
                      </a:lnTo>
                      <a:lnTo>
                        <a:pt x="4677" y="6165"/>
                      </a:lnTo>
                      <a:lnTo>
                        <a:pt x="4194" y="6068"/>
                      </a:lnTo>
                      <a:lnTo>
                        <a:pt x="4213" y="5469"/>
                      </a:lnTo>
                      <a:lnTo>
                        <a:pt x="3691" y="5160"/>
                      </a:lnTo>
                      <a:lnTo>
                        <a:pt x="3112" y="4290"/>
                      </a:lnTo>
                      <a:lnTo>
                        <a:pt x="2397" y="3865"/>
                      </a:lnTo>
                      <a:lnTo>
                        <a:pt x="1662" y="4000"/>
                      </a:lnTo>
                      <a:lnTo>
                        <a:pt x="1334" y="3749"/>
                      </a:lnTo>
                      <a:lnTo>
                        <a:pt x="1276" y="3401"/>
                      </a:lnTo>
                      <a:lnTo>
                        <a:pt x="1411" y="3227"/>
                      </a:lnTo>
                      <a:lnTo>
                        <a:pt x="1430" y="3015"/>
                      </a:lnTo>
                      <a:lnTo>
                        <a:pt x="1160" y="2744"/>
                      </a:lnTo>
                      <a:lnTo>
                        <a:pt x="1643" y="2493"/>
                      </a:lnTo>
                      <a:lnTo>
                        <a:pt x="1334" y="2435"/>
                      </a:lnTo>
                      <a:lnTo>
                        <a:pt x="947" y="2590"/>
                      </a:lnTo>
                      <a:lnTo>
                        <a:pt x="735" y="2435"/>
                      </a:lnTo>
                      <a:lnTo>
                        <a:pt x="1082" y="1894"/>
                      </a:lnTo>
                      <a:lnTo>
                        <a:pt x="1469" y="1681"/>
                      </a:lnTo>
                      <a:lnTo>
                        <a:pt x="1952" y="1720"/>
                      </a:lnTo>
                      <a:lnTo>
                        <a:pt x="2281" y="1836"/>
                      </a:lnTo>
                      <a:lnTo>
                        <a:pt x="2242" y="2165"/>
                      </a:lnTo>
                      <a:lnTo>
                        <a:pt x="2126" y="2512"/>
                      </a:lnTo>
                      <a:lnTo>
                        <a:pt x="2455" y="2512"/>
                      </a:lnTo>
                      <a:lnTo>
                        <a:pt x="2706" y="1894"/>
                      </a:lnTo>
                      <a:lnTo>
                        <a:pt x="3363" y="1701"/>
                      </a:lnTo>
                      <a:lnTo>
                        <a:pt x="3730" y="1392"/>
                      </a:lnTo>
                      <a:lnTo>
                        <a:pt x="4116" y="1469"/>
                      </a:lnTo>
                      <a:lnTo>
                        <a:pt x="4522" y="1218"/>
                      </a:lnTo>
                      <a:lnTo>
                        <a:pt x="4522" y="966"/>
                      </a:lnTo>
                      <a:lnTo>
                        <a:pt x="3595" y="966"/>
                      </a:lnTo>
                      <a:lnTo>
                        <a:pt x="2976" y="580"/>
                      </a:lnTo>
                      <a:lnTo>
                        <a:pt x="32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26228" y="2304618"/>
                  <a:ext cx="50866" cy="30505"/>
                </a:xfrm>
                <a:custGeom>
                  <a:avLst/>
                  <a:gdLst/>
                  <a:ahLst/>
                  <a:cxnLst/>
                  <a:rect l="l" t="t" r="r" b="b"/>
                  <a:pathLst>
                    <a:path w="1354" h="812" extrusionOk="0">
                      <a:moveTo>
                        <a:pt x="1" y="0"/>
                      </a:moveTo>
                      <a:lnTo>
                        <a:pt x="387" y="348"/>
                      </a:lnTo>
                      <a:lnTo>
                        <a:pt x="774" y="561"/>
                      </a:lnTo>
                      <a:lnTo>
                        <a:pt x="1141" y="812"/>
                      </a:lnTo>
                      <a:lnTo>
                        <a:pt x="1353" y="812"/>
                      </a:lnTo>
                      <a:lnTo>
                        <a:pt x="890" y="483"/>
                      </a:lnTo>
                      <a:lnTo>
                        <a:pt x="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84307" y="2202058"/>
                  <a:ext cx="78441" cy="54661"/>
                </a:xfrm>
                <a:custGeom>
                  <a:avLst/>
                  <a:gdLst/>
                  <a:ahLst/>
                  <a:cxnLst/>
                  <a:rect l="l" t="t" r="r" b="b"/>
                  <a:pathLst>
                    <a:path w="2088" h="1455" extrusionOk="0">
                      <a:moveTo>
                        <a:pt x="344" y="1"/>
                      </a:moveTo>
                      <a:cubicBezTo>
                        <a:pt x="281" y="1"/>
                        <a:pt x="218" y="2"/>
                        <a:pt x="155" y="6"/>
                      </a:cubicBezTo>
                      <a:lnTo>
                        <a:pt x="1" y="6"/>
                      </a:lnTo>
                      <a:lnTo>
                        <a:pt x="1" y="295"/>
                      </a:lnTo>
                      <a:lnTo>
                        <a:pt x="194" y="527"/>
                      </a:lnTo>
                      <a:lnTo>
                        <a:pt x="271" y="798"/>
                      </a:lnTo>
                      <a:lnTo>
                        <a:pt x="1141" y="894"/>
                      </a:lnTo>
                      <a:lnTo>
                        <a:pt x="1701" y="1068"/>
                      </a:lnTo>
                      <a:lnTo>
                        <a:pt x="1972" y="1455"/>
                      </a:lnTo>
                      <a:lnTo>
                        <a:pt x="2088" y="1358"/>
                      </a:lnTo>
                      <a:lnTo>
                        <a:pt x="2088" y="817"/>
                      </a:lnTo>
                      <a:lnTo>
                        <a:pt x="1779" y="585"/>
                      </a:lnTo>
                      <a:lnTo>
                        <a:pt x="1643" y="353"/>
                      </a:lnTo>
                      <a:lnTo>
                        <a:pt x="1411" y="334"/>
                      </a:lnTo>
                      <a:lnTo>
                        <a:pt x="1044" y="585"/>
                      </a:lnTo>
                      <a:lnTo>
                        <a:pt x="716" y="585"/>
                      </a:lnTo>
                      <a:lnTo>
                        <a:pt x="812" y="411"/>
                      </a:lnTo>
                      <a:lnTo>
                        <a:pt x="638" y="160"/>
                      </a:lnTo>
                      <a:lnTo>
                        <a:pt x="638" y="160"/>
                      </a:lnTo>
                      <a:lnTo>
                        <a:pt x="1121" y="179"/>
                      </a:lnTo>
                      <a:lnTo>
                        <a:pt x="1257" y="102"/>
                      </a:lnTo>
                      <a:cubicBezTo>
                        <a:pt x="953" y="38"/>
                        <a:pt x="64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73798" y="2316940"/>
                  <a:ext cx="24719" cy="42865"/>
                </a:xfrm>
                <a:custGeom>
                  <a:avLst/>
                  <a:gdLst/>
                  <a:ahLst/>
                  <a:cxnLst/>
                  <a:rect l="l" t="t" r="r" b="b"/>
                  <a:pathLst>
                    <a:path w="658" h="1141" extrusionOk="0">
                      <a:moveTo>
                        <a:pt x="348" y="1"/>
                      </a:moveTo>
                      <a:lnTo>
                        <a:pt x="213" y="78"/>
                      </a:lnTo>
                      <a:lnTo>
                        <a:pt x="136" y="349"/>
                      </a:lnTo>
                      <a:lnTo>
                        <a:pt x="0" y="484"/>
                      </a:lnTo>
                      <a:lnTo>
                        <a:pt x="310" y="1141"/>
                      </a:lnTo>
                      <a:lnTo>
                        <a:pt x="425" y="1141"/>
                      </a:lnTo>
                      <a:lnTo>
                        <a:pt x="425" y="870"/>
                      </a:lnTo>
                      <a:lnTo>
                        <a:pt x="657" y="600"/>
                      </a:lnTo>
                      <a:cubicBezTo>
                        <a:pt x="580" y="387"/>
                        <a:pt x="464" y="194"/>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47651" y="2364124"/>
                  <a:ext cx="82085" cy="222926"/>
                </a:xfrm>
                <a:custGeom>
                  <a:avLst/>
                  <a:gdLst/>
                  <a:ahLst/>
                  <a:cxnLst/>
                  <a:rect l="l" t="t" r="r" b="b"/>
                  <a:pathLst>
                    <a:path w="2185" h="5934" extrusionOk="0">
                      <a:moveTo>
                        <a:pt x="1121" y="1"/>
                      </a:moveTo>
                      <a:lnTo>
                        <a:pt x="696" y="329"/>
                      </a:lnTo>
                      <a:lnTo>
                        <a:pt x="329" y="600"/>
                      </a:lnTo>
                      <a:lnTo>
                        <a:pt x="329" y="735"/>
                      </a:lnTo>
                      <a:lnTo>
                        <a:pt x="1" y="1083"/>
                      </a:lnTo>
                      <a:lnTo>
                        <a:pt x="136" y="2049"/>
                      </a:lnTo>
                      <a:lnTo>
                        <a:pt x="271" y="2803"/>
                      </a:lnTo>
                      <a:lnTo>
                        <a:pt x="696" y="3015"/>
                      </a:lnTo>
                      <a:lnTo>
                        <a:pt x="1218" y="3151"/>
                      </a:lnTo>
                      <a:lnTo>
                        <a:pt x="1315" y="3557"/>
                      </a:lnTo>
                      <a:lnTo>
                        <a:pt x="1102" y="4658"/>
                      </a:lnTo>
                      <a:lnTo>
                        <a:pt x="310" y="5431"/>
                      </a:lnTo>
                      <a:lnTo>
                        <a:pt x="175" y="5933"/>
                      </a:lnTo>
                      <a:cubicBezTo>
                        <a:pt x="1643" y="4387"/>
                        <a:pt x="2184" y="2204"/>
                        <a:pt x="1643" y="155"/>
                      </a:cubicBezTo>
                      <a:lnTo>
                        <a:pt x="13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 name="Google Shape;37;p2"/>
          <p:cNvGrpSpPr/>
          <p:nvPr/>
        </p:nvGrpSpPr>
        <p:grpSpPr>
          <a:xfrm>
            <a:off x="-93016" y="3230957"/>
            <a:ext cx="501676" cy="471172"/>
            <a:chOff x="-93016" y="3230957"/>
            <a:chExt cx="501676" cy="471172"/>
          </a:xfrm>
        </p:grpSpPr>
        <p:sp>
          <p:nvSpPr>
            <p:cNvPr id="38" name="Google Shape;3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84300" y="1516940"/>
            <a:ext cx="506786" cy="503866"/>
            <a:chOff x="-84300" y="1516940"/>
            <a:chExt cx="506786" cy="503866"/>
          </a:xfrm>
        </p:grpSpPr>
        <p:sp>
          <p:nvSpPr>
            <p:cNvPr id="43" name="Google Shape;43;p2"/>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84300" y="1516940"/>
              <a:ext cx="130702" cy="503866"/>
              <a:chOff x="-84300" y="1516940"/>
              <a:chExt cx="130702" cy="503866"/>
            </a:xfrm>
          </p:grpSpPr>
          <p:sp>
            <p:nvSpPr>
              <p:cNvPr id="48" name="Google Shape;48;p2"/>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 name="Google Shape;50;p2"/>
          <p:cNvGrpSpPr/>
          <p:nvPr/>
        </p:nvGrpSpPr>
        <p:grpSpPr>
          <a:xfrm>
            <a:off x="2936544" y="-329546"/>
            <a:ext cx="2934233" cy="708308"/>
            <a:chOff x="2375925" y="3297600"/>
            <a:chExt cx="735950" cy="177650"/>
          </a:xfrm>
        </p:grpSpPr>
        <p:sp>
          <p:nvSpPr>
            <p:cNvPr id="51" name="Google Shape;51;p2"/>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2"/>
          <p:cNvGrpSpPr/>
          <p:nvPr/>
        </p:nvGrpSpPr>
        <p:grpSpPr>
          <a:xfrm>
            <a:off x="7372498" y="938600"/>
            <a:ext cx="1793806" cy="1146767"/>
            <a:chOff x="2413900" y="1707875"/>
            <a:chExt cx="835650" cy="534225"/>
          </a:xfrm>
        </p:grpSpPr>
        <p:sp>
          <p:nvSpPr>
            <p:cNvPr id="58" name="Google Shape;58;p2"/>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65;p2"/>
            <p:cNvSpPr/>
            <p:nvPr/>
          </p:nvSpPr>
          <p:spPr>
            <a:xfrm>
              <a:off x="2455825" y="1763000"/>
              <a:ext cx="735625" cy="364200"/>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79700" y="1827050"/>
              <a:ext cx="305325" cy="38025"/>
            </a:xfrm>
            <a:custGeom>
              <a:avLst/>
              <a:gdLst/>
              <a:ahLst/>
              <a:cxnLst/>
              <a:rect l="l" t="t" r="r" b="b"/>
              <a:pathLst>
                <a:path w="12213" h="1521" extrusionOk="0">
                  <a:moveTo>
                    <a:pt x="12120" y="1"/>
                  </a:moveTo>
                  <a:lnTo>
                    <a:pt x="115" y="1361"/>
                  </a:lnTo>
                  <a:cubicBezTo>
                    <a:pt x="1" y="1374"/>
                    <a:pt x="21" y="1520"/>
                    <a:pt x="116" y="1520"/>
                  </a:cubicBezTo>
                  <a:cubicBezTo>
                    <a:pt x="120" y="1520"/>
                    <a:pt x="124" y="1520"/>
                    <a:pt x="128" y="1519"/>
                  </a:cubicBezTo>
                  <a:lnTo>
                    <a:pt x="12133" y="172"/>
                  </a:lnTo>
                  <a:cubicBezTo>
                    <a:pt x="12186" y="159"/>
                    <a:pt x="12212" y="119"/>
                    <a:pt x="12212" y="80"/>
                  </a:cubicBezTo>
                  <a:cubicBezTo>
                    <a:pt x="12199" y="27"/>
                    <a:pt x="12159" y="1"/>
                    <a:pt x="121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488500" y="1796350"/>
              <a:ext cx="293875" cy="67975"/>
            </a:xfrm>
            <a:custGeom>
              <a:avLst/>
              <a:gdLst/>
              <a:ahLst/>
              <a:cxnLst/>
              <a:rect l="l" t="t" r="r" b="b"/>
              <a:pathLst>
                <a:path w="11755" h="2719" extrusionOk="0">
                  <a:moveTo>
                    <a:pt x="9074" y="0"/>
                  </a:moveTo>
                  <a:cubicBezTo>
                    <a:pt x="7819" y="0"/>
                    <a:pt x="7053" y="502"/>
                    <a:pt x="6617" y="938"/>
                  </a:cubicBezTo>
                  <a:cubicBezTo>
                    <a:pt x="6380" y="1163"/>
                    <a:pt x="6195" y="1440"/>
                    <a:pt x="6036" y="1730"/>
                  </a:cubicBezTo>
                  <a:cubicBezTo>
                    <a:pt x="5851" y="1479"/>
                    <a:pt x="5640" y="1255"/>
                    <a:pt x="5376" y="1070"/>
                  </a:cubicBezTo>
                  <a:cubicBezTo>
                    <a:pt x="4848" y="701"/>
                    <a:pt x="4221" y="505"/>
                    <a:pt x="3588" y="505"/>
                  </a:cubicBezTo>
                  <a:cubicBezTo>
                    <a:pt x="3383" y="505"/>
                    <a:pt x="3176" y="526"/>
                    <a:pt x="2972" y="568"/>
                  </a:cubicBezTo>
                  <a:cubicBezTo>
                    <a:pt x="767" y="925"/>
                    <a:pt x="14" y="2589"/>
                    <a:pt x="14" y="2602"/>
                  </a:cubicBezTo>
                  <a:cubicBezTo>
                    <a:pt x="1" y="2642"/>
                    <a:pt x="14" y="2694"/>
                    <a:pt x="54" y="2708"/>
                  </a:cubicBezTo>
                  <a:cubicBezTo>
                    <a:pt x="65" y="2715"/>
                    <a:pt x="77" y="2718"/>
                    <a:pt x="89" y="2718"/>
                  </a:cubicBezTo>
                  <a:cubicBezTo>
                    <a:pt x="121" y="2718"/>
                    <a:pt x="153" y="2697"/>
                    <a:pt x="172" y="2668"/>
                  </a:cubicBezTo>
                  <a:cubicBezTo>
                    <a:pt x="172" y="2655"/>
                    <a:pt x="886" y="1070"/>
                    <a:pt x="2999" y="727"/>
                  </a:cubicBezTo>
                  <a:cubicBezTo>
                    <a:pt x="3192" y="688"/>
                    <a:pt x="3386" y="669"/>
                    <a:pt x="3580" y="669"/>
                  </a:cubicBezTo>
                  <a:cubicBezTo>
                    <a:pt x="4181" y="669"/>
                    <a:pt x="4774" y="852"/>
                    <a:pt x="5283" y="1202"/>
                  </a:cubicBezTo>
                  <a:cubicBezTo>
                    <a:pt x="5561" y="1400"/>
                    <a:pt x="5798" y="1651"/>
                    <a:pt x="5983" y="1942"/>
                  </a:cubicBezTo>
                  <a:cubicBezTo>
                    <a:pt x="6001" y="1971"/>
                    <a:pt x="6030" y="1985"/>
                    <a:pt x="6057" y="1985"/>
                  </a:cubicBezTo>
                  <a:cubicBezTo>
                    <a:pt x="6090" y="1985"/>
                    <a:pt x="6121" y="1965"/>
                    <a:pt x="6129" y="1929"/>
                  </a:cubicBezTo>
                  <a:cubicBezTo>
                    <a:pt x="6274" y="1598"/>
                    <a:pt x="6485" y="1295"/>
                    <a:pt x="6749" y="1044"/>
                  </a:cubicBezTo>
                  <a:cubicBezTo>
                    <a:pt x="7344" y="463"/>
                    <a:pt x="8123" y="172"/>
                    <a:pt x="9074" y="172"/>
                  </a:cubicBezTo>
                  <a:cubicBezTo>
                    <a:pt x="10883" y="172"/>
                    <a:pt x="11596" y="1361"/>
                    <a:pt x="11596" y="1374"/>
                  </a:cubicBezTo>
                  <a:cubicBezTo>
                    <a:pt x="11609" y="1400"/>
                    <a:pt x="11649" y="1413"/>
                    <a:pt x="11675" y="1413"/>
                  </a:cubicBezTo>
                  <a:cubicBezTo>
                    <a:pt x="11689" y="1413"/>
                    <a:pt x="11689" y="1400"/>
                    <a:pt x="11702" y="1400"/>
                  </a:cubicBezTo>
                  <a:cubicBezTo>
                    <a:pt x="11741" y="1374"/>
                    <a:pt x="11755" y="1321"/>
                    <a:pt x="11728" y="1281"/>
                  </a:cubicBezTo>
                  <a:cubicBezTo>
                    <a:pt x="11702" y="1242"/>
                    <a:pt x="10975" y="14"/>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77950" y="1846475"/>
              <a:ext cx="7600" cy="33500"/>
            </a:xfrm>
            <a:custGeom>
              <a:avLst/>
              <a:gdLst/>
              <a:ahLst/>
              <a:cxnLst/>
              <a:rect l="l" t="t" r="r" b="b"/>
              <a:pathLst>
                <a:path w="304" h="1340" extrusionOk="0">
                  <a:moveTo>
                    <a:pt x="95" y="0"/>
                  </a:moveTo>
                  <a:cubicBezTo>
                    <a:pt x="90" y="0"/>
                    <a:pt x="85" y="1"/>
                    <a:pt x="79" y="3"/>
                  </a:cubicBezTo>
                  <a:cubicBezTo>
                    <a:pt x="40" y="3"/>
                    <a:pt x="0" y="42"/>
                    <a:pt x="13" y="95"/>
                  </a:cubicBezTo>
                  <a:lnTo>
                    <a:pt x="145" y="1271"/>
                  </a:lnTo>
                  <a:cubicBezTo>
                    <a:pt x="145" y="1305"/>
                    <a:pt x="175" y="1339"/>
                    <a:pt x="217" y="1339"/>
                  </a:cubicBezTo>
                  <a:cubicBezTo>
                    <a:pt x="224" y="1339"/>
                    <a:pt x="231" y="1338"/>
                    <a:pt x="238" y="1337"/>
                  </a:cubicBezTo>
                  <a:cubicBezTo>
                    <a:pt x="278" y="1337"/>
                    <a:pt x="304" y="1297"/>
                    <a:pt x="304" y="1244"/>
                  </a:cubicBezTo>
                  <a:lnTo>
                    <a:pt x="172" y="69"/>
                  </a:lnTo>
                  <a:cubicBezTo>
                    <a:pt x="160" y="34"/>
                    <a:pt x="12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79050" y="1812200"/>
              <a:ext cx="7625" cy="33700"/>
            </a:xfrm>
            <a:custGeom>
              <a:avLst/>
              <a:gdLst/>
              <a:ahLst/>
              <a:cxnLst/>
              <a:rect l="l" t="t" r="r" b="b"/>
              <a:pathLst>
                <a:path w="305" h="1348" extrusionOk="0">
                  <a:moveTo>
                    <a:pt x="80" y="0"/>
                  </a:moveTo>
                  <a:cubicBezTo>
                    <a:pt x="27" y="13"/>
                    <a:pt x="1" y="53"/>
                    <a:pt x="1" y="93"/>
                  </a:cubicBezTo>
                  <a:lnTo>
                    <a:pt x="133" y="1281"/>
                  </a:lnTo>
                  <a:cubicBezTo>
                    <a:pt x="146" y="1321"/>
                    <a:pt x="185" y="1347"/>
                    <a:pt x="225" y="1347"/>
                  </a:cubicBezTo>
                  <a:cubicBezTo>
                    <a:pt x="278" y="1347"/>
                    <a:pt x="304" y="1295"/>
                    <a:pt x="304" y="1255"/>
                  </a:cubicBezTo>
                  <a:lnTo>
                    <a:pt x="172" y="80"/>
                  </a:lnTo>
                  <a:cubicBezTo>
                    <a:pt x="159" y="27"/>
                    <a:pt x="119" y="0"/>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574350" y="1921100"/>
              <a:ext cx="244025" cy="209075"/>
            </a:xfrm>
            <a:custGeom>
              <a:avLst/>
              <a:gdLst/>
              <a:ahLst/>
              <a:cxnLst/>
              <a:rect l="l" t="t" r="r" b="b"/>
              <a:pathLst>
                <a:path w="9761" h="8363" extrusionOk="0">
                  <a:moveTo>
                    <a:pt x="5587" y="161"/>
                  </a:moveTo>
                  <a:cubicBezTo>
                    <a:pt x="7806" y="161"/>
                    <a:pt x="9615" y="1957"/>
                    <a:pt x="9615" y="4189"/>
                  </a:cubicBezTo>
                  <a:cubicBezTo>
                    <a:pt x="9615" y="6620"/>
                    <a:pt x="7625" y="8228"/>
                    <a:pt x="5553" y="8228"/>
                  </a:cubicBezTo>
                  <a:cubicBezTo>
                    <a:pt x="4563" y="8228"/>
                    <a:pt x="3554" y="7861"/>
                    <a:pt x="2734" y="7041"/>
                  </a:cubicBezTo>
                  <a:cubicBezTo>
                    <a:pt x="185" y="4506"/>
                    <a:pt x="1981" y="161"/>
                    <a:pt x="5587" y="161"/>
                  </a:cubicBezTo>
                  <a:close/>
                  <a:moveTo>
                    <a:pt x="5549" y="1"/>
                  </a:moveTo>
                  <a:cubicBezTo>
                    <a:pt x="4523" y="1"/>
                    <a:pt x="3478" y="381"/>
                    <a:pt x="2629" y="1231"/>
                  </a:cubicBezTo>
                  <a:cubicBezTo>
                    <a:pt x="1" y="3872"/>
                    <a:pt x="1863" y="8362"/>
                    <a:pt x="5587" y="8362"/>
                  </a:cubicBezTo>
                  <a:cubicBezTo>
                    <a:pt x="7885" y="8362"/>
                    <a:pt x="9760" y="6500"/>
                    <a:pt x="9760" y="4189"/>
                  </a:cubicBezTo>
                  <a:cubicBezTo>
                    <a:pt x="9760" y="1668"/>
                    <a:pt x="7697" y="1"/>
                    <a:pt x="5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11875" y="1921650"/>
              <a:ext cx="100225" cy="105825"/>
            </a:xfrm>
            <a:custGeom>
              <a:avLst/>
              <a:gdLst/>
              <a:ahLst/>
              <a:cxnLst/>
              <a:rect l="l" t="t" r="r" b="b"/>
              <a:pathLst>
                <a:path w="4009" h="4233" extrusionOk="0">
                  <a:moveTo>
                    <a:pt x="79" y="0"/>
                  </a:moveTo>
                  <a:cubicBezTo>
                    <a:pt x="40" y="0"/>
                    <a:pt x="0" y="20"/>
                    <a:pt x="7" y="60"/>
                  </a:cubicBezTo>
                  <a:lnTo>
                    <a:pt x="7" y="4167"/>
                  </a:lnTo>
                  <a:cubicBezTo>
                    <a:pt x="7" y="4206"/>
                    <a:pt x="33" y="4233"/>
                    <a:pt x="86" y="4233"/>
                  </a:cubicBezTo>
                  <a:lnTo>
                    <a:pt x="99" y="4233"/>
                  </a:lnTo>
                  <a:lnTo>
                    <a:pt x="3955" y="2793"/>
                  </a:lnTo>
                  <a:cubicBezTo>
                    <a:pt x="3982" y="2780"/>
                    <a:pt x="4008" y="2741"/>
                    <a:pt x="3995" y="2701"/>
                  </a:cubicBezTo>
                  <a:cubicBezTo>
                    <a:pt x="3985" y="2671"/>
                    <a:pt x="3953" y="2656"/>
                    <a:pt x="3926" y="2656"/>
                  </a:cubicBezTo>
                  <a:cubicBezTo>
                    <a:pt x="3917" y="2656"/>
                    <a:pt x="3909" y="2658"/>
                    <a:pt x="3903" y="2661"/>
                  </a:cubicBezTo>
                  <a:lnTo>
                    <a:pt x="152" y="4074"/>
                  </a:lnTo>
                  <a:lnTo>
                    <a:pt x="152" y="60"/>
                  </a:lnTo>
                  <a:cubicBezTo>
                    <a:pt x="159" y="20"/>
                    <a:pt x="119" y="0"/>
                    <a:pt x="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12625" y="2023825"/>
              <a:ext cx="32125" cy="102375"/>
            </a:xfrm>
            <a:custGeom>
              <a:avLst/>
              <a:gdLst/>
              <a:ahLst/>
              <a:cxnLst/>
              <a:rect l="l" t="t" r="r" b="b"/>
              <a:pathLst>
                <a:path w="1285" h="4095" extrusionOk="0">
                  <a:moveTo>
                    <a:pt x="92" y="1"/>
                  </a:moveTo>
                  <a:cubicBezTo>
                    <a:pt x="47" y="1"/>
                    <a:pt x="0" y="37"/>
                    <a:pt x="16" y="93"/>
                  </a:cubicBezTo>
                  <a:lnTo>
                    <a:pt x="1126" y="4042"/>
                  </a:lnTo>
                  <a:cubicBezTo>
                    <a:pt x="1139" y="4068"/>
                    <a:pt x="1165" y="4095"/>
                    <a:pt x="1205" y="4095"/>
                  </a:cubicBezTo>
                  <a:lnTo>
                    <a:pt x="1218" y="4095"/>
                  </a:lnTo>
                  <a:cubicBezTo>
                    <a:pt x="1258" y="4081"/>
                    <a:pt x="1284" y="4042"/>
                    <a:pt x="1271" y="4002"/>
                  </a:cubicBezTo>
                  <a:lnTo>
                    <a:pt x="162" y="53"/>
                  </a:lnTo>
                  <a:cubicBezTo>
                    <a:pt x="151" y="17"/>
                    <a:pt x="122" y="1"/>
                    <a:pt x="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956025" y="1796650"/>
              <a:ext cx="141200" cy="216075"/>
            </a:xfrm>
            <a:custGeom>
              <a:avLst/>
              <a:gdLst/>
              <a:ahLst/>
              <a:cxnLst/>
              <a:rect l="l" t="t" r="r" b="b"/>
              <a:pathLst>
                <a:path w="5648" h="8643" extrusionOk="0">
                  <a:moveTo>
                    <a:pt x="5455" y="332"/>
                  </a:moveTo>
                  <a:lnTo>
                    <a:pt x="4134" y="8507"/>
                  </a:lnTo>
                  <a:lnTo>
                    <a:pt x="198" y="7873"/>
                  </a:lnTo>
                  <a:lnTo>
                    <a:pt x="5455" y="332"/>
                  </a:lnTo>
                  <a:close/>
                  <a:moveTo>
                    <a:pt x="5576" y="0"/>
                  </a:moveTo>
                  <a:cubicBezTo>
                    <a:pt x="5555" y="0"/>
                    <a:pt x="5535" y="9"/>
                    <a:pt x="5521" y="28"/>
                  </a:cubicBezTo>
                  <a:lnTo>
                    <a:pt x="27" y="7886"/>
                  </a:lnTo>
                  <a:cubicBezTo>
                    <a:pt x="0" y="7925"/>
                    <a:pt x="27" y="7978"/>
                    <a:pt x="66" y="7978"/>
                  </a:cubicBezTo>
                  <a:lnTo>
                    <a:pt x="4174" y="8639"/>
                  </a:lnTo>
                  <a:cubicBezTo>
                    <a:pt x="4181" y="8641"/>
                    <a:pt x="4188" y="8642"/>
                    <a:pt x="4194" y="8642"/>
                  </a:cubicBezTo>
                  <a:cubicBezTo>
                    <a:pt x="4226" y="8642"/>
                    <a:pt x="4253" y="8618"/>
                    <a:pt x="4253" y="8586"/>
                  </a:cubicBezTo>
                  <a:lnTo>
                    <a:pt x="5639" y="81"/>
                  </a:lnTo>
                  <a:cubicBezTo>
                    <a:pt x="5648" y="30"/>
                    <a:pt x="5612" y="0"/>
                    <a:pt x="5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059025" y="1796675"/>
              <a:ext cx="106025" cy="232800"/>
            </a:xfrm>
            <a:custGeom>
              <a:avLst/>
              <a:gdLst/>
              <a:ahLst/>
              <a:cxnLst/>
              <a:rect l="l" t="t" r="r" b="b"/>
              <a:pathLst>
                <a:path w="4241" h="9312" extrusionOk="0">
                  <a:moveTo>
                    <a:pt x="1467" y="357"/>
                  </a:moveTo>
                  <a:lnTo>
                    <a:pt x="4082" y="9166"/>
                  </a:lnTo>
                  <a:lnTo>
                    <a:pt x="146" y="8532"/>
                  </a:lnTo>
                  <a:lnTo>
                    <a:pt x="1467" y="357"/>
                  </a:lnTo>
                  <a:close/>
                  <a:moveTo>
                    <a:pt x="1440" y="1"/>
                  </a:moveTo>
                  <a:cubicBezTo>
                    <a:pt x="1414" y="1"/>
                    <a:pt x="1387" y="27"/>
                    <a:pt x="1387" y="53"/>
                  </a:cubicBezTo>
                  <a:lnTo>
                    <a:pt x="1" y="8572"/>
                  </a:lnTo>
                  <a:cubicBezTo>
                    <a:pt x="1" y="8611"/>
                    <a:pt x="27" y="8638"/>
                    <a:pt x="54" y="8651"/>
                  </a:cubicBezTo>
                  <a:lnTo>
                    <a:pt x="4161" y="9311"/>
                  </a:lnTo>
                  <a:cubicBezTo>
                    <a:pt x="4187" y="9311"/>
                    <a:pt x="4200" y="9311"/>
                    <a:pt x="4214" y="9298"/>
                  </a:cubicBezTo>
                  <a:cubicBezTo>
                    <a:pt x="4240" y="9272"/>
                    <a:pt x="4240" y="9258"/>
                    <a:pt x="4227" y="9232"/>
                  </a:cubicBezTo>
                  <a:lnTo>
                    <a:pt x="1506" y="53"/>
                  </a:lnTo>
                  <a:cubicBezTo>
                    <a:pt x="1506" y="27"/>
                    <a:pt x="1480" y="1"/>
                    <a:pt x="1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950400" y="2029675"/>
              <a:ext cx="208700" cy="36525"/>
            </a:xfrm>
            <a:custGeom>
              <a:avLst/>
              <a:gdLst/>
              <a:ahLst/>
              <a:cxnLst/>
              <a:rect l="l" t="t" r="r" b="b"/>
              <a:pathLst>
                <a:path w="8348" h="1461" extrusionOk="0">
                  <a:moveTo>
                    <a:pt x="60" y="1"/>
                  </a:moveTo>
                  <a:cubicBezTo>
                    <a:pt x="31" y="1"/>
                    <a:pt x="12" y="25"/>
                    <a:pt x="1" y="57"/>
                  </a:cubicBezTo>
                  <a:cubicBezTo>
                    <a:pt x="1" y="84"/>
                    <a:pt x="27" y="123"/>
                    <a:pt x="54" y="123"/>
                  </a:cubicBezTo>
                  <a:lnTo>
                    <a:pt x="8268" y="1457"/>
                  </a:lnTo>
                  <a:cubicBezTo>
                    <a:pt x="8275" y="1459"/>
                    <a:pt x="8282" y="1460"/>
                    <a:pt x="8288" y="1460"/>
                  </a:cubicBezTo>
                  <a:cubicBezTo>
                    <a:pt x="8317" y="1460"/>
                    <a:pt x="8336" y="1437"/>
                    <a:pt x="8347" y="1404"/>
                  </a:cubicBezTo>
                  <a:cubicBezTo>
                    <a:pt x="8347" y="1365"/>
                    <a:pt x="8321" y="1338"/>
                    <a:pt x="8294" y="1325"/>
                  </a:cubicBezTo>
                  <a:lnTo>
                    <a:pt x="80" y="4"/>
                  </a:lnTo>
                  <a:cubicBezTo>
                    <a:pt x="73" y="2"/>
                    <a:pt x="66" y="1"/>
                    <a:pt x="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45775" y="2057750"/>
              <a:ext cx="209250" cy="36450"/>
            </a:xfrm>
            <a:custGeom>
              <a:avLst/>
              <a:gdLst/>
              <a:ahLst/>
              <a:cxnLst/>
              <a:rect l="l" t="t" r="r" b="b"/>
              <a:pathLst>
                <a:path w="8370" h="1458" extrusionOk="0">
                  <a:moveTo>
                    <a:pt x="60" y="0"/>
                  </a:moveTo>
                  <a:cubicBezTo>
                    <a:pt x="32" y="0"/>
                    <a:pt x="12" y="24"/>
                    <a:pt x="1" y="57"/>
                  </a:cubicBezTo>
                  <a:cubicBezTo>
                    <a:pt x="1" y="83"/>
                    <a:pt x="27" y="123"/>
                    <a:pt x="67" y="123"/>
                  </a:cubicBezTo>
                  <a:lnTo>
                    <a:pt x="8268" y="1457"/>
                  </a:lnTo>
                  <a:cubicBezTo>
                    <a:pt x="8272" y="1457"/>
                    <a:pt x="8276" y="1458"/>
                    <a:pt x="8280" y="1458"/>
                  </a:cubicBezTo>
                  <a:cubicBezTo>
                    <a:pt x="8350" y="1458"/>
                    <a:pt x="8370" y="1350"/>
                    <a:pt x="8295" y="1338"/>
                  </a:cubicBezTo>
                  <a:lnTo>
                    <a:pt x="80" y="4"/>
                  </a:lnTo>
                  <a:cubicBezTo>
                    <a:pt x="73" y="2"/>
                    <a:pt x="66" y="0"/>
                    <a:pt x="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941150" y="2085900"/>
              <a:ext cx="208700" cy="36675"/>
            </a:xfrm>
            <a:custGeom>
              <a:avLst/>
              <a:gdLst/>
              <a:ahLst/>
              <a:cxnLst/>
              <a:rect l="l" t="t" r="r" b="b"/>
              <a:pathLst>
                <a:path w="8348" h="1467" extrusionOk="0">
                  <a:moveTo>
                    <a:pt x="80" y="0"/>
                  </a:moveTo>
                  <a:cubicBezTo>
                    <a:pt x="54" y="0"/>
                    <a:pt x="14" y="14"/>
                    <a:pt x="14" y="53"/>
                  </a:cubicBezTo>
                  <a:cubicBezTo>
                    <a:pt x="1" y="93"/>
                    <a:pt x="27" y="119"/>
                    <a:pt x="67" y="133"/>
                  </a:cubicBezTo>
                  <a:lnTo>
                    <a:pt x="8268" y="1466"/>
                  </a:lnTo>
                  <a:cubicBezTo>
                    <a:pt x="8308" y="1466"/>
                    <a:pt x="8334" y="1440"/>
                    <a:pt x="8348" y="1414"/>
                  </a:cubicBezTo>
                  <a:cubicBezTo>
                    <a:pt x="8348" y="1374"/>
                    <a:pt x="8321" y="1334"/>
                    <a:pt x="8295" y="1334"/>
                  </a:cubicBezTo>
                  <a:lnTo>
                    <a:pt x="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831550" y="1781450"/>
              <a:ext cx="35350" cy="44325"/>
            </a:xfrm>
            <a:custGeom>
              <a:avLst/>
              <a:gdLst/>
              <a:ahLst/>
              <a:cxnLst/>
              <a:rect l="l" t="t" r="r" b="b"/>
              <a:pathLst>
                <a:path w="1414" h="1773" extrusionOk="0">
                  <a:moveTo>
                    <a:pt x="880" y="1"/>
                  </a:moveTo>
                  <a:cubicBezTo>
                    <a:pt x="626" y="1"/>
                    <a:pt x="370" y="293"/>
                    <a:pt x="357" y="306"/>
                  </a:cubicBezTo>
                  <a:cubicBezTo>
                    <a:pt x="318" y="344"/>
                    <a:pt x="357" y="397"/>
                    <a:pt x="402" y="397"/>
                  </a:cubicBezTo>
                  <a:cubicBezTo>
                    <a:pt x="418" y="397"/>
                    <a:pt x="435" y="390"/>
                    <a:pt x="449" y="372"/>
                  </a:cubicBezTo>
                  <a:cubicBezTo>
                    <a:pt x="513" y="308"/>
                    <a:pt x="726" y="120"/>
                    <a:pt x="883" y="120"/>
                  </a:cubicBezTo>
                  <a:cubicBezTo>
                    <a:pt x="888" y="120"/>
                    <a:pt x="893" y="120"/>
                    <a:pt x="898" y="121"/>
                  </a:cubicBezTo>
                  <a:cubicBezTo>
                    <a:pt x="978" y="134"/>
                    <a:pt x="1044" y="187"/>
                    <a:pt x="1083" y="253"/>
                  </a:cubicBezTo>
                  <a:cubicBezTo>
                    <a:pt x="1242" y="530"/>
                    <a:pt x="529" y="1191"/>
                    <a:pt x="27" y="1547"/>
                  </a:cubicBezTo>
                  <a:cubicBezTo>
                    <a:pt x="14" y="1560"/>
                    <a:pt x="0" y="1587"/>
                    <a:pt x="14" y="1613"/>
                  </a:cubicBezTo>
                  <a:cubicBezTo>
                    <a:pt x="14" y="1640"/>
                    <a:pt x="40" y="1653"/>
                    <a:pt x="53" y="1653"/>
                  </a:cubicBezTo>
                  <a:lnTo>
                    <a:pt x="1057" y="1772"/>
                  </a:lnTo>
                  <a:cubicBezTo>
                    <a:pt x="1061" y="1772"/>
                    <a:pt x="1065" y="1773"/>
                    <a:pt x="1069" y="1773"/>
                  </a:cubicBezTo>
                  <a:cubicBezTo>
                    <a:pt x="1137" y="1773"/>
                    <a:pt x="1145" y="1666"/>
                    <a:pt x="1070" y="1666"/>
                  </a:cubicBezTo>
                  <a:lnTo>
                    <a:pt x="212" y="1560"/>
                  </a:lnTo>
                  <a:cubicBezTo>
                    <a:pt x="555" y="1296"/>
                    <a:pt x="1414" y="583"/>
                    <a:pt x="1189" y="200"/>
                  </a:cubicBezTo>
                  <a:cubicBezTo>
                    <a:pt x="1136" y="95"/>
                    <a:pt x="1031" y="15"/>
                    <a:pt x="912" y="2"/>
                  </a:cubicBezTo>
                  <a:cubicBezTo>
                    <a:pt x="901" y="1"/>
                    <a:pt x="891" y="1"/>
                    <a:pt x="8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890325" y="1788675"/>
              <a:ext cx="35350" cy="44350"/>
            </a:xfrm>
            <a:custGeom>
              <a:avLst/>
              <a:gdLst/>
              <a:ahLst/>
              <a:cxnLst/>
              <a:rect l="l" t="t" r="r" b="b"/>
              <a:pathLst>
                <a:path w="1414" h="1774" extrusionOk="0">
                  <a:moveTo>
                    <a:pt x="878" y="0"/>
                  </a:moveTo>
                  <a:cubicBezTo>
                    <a:pt x="629" y="0"/>
                    <a:pt x="382" y="282"/>
                    <a:pt x="370" y="294"/>
                  </a:cubicBezTo>
                  <a:cubicBezTo>
                    <a:pt x="344" y="321"/>
                    <a:pt x="344" y="360"/>
                    <a:pt x="370" y="373"/>
                  </a:cubicBezTo>
                  <a:cubicBezTo>
                    <a:pt x="377" y="387"/>
                    <a:pt x="390" y="393"/>
                    <a:pt x="405" y="393"/>
                  </a:cubicBezTo>
                  <a:cubicBezTo>
                    <a:pt x="419" y="393"/>
                    <a:pt x="436" y="387"/>
                    <a:pt x="449" y="373"/>
                  </a:cubicBezTo>
                  <a:cubicBezTo>
                    <a:pt x="511" y="299"/>
                    <a:pt x="713" y="120"/>
                    <a:pt x="879" y="120"/>
                  </a:cubicBezTo>
                  <a:cubicBezTo>
                    <a:pt x="890" y="120"/>
                    <a:pt x="901" y="121"/>
                    <a:pt x="911" y="122"/>
                  </a:cubicBezTo>
                  <a:cubicBezTo>
                    <a:pt x="991" y="136"/>
                    <a:pt x="1057" y="188"/>
                    <a:pt x="1083" y="255"/>
                  </a:cubicBezTo>
                  <a:cubicBezTo>
                    <a:pt x="1242" y="532"/>
                    <a:pt x="528" y="1192"/>
                    <a:pt x="40" y="1549"/>
                  </a:cubicBezTo>
                  <a:cubicBezTo>
                    <a:pt x="13" y="1562"/>
                    <a:pt x="0" y="1588"/>
                    <a:pt x="13" y="1615"/>
                  </a:cubicBezTo>
                  <a:cubicBezTo>
                    <a:pt x="13" y="1628"/>
                    <a:pt x="40" y="1654"/>
                    <a:pt x="66" y="1654"/>
                  </a:cubicBezTo>
                  <a:lnTo>
                    <a:pt x="1070" y="1773"/>
                  </a:lnTo>
                  <a:cubicBezTo>
                    <a:pt x="1136" y="1773"/>
                    <a:pt x="1149" y="1681"/>
                    <a:pt x="1083" y="1668"/>
                  </a:cubicBezTo>
                  <a:lnTo>
                    <a:pt x="225" y="1562"/>
                  </a:lnTo>
                  <a:cubicBezTo>
                    <a:pt x="555" y="1298"/>
                    <a:pt x="1413" y="585"/>
                    <a:pt x="1189" y="188"/>
                  </a:cubicBezTo>
                  <a:cubicBezTo>
                    <a:pt x="1136" y="83"/>
                    <a:pt x="1043" y="17"/>
                    <a:pt x="925" y="4"/>
                  </a:cubicBezTo>
                  <a:cubicBezTo>
                    <a:pt x="909" y="1"/>
                    <a:pt x="894" y="0"/>
                    <a:pt x="8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871175" y="1797200"/>
              <a:ext cx="12575" cy="24600"/>
            </a:xfrm>
            <a:custGeom>
              <a:avLst/>
              <a:gdLst/>
              <a:ahLst/>
              <a:cxnLst/>
              <a:rect l="l" t="t" r="r" b="b"/>
              <a:pathLst>
                <a:path w="503" h="984" extrusionOk="0">
                  <a:moveTo>
                    <a:pt x="439" y="1"/>
                  </a:moveTo>
                  <a:cubicBezTo>
                    <a:pt x="417" y="1"/>
                    <a:pt x="393" y="13"/>
                    <a:pt x="383" y="32"/>
                  </a:cubicBezTo>
                  <a:lnTo>
                    <a:pt x="13" y="904"/>
                  </a:lnTo>
                  <a:cubicBezTo>
                    <a:pt x="0" y="930"/>
                    <a:pt x="13" y="970"/>
                    <a:pt x="40" y="983"/>
                  </a:cubicBezTo>
                  <a:lnTo>
                    <a:pt x="66" y="983"/>
                  </a:lnTo>
                  <a:cubicBezTo>
                    <a:pt x="79" y="983"/>
                    <a:pt x="106" y="970"/>
                    <a:pt x="119" y="957"/>
                  </a:cubicBezTo>
                  <a:lnTo>
                    <a:pt x="489" y="85"/>
                  </a:lnTo>
                  <a:cubicBezTo>
                    <a:pt x="502" y="59"/>
                    <a:pt x="489" y="19"/>
                    <a:pt x="462" y="6"/>
                  </a:cubicBezTo>
                  <a:cubicBezTo>
                    <a:pt x="455" y="2"/>
                    <a:pt x="447" y="1"/>
                    <a:pt x="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866225" y="1806900"/>
              <a:ext cx="22125" cy="5325"/>
            </a:xfrm>
            <a:custGeom>
              <a:avLst/>
              <a:gdLst/>
              <a:ahLst/>
              <a:cxnLst/>
              <a:rect l="l" t="t" r="r" b="b"/>
              <a:pathLst>
                <a:path w="885" h="213" extrusionOk="0">
                  <a:moveTo>
                    <a:pt x="93" y="1"/>
                  </a:moveTo>
                  <a:cubicBezTo>
                    <a:pt x="13" y="1"/>
                    <a:pt x="0" y="93"/>
                    <a:pt x="66" y="120"/>
                  </a:cubicBezTo>
                  <a:lnTo>
                    <a:pt x="819" y="212"/>
                  </a:lnTo>
                  <a:cubicBezTo>
                    <a:pt x="845" y="212"/>
                    <a:pt x="885" y="186"/>
                    <a:pt x="885" y="159"/>
                  </a:cubicBezTo>
                  <a:cubicBezTo>
                    <a:pt x="885" y="120"/>
                    <a:pt x="859" y="93"/>
                    <a:pt x="832" y="93"/>
                  </a:cubicBezTo>
                  <a:lnTo>
                    <a:pt x="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929375" y="1807550"/>
              <a:ext cx="26575" cy="5675"/>
            </a:xfrm>
            <a:custGeom>
              <a:avLst/>
              <a:gdLst/>
              <a:ahLst/>
              <a:cxnLst/>
              <a:rect l="l" t="t" r="r" b="b"/>
              <a:pathLst>
                <a:path w="1063" h="227" extrusionOk="0">
                  <a:moveTo>
                    <a:pt x="90" y="0"/>
                  </a:moveTo>
                  <a:cubicBezTo>
                    <a:pt x="9" y="0"/>
                    <a:pt x="1" y="120"/>
                    <a:pt x="89" y="120"/>
                  </a:cubicBezTo>
                  <a:lnTo>
                    <a:pt x="974" y="226"/>
                  </a:lnTo>
                  <a:cubicBezTo>
                    <a:pt x="978" y="227"/>
                    <a:pt x="982" y="227"/>
                    <a:pt x="986" y="227"/>
                  </a:cubicBezTo>
                  <a:cubicBezTo>
                    <a:pt x="1054" y="227"/>
                    <a:pt x="1062" y="120"/>
                    <a:pt x="987" y="120"/>
                  </a:cubicBezTo>
                  <a:lnTo>
                    <a:pt x="102" y="1"/>
                  </a:lnTo>
                  <a:cubicBezTo>
                    <a:pt x="98" y="1"/>
                    <a:pt x="94" y="0"/>
                    <a:pt x="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926625" y="1818125"/>
              <a:ext cx="25450" cy="5650"/>
            </a:xfrm>
            <a:custGeom>
              <a:avLst/>
              <a:gdLst/>
              <a:ahLst/>
              <a:cxnLst/>
              <a:rect l="l" t="t" r="r" b="b"/>
              <a:pathLst>
                <a:path w="1018" h="226" extrusionOk="0">
                  <a:moveTo>
                    <a:pt x="80" y="1"/>
                  </a:moveTo>
                  <a:cubicBezTo>
                    <a:pt x="41" y="1"/>
                    <a:pt x="14" y="27"/>
                    <a:pt x="14" y="54"/>
                  </a:cubicBezTo>
                  <a:cubicBezTo>
                    <a:pt x="1" y="80"/>
                    <a:pt x="27" y="120"/>
                    <a:pt x="54" y="120"/>
                  </a:cubicBezTo>
                  <a:lnTo>
                    <a:pt x="952" y="225"/>
                  </a:lnTo>
                  <a:cubicBezTo>
                    <a:pt x="978" y="225"/>
                    <a:pt x="1005" y="212"/>
                    <a:pt x="1018" y="173"/>
                  </a:cubicBezTo>
                  <a:cubicBezTo>
                    <a:pt x="1018" y="146"/>
                    <a:pt x="991" y="120"/>
                    <a:pt x="965" y="107"/>
                  </a:cubicBez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965925" y="1800675"/>
              <a:ext cx="27000" cy="20450"/>
            </a:xfrm>
            <a:custGeom>
              <a:avLst/>
              <a:gdLst/>
              <a:ahLst/>
              <a:cxnLst/>
              <a:rect l="l" t="t" r="r" b="b"/>
              <a:pathLst>
                <a:path w="1080" h="818" extrusionOk="0">
                  <a:moveTo>
                    <a:pt x="604" y="0"/>
                  </a:moveTo>
                  <a:cubicBezTo>
                    <a:pt x="592" y="0"/>
                    <a:pt x="579" y="4"/>
                    <a:pt x="568" y="12"/>
                  </a:cubicBezTo>
                  <a:lnTo>
                    <a:pt x="27" y="593"/>
                  </a:lnTo>
                  <a:cubicBezTo>
                    <a:pt x="0" y="607"/>
                    <a:pt x="0" y="633"/>
                    <a:pt x="14" y="659"/>
                  </a:cubicBezTo>
                  <a:cubicBezTo>
                    <a:pt x="14" y="686"/>
                    <a:pt x="27" y="699"/>
                    <a:pt x="53" y="699"/>
                  </a:cubicBezTo>
                  <a:lnTo>
                    <a:pt x="1004" y="818"/>
                  </a:lnTo>
                  <a:lnTo>
                    <a:pt x="991" y="805"/>
                  </a:lnTo>
                  <a:lnTo>
                    <a:pt x="991" y="805"/>
                  </a:lnTo>
                  <a:cubicBezTo>
                    <a:pt x="995" y="805"/>
                    <a:pt x="999" y="806"/>
                    <a:pt x="1003" y="806"/>
                  </a:cubicBezTo>
                  <a:cubicBezTo>
                    <a:pt x="1071" y="806"/>
                    <a:pt x="1080" y="699"/>
                    <a:pt x="1017" y="699"/>
                  </a:cubicBezTo>
                  <a:lnTo>
                    <a:pt x="185" y="593"/>
                  </a:lnTo>
                  <a:lnTo>
                    <a:pt x="648" y="105"/>
                  </a:lnTo>
                  <a:cubicBezTo>
                    <a:pt x="689" y="52"/>
                    <a:pt x="649" y="0"/>
                    <a:pt x="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67575" y="1799100"/>
              <a:ext cx="32050" cy="45475"/>
            </a:xfrm>
            <a:custGeom>
              <a:avLst/>
              <a:gdLst/>
              <a:ahLst/>
              <a:cxnLst/>
              <a:rect l="l" t="t" r="r" b="b"/>
              <a:pathLst>
                <a:path w="1282" h="1819" extrusionOk="0">
                  <a:moveTo>
                    <a:pt x="1218" y="1"/>
                  </a:moveTo>
                  <a:cubicBezTo>
                    <a:pt x="1200" y="1"/>
                    <a:pt x="1184" y="7"/>
                    <a:pt x="1176" y="22"/>
                  </a:cubicBezTo>
                  <a:lnTo>
                    <a:pt x="14" y="1726"/>
                  </a:lnTo>
                  <a:cubicBezTo>
                    <a:pt x="1" y="1752"/>
                    <a:pt x="1" y="1792"/>
                    <a:pt x="27" y="1805"/>
                  </a:cubicBezTo>
                  <a:cubicBezTo>
                    <a:pt x="40" y="1805"/>
                    <a:pt x="53" y="1819"/>
                    <a:pt x="53" y="1819"/>
                  </a:cubicBezTo>
                  <a:cubicBezTo>
                    <a:pt x="80" y="1819"/>
                    <a:pt x="93" y="1805"/>
                    <a:pt x="106" y="1792"/>
                  </a:cubicBezTo>
                  <a:lnTo>
                    <a:pt x="1268" y="88"/>
                  </a:lnTo>
                  <a:cubicBezTo>
                    <a:pt x="1282" y="62"/>
                    <a:pt x="1282" y="36"/>
                    <a:pt x="1255" y="9"/>
                  </a:cubicBezTo>
                  <a:cubicBezTo>
                    <a:pt x="1244" y="4"/>
                    <a:pt x="1231" y="1"/>
                    <a:pt x="1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2"/>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2"/>
          <p:cNvGrpSpPr/>
          <p:nvPr/>
        </p:nvGrpSpPr>
        <p:grpSpPr>
          <a:xfrm>
            <a:off x="-93016" y="2390294"/>
            <a:ext cx="501676" cy="471172"/>
            <a:chOff x="-93016" y="3230957"/>
            <a:chExt cx="501676" cy="471172"/>
          </a:xfrm>
        </p:grpSpPr>
        <p:sp>
          <p:nvSpPr>
            <p:cNvPr id="88" name="Google Shape;88;p2"/>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8">
  <p:cSld name="CUSTOM_1_1_1_1_1_1_1_1_1">
    <p:spTree>
      <p:nvGrpSpPr>
        <p:cNvPr id="1" name="Shape 2697"/>
        <p:cNvGrpSpPr/>
        <p:nvPr/>
      </p:nvGrpSpPr>
      <p:grpSpPr>
        <a:xfrm>
          <a:off x="0" y="0"/>
          <a:ext cx="0" cy="0"/>
          <a:chOff x="0" y="0"/>
          <a:chExt cx="0" cy="0"/>
        </a:xfrm>
      </p:grpSpPr>
      <p:sp>
        <p:nvSpPr>
          <p:cNvPr id="2698" name="Google Shape;2698;p31"/>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1"/>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1"/>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701" name="Google Shape;2701;p31"/>
          <p:cNvGrpSpPr/>
          <p:nvPr/>
        </p:nvGrpSpPr>
        <p:grpSpPr>
          <a:xfrm>
            <a:off x="2936544" y="-329546"/>
            <a:ext cx="2934233" cy="708308"/>
            <a:chOff x="2375925" y="3297600"/>
            <a:chExt cx="735950" cy="177650"/>
          </a:xfrm>
        </p:grpSpPr>
        <p:sp>
          <p:nvSpPr>
            <p:cNvPr id="2702" name="Google Shape;2702;p31"/>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1"/>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1"/>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1"/>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1"/>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1"/>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8" name="Google Shape;2708;p31"/>
          <p:cNvGrpSpPr/>
          <p:nvPr/>
        </p:nvGrpSpPr>
        <p:grpSpPr>
          <a:xfrm>
            <a:off x="-794794" y="2815406"/>
            <a:ext cx="1371803" cy="1955994"/>
            <a:chOff x="29206" y="2199506"/>
            <a:chExt cx="1371803" cy="1955994"/>
          </a:xfrm>
        </p:grpSpPr>
        <p:sp>
          <p:nvSpPr>
            <p:cNvPr id="2709" name="Google Shape;2709;p31"/>
            <p:cNvSpPr/>
            <p:nvPr/>
          </p:nvSpPr>
          <p:spPr>
            <a:xfrm>
              <a:off x="411425" y="40421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0" name="Google Shape;2710;p31"/>
            <p:cNvGrpSpPr/>
            <p:nvPr/>
          </p:nvGrpSpPr>
          <p:grpSpPr>
            <a:xfrm>
              <a:off x="29206" y="2199506"/>
              <a:ext cx="1371803" cy="1916250"/>
              <a:chOff x="173975" y="1846850"/>
              <a:chExt cx="1630575" cy="2277725"/>
            </a:xfrm>
          </p:grpSpPr>
          <p:sp>
            <p:nvSpPr>
              <p:cNvPr id="2711" name="Google Shape;2711;p31"/>
              <p:cNvSpPr/>
              <p:nvPr/>
            </p:nvSpPr>
            <p:spPr>
              <a:xfrm>
                <a:off x="593225" y="1846850"/>
                <a:ext cx="549625" cy="700300"/>
              </a:xfrm>
              <a:custGeom>
                <a:avLst/>
                <a:gdLst/>
                <a:ahLst/>
                <a:cxnLst/>
                <a:rect l="l" t="t" r="r" b="b"/>
                <a:pathLst>
                  <a:path w="21985" h="28012" extrusionOk="0">
                    <a:moveTo>
                      <a:pt x="7413" y="1"/>
                    </a:moveTo>
                    <a:cubicBezTo>
                      <a:pt x="7250" y="1"/>
                      <a:pt x="7087" y="9"/>
                      <a:pt x="6925" y="25"/>
                    </a:cubicBezTo>
                    <a:cubicBezTo>
                      <a:pt x="5965" y="129"/>
                      <a:pt x="5048" y="463"/>
                      <a:pt x="4255" y="1005"/>
                    </a:cubicBezTo>
                    <a:cubicBezTo>
                      <a:pt x="939" y="3195"/>
                      <a:pt x="0" y="7888"/>
                      <a:pt x="1126" y="11684"/>
                    </a:cubicBezTo>
                    <a:cubicBezTo>
                      <a:pt x="2065" y="14792"/>
                      <a:pt x="3942" y="17629"/>
                      <a:pt x="5778" y="20236"/>
                    </a:cubicBezTo>
                    <a:cubicBezTo>
                      <a:pt x="7154" y="22197"/>
                      <a:pt x="8906" y="23865"/>
                      <a:pt x="10950" y="25137"/>
                    </a:cubicBezTo>
                    <a:cubicBezTo>
                      <a:pt x="11463" y="25441"/>
                      <a:pt x="16387" y="28011"/>
                      <a:pt x="17483" y="28011"/>
                    </a:cubicBezTo>
                    <a:cubicBezTo>
                      <a:pt x="17591" y="28011"/>
                      <a:pt x="17661" y="27986"/>
                      <a:pt x="17687" y="27932"/>
                    </a:cubicBezTo>
                    <a:cubicBezTo>
                      <a:pt x="21984" y="18880"/>
                      <a:pt x="20920" y="5135"/>
                      <a:pt x="10575" y="755"/>
                    </a:cubicBezTo>
                    <a:cubicBezTo>
                      <a:pt x="9561" y="339"/>
                      <a:pt x="8484" y="1"/>
                      <a:pt x="7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1"/>
              <p:cNvSpPr/>
              <p:nvPr/>
            </p:nvSpPr>
            <p:spPr>
              <a:xfrm>
                <a:off x="733475" y="1878750"/>
                <a:ext cx="78250" cy="230500"/>
              </a:xfrm>
              <a:custGeom>
                <a:avLst/>
                <a:gdLst/>
                <a:ahLst/>
                <a:cxnLst/>
                <a:rect l="l" t="t" r="r" b="b"/>
                <a:pathLst>
                  <a:path w="3130" h="9220" extrusionOk="0">
                    <a:moveTo>
                      <a:pt x="168" y="0"/>
                    </a:moveTo>
                    <a:cubicBezTo>
                      <a:pt x="168" y="42"/>
                      <a:pt x="22" y="84"/>
                      <a:pt x="22" y="126"/>
                    </a:cubicBezTo>
                    <a:cubicBezTo>
                      <a:pt x="1" y="1419"/>
                      <a:pt x="168" y="2691"/>
                      <a:pt x="501" y="3922"/>
                    </a:cubicBezTo>
                    <a:cubicBezTo>
                      <a:pt x="793" y="5152"/>
                      <a:pt x="1273" y="6320"/>
                      <a:pt x="1857" y="7447"/>
                    </a:cubicBezTo>
                    <a:cubicBezTo>
                      <a:pt x="2212" y="8072"/>
                      <a:pt x="2608" y="8656"/>
                      <a:pt x="3046" y="9220"/>
                    </a:cubicBezTo>
                    <a:cubicBezTo>
                      <a:pt x="3046" y="9220"/>
                      <a:pt x="3129" y="9178"/>
                      <a:pt x="3109" y="9157"/>
                    </a:cubicBezTo>
                    <a:lnTo>
                      <a:pt x="3129" y="9157"/>
                    </a:lnTo>
                    <a:cubicBezTo>
                      <a:pt x="1690" y="7071"/>
                      <a:pt x="731" y="4673"/>
                      <a:pt x="335" y="2149"/>
                    </a:cubicBezTo>
                    <a:cubicBezTo>
                      <a:pt x="230" y="1440"/>
                      <a:pt x="189" y="73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1"/>
              <p:cNvSpPr/>
              <p:nvPr/>
            </p:nvSpPr>
            <p:spPr>
              <a:xfrm>
                <a:off x="811175" y="1883375"/>
                <a:ext cx="47475" cy="282425"/>
              </a:xfrm>
              <a:custGeom>
                <a:avLst/>
                <a:gdLst/>
                <a:ahLst/>
                <a:cxnLst/>
                <a:rect l="l" t="t" r="r" b="b"/>
                <a:pathLst>
                  <a:path w="1899" h="11297" extrusionOk="0">
                    <a:moveTo>
                      <a:pt x="1776" y="0"/>
                    </a:moveTo>
                    <a:cubicBezTo>
                      <a:pt x="1774" y="0"/>
                      <a:pt x="1773" y="1"/>
                      <a:pt x="1773" y="3"/>
                    </a:cubicBezTo>
                    <a:cubicBezTo>
                      <a:pt x="1356" y="3028"/>
                      <a:pt x="1" y="5989"/>
                      <a:pt x="418" y="9118"/>
                    </a:cubicBezTo>
                    <a:cubicBezTo>
                      <a:pt x="501" y="9848"/>
                      <a:pt x="751" y="10557"/>
                      <a:pt x="1127" y="11204"/>
                    </a:cubicBezTo>
                    <a:cubicBezTo>
                      <a:pt x="1127" y="11221"/>
                      <a:pt x="1214" y="11297"/>
                      <a:pt x="1219" y="11297"/>
                    </a:cubicBezTo>
                    <a:cubicBezTo>
                      <a:pt x="1220" y="11297"/>
                      <a:pt x="1217" y="11294"/>
                      <a:pt x="1210" y="11287"/>
                    </a:cubicBezTo>
                    <a:lnTo>
                      <a:pt x="1210" y="11266"/>
                    </a:lnTo>
                    <a:cubicBezTo>
                      <a:pt x="501" y="10077"/>
                      <a:pt x="418" y="8617"/>
                      <a:pt x="501" y="7262"/>
                    </a:cubicBezTo>
                    <a:cubicBezTo>
                      <a:pt x="605" y="5739"/>
                      <a:pt x="981" y="4258"/>
                      <a:pt x="1356" y="2798"/>
                    </a:cubicBezTo>
                    <a:cubicBezTo>
                      <a:pt x="1586" y="1922"/>
                      <a:pt x="1753" y="1025"/>
                      <a:pt x="1899" y="128"/>
                    </a:cubicBezTo>
                    <a:cubicBezTo>
                      <a:pt x="1899" y="90"/>
                      <a:pt x="1795"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1"/>
              <p:cNvSpPr/>
              <p:nvPr/>
            </p:nvSpPr>
            <p:spPr>
              <a:xfrm>
                <a:off x="861450" y="1973650"/>
                <a:ext cx="137475" cy="249800"/>
              </a:xfrm>
              <a:custGeom>
                <a:avLst/>
                <a:gdLst/>
                <a:ahLst/>
                <a:cxnLst/>
                <a:rect l="l" t="t" r="r" b="b"/>
                <a:pathLst>
                  <a:path w="5499" h="9992" extrusionOk="0">
                    <a:moveTo>
                      <a:pt x="5436" y="1"/>
                    </a:moveTo>
                    <a:cubicBezTo>
                      <a:pt x="5436" y="1"/>
                      <a:pt x="5373" y="21"/>
                      <a:pt x="5373" y="42"/>
                    </a:cubicBezTo>
                    <a:cubicBezTo>
                      <a:pt x="5290" y="418"/>
                      <a:pt x="5206" y="814"/>
                      <a:pt x="5081" y="1169"/>
                    </a:cubicBezTo>
                    <a:cubicBezTo>
                      <a:pt x="4956" y="1481"/>
                      <a:pt x="4789" y="1794"/>
                      <a:pt x="4622" y="2065"/>
                    </a:cubicBezTo>
                    <a:cubicBezTo>
                      <a:pt x="4205" y="2649"/>
                      <a:pt x="3725" y="3192"/>
                      <a:pt x="3204" y="3692"/>
                    </a:cubicBezTo>
                    <a:cubicBezTo>
                      <a:pt x="2119" y="4798"/>
                      <a:pt x="993" y="5966"/>
                      <a:pt x="451" y="7468"/>
                    </a:cubicBezTo>
                    <a:cubicBezTo>
                      <a:pt x="117" y="8281"/>
                      <a:pt x="96" y="9178"/>
                      <a:pt x="367" y="9991"/>
                    </a:cubicBezTo>
                    <a:cubicBezTo>
                      <a:pt x="367" y="9991"/>
                      <a:pt x="455" y="9947"/>
                      <a:pt x="484" y="9921"/>
                    </a:cubicBezTo>
                    <a:lnTo>
                      <a:pt x="484" y="9921"/>
                    </a:lnTo>
                    <a:cubicBezTo>
                      <a:pt x="487" y="9930"/>
                      <a:pt x="489" y="9940"/>
                      <a:pt x="492" y="9950"/>
                    </a:cubicBezTo>
                    <a:lnTo>
                      <a:pt x="492" y="9908"/>
                    </a:lnTo>
                    <a:cubicBezTo>
                      <a:pt x="492" y="9911"/>
                      <a:pt x="489" y="9916"/>
                      <a:pt x="484" y="9921"/>
                    </a:cubicBezTo>
                    <a:lnTo>
                      <a:pt x="484" y="9921"/>
                    </a:lnTo>
                    <a:cubicBezTo>
                      <a:pt x="1" y="8345"/>
                      <a:pt x="728" y="6772"/>
                      <a:pt x="1661" y="5507"/>
                    </a:cubicBezTo>
                    <a:cubicBezTo>
                      <a:pt x="2140" y="4860"/>
                      <a:pt x="2683" y="4276"/>
                      <a:pt x="3246" y="3713"/>
                    </a:cubicBezTo>
                    <a:cubicBezTo>
                      <a:pt x="3767" y="3233"/>
                      <a:pt x="4226" y="2691"/>
                      <a:pt x="4643" y="2149"/>
                    </a:cubicBezTo>
                    <a:cubicBezTo>
                      <a:pt x="5081" y="1544"/>
                      <a:pt x="5498" y="75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1"/>
              <p:cNvSpPr/>
              <p:nvPr/>
            </p:nvSpPr>
            <p:spPr>
              <a:xfrm>
                <a:off x="919125" y="2106625"/>
                <a:ext cx="117850" cy="197650"/>
              </a:xfrm>
              <a:custGeom>
                <a:avLst/>
                <a:gdLst/>
                <a:ahLst/>
                <a:cxnLst/>
                <a:rect l="l" t="t" r="r" b="b"/>
                <a:pathLst>
                  <a:path w="4714" h="7906" extrusionOk="0">
                    <a:moveTo>
                      <a:pt x="4693" y="0"/>
                    </a:moveTo>
                    <a:cubicBezTo>
                      <a:pt x="4693" y="0"/>
                      <a:pt x="4589" y="21"/>
                      <a:pt x="4589" y="42"/>
                    </a:cubicBezTo>
                    <a:cubicBezTo>
                      <a:pt x="4485" y="334"/>
                      <a:pt x="4443" y="647"/>
                      <a:pt x="4359" y="939"/>
                    </a:cubicBezTo>
                    <a:cubicBezTo>
                      <a:pt x="4297" y="1231"/>
                      <a:pt x="4193" y="1544"/>
                      <a:pt x="4067" y="1836"/>
                    </a:cubicBezTo>
                    <a:cubicBezTo>
                      <a:pt x="3817" y="2378"/>
                      <a:pt x="3525" y="2899"/>
                      <a:pt x="3150" y="3379"/>
                    </a:cubicBezTo>
                    <a:cubicBezTo>
                      <a:pt x="2753" y="3859"/>
                      <a:pt x="2294" y="4297"/>
                      <a:pt x="1794" y="4672"/>
                    </a:cubicBezTo>
                    <a:cubicBezTo>
                      <a:pt x="1293" y="5048"/>
                      <a:pt x="876" y="5486"/>
                      <a:pt x="542" y="6007"/>
                    </a:cubicBezTo>
                    <a:cubicBezTo>
                      <a:pt x="188" y="6591"/>
                      <a:pt x="0" y="7238"/>
                      <a:pt x="0" y="7905"/>
                    </a:cubicBezTo>
                    <a:cubicBezTo>
                      <a:pt x="0" y="7905"/>
                      <a:pt x="125" y="7884"/>
                      <a:pt x="125" y="7863"/>
                    </a:cubicBezTo>
                    <a:lnTo>
                      <a:pt x="146" y="7863"/>
                    </a:lnTo>
                    <a:cubicBezTo>
                      <a:pt x="167" y="7217"/>
                      <a:pt x="355" y="6591"/>
                      <a:pt x="688" y="6049"/>
                    </a:cubicBezTo>
                    <a:cubicBezTo>
                      <a:pt x="1022" y="5486"/>
                      <a:pt x="1460" y="5006"/>
                      <a:pt x="1982" y="4610"/>
                    </a:cubicBezTo>
                    <a:cubicBezTo>
                      <a:pt x="2461" y="4255"/>
                      <a:pt x="2899" y="3838"/>
                      <a:pt x="3296" y="3379"/>
                    </a:cubicBezTo>
                    <a:cubicBezTo>
                      <a:pt x="3671" y="2920"/>
                      <a:pt x="3984" y="2420"/>
                      <a:pt x="4213" y="1877"/>
                    </a:cubicBezTo>
                    <a:cubicBezTo>
                      <a:pt x="4339" y="1585"/>
                      <a:pt x="4443" y="1293"/>
                      <a:pt x="4547" y="981"/>
                    </a:cubicBezTo>
                    <a:cubicBezTo>
                      <a:pt x="4651" y="668"/>
                      <a:pt x="4714" y="334"/>
                      <a:pt x="4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1"/>
              <p:cNvSpPr/>
              <p:nvPr/>
            </p:nvSpPr>
            <p:spPr>
              <a:xfrm>
                <a:off x="984825" y="2283900"/>
                <a:ext cx="57375" cy="129350"/>
              </a:xfrm>
              <a:custGeom>
                <a:avLst/>
                <a:gdLst/>
                <a:ahLst/>
                <a:cxnLst/>
                <a:rect l="l" t="t" r="r" b="b"/>
                <a:pathLst>
                  <a:path w="2295" h="5174" extrusionOk="0">
                    <a:moveTo>
                      <a:pt x="2295" y="1"/>
                    </a:moveTo>
                    <a:cubicBezTo>
                      <a:pt x="2253" y="1"/>
                      <a:pt x="2190" y="22"/>
                      <a:pt x="2149" y="42"/>
                    </a:cubicBezTo>
                    <a:cubicBezTo>
                      <a:pt x="1857" y="418"/>
                      <a:pt x="1585" y="814"/>
                      <a:pt x="1377" y="1231"/>
                    </a:cubicBezTo>
                    <a:cubicBezTo>
                      <a:pt x="1147" y="1649"/>
                      <a:pt x="939" y="2066"/>
                      <a:pt x="751" y="2504"/>
                    </a:cubicBezTo>
                    <a:cubicBezTo>
                      <a:pt x="396" y="3359"/>
                      <a:pt x="146" y="4256"/>
                      <a:pt x="0" y="5173"/>
                    </a:cubicBezTo>
                    <a:cubicBezTo>
                      <a:pt x="0" y="5173"/>
                      <a:pt x="146" y="5153"/>
                      <a:pt x="167" y="5111"/>
                    </a:cubicBezTo>
                    <a:lnTo>
                      <a:pt x="146" y="5111"/>
                    </a:lnTo>
                    <a:cubicBezTo>
                      <a:pt x="313" y="4172"/>
                      <a:pt x="584" y="3275"/>
                      <a:pt x="960" y="2399"/>
                    </a:cubicBezTo>
                    <a:cubicBezTo>
                      <a:pt x="1126" y="1982"/>
                      <a:pt x="1335" y="1565"/>
                      <a:pt x="1565" y="1190"/>
                    </a:cubicBezTo>
                    <a:cubicBezTo>
                      <a:pt x="1669" y="981"/>
                      <a:pt x="1794" y="793"/>
                      <a:pt x="1919" y="606"/>
                    </a:cubicBezTo>
                    <a:cubicBezTo>
                      <a:pt x="2023" y="397"/>
                      <a:pt x="2190" y="209"/>
                      <a:pt x="2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1"/>
              <p:cNvSpPr/>
              <p:nvPr/>
            </p:nvSpPr>
            <p:spPr>
              <a:xfrm>
                <a:off x="657350" y="1935575"/>
                <a:ext cx="156450" cy="183150"/>
              </a:xfrm>
              <a:custGeom>
                <a:avLst/>
                <a:gdLst/>
                <a:ahLst/>
                <a:cxnLst/>
                <a:rect l="l" t="t" r="r" b="b"/>
                <a:pathLst>
                  <a:path w="6258" h="7326" extrusionOk="0">
                    <a:moveTo>
                      <a:pt x="6257" y="7279"/>
                    </a:moveTo>
                    <a:cubicBezTo>
                      <a:pt x="6257" y="7280"/>
                      <a:pt x="6257" y="7280"/>
                      <a:pt x="6258" y="7280"/>
                    </a:cubicBezTo>
                    <a:cubicBezTo>
                      <a:pt x="6257" y="7280"/>
                      <a:pt x="6257" y="7280"/>
                      <a:pt x="6257" y="7279"/>
                    </a:cubicBezTo>
                    <a:close/>
                    <a:moveTo>
                      <a:pt x="188" y="1"/>
                    </a:moveTo>
                    <a:cubicBezTo>
                      <a:pt x="188" y="1"/>
                      <a:pt x="1" y="22"/>
                      <a:pt x="1" y="43"/>
                    </a:cubicBezTo>
                    <a:cubicBezTo>
                      <a:pt x="21" y="794"/>
                      <a:pt x="293" y="1503"/>
                      <a:pt x="731" y="2087"/>
                    </a:cubicBezTo>
                    <a:cubicBezTo>
                      <a:pt x="1148" y="2629"/>
                      <a:pt x="1607" y="3109"/>
                      <a:pt x="2149" y="3547"/>
                    </a:cubicBezTo>
                    <a:cubicBezTo>
                      <a:pt x="3046" y="4339"/>
                      <a:pt x="3880" y="5236"/>
                      <a:pt x="4756" y="6091"/>
                    </a:cubicBezTo>
                    <a:cubicBezTo>
                      <a:pt x="5173" y="6508"/>
                      <a:pt x="5611" y="6926"/>
                      <a:pt x="6070" y="7322"/>
                    </a:cubicBezTo>
                    <a:cubicBezTo>
                      <a:pt x="6075" y="7324"/>
                      <a:pt x="6081" y="7325"/>
                      <a:pt x="6087" y="7325"/>
                    </a:cubicBezTo>
                    <a:cubicBezTo>
                      <a:pt x="6132" y="7325"/>
                      <a:pt x="6215" y="7277"/>
                      <a:pt x="6247" y="7277"/>
                    </a:cubicBezTo>
                    <a:cubicBezTo>
                      <a:pt x="6251" y="7277"/>
                      <a:pt x="6254" y="7278"/>
                      <a:pt x="6257" y="7279"/>
                    </a:cubicBezTo>
                    <a:lnTo>
                      <a:pt x="6257" y="7279"/>
                    </a:lnTo>
                    <a:cubicBezTo>
                      <a:pt x="5360" y="6529"/>
                      <a:pt x="4568" y="5653"/>
                      <a:pt x="3734" y="4819"/>
                    </a:cubicBezTo>
                    <a:cubicBezTo>
                      <a:pt x="3317" y="4402"/>
                      <a:pt x="2900" y="3985"/>
                      <a:pt x="2483" y="3588"/>
                    </a:cubicBezTo>
                    <a:cubicBezTo>
                      <a:pt x="1982" y="3192"/>
                      <a:pt x="1523" y="2754"/>
                      <a:pt x="1106" y="2274"/>
                    </a:cubicBezTo>
                    <a:cubicBezTo>
                      <a:pt x="605" y="1628"/>
                      <a:pt x="272" y="835"/>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1"/>
              <p:cNvSpPr/>
              <p:nvPr/>
            </p:nvSpPr>
            <p:spPr>
              <a:xfrm>
                <a:off x="633200" y="2113450"/>
                <a:ext cx="265600" cy="166825"/>
              </a:xfrm>
              <a:custGeom>
                <a:avLst/>
                <a:gdLst/>
                <a:ahLst/>
                <a:cxnLst/>
                <a:rect l="l" t="t" r="r" b="b"/>
                <a:pathLst>
                  <a:path w="10624" h="6673" extrusionOk="0">
                    <a:moveTo>
                      <a:pt x="9" y="1"/>
                    </a:moveTo>
                    <a:cubicBezTo>
                      <a:pt x="2" y="1"/>
                      <a:pt x="0" y="5"/>
                      <a:pt x="7" y="19"/>
                    </a:cubicBezTo>
                    <a:cubicBezTo>
                      <a:pt x="800" y="645"/>
                      <a:pt x="1571" y="1271"/>
                      <a:pt x="2364" y="1896"/>
                    </a:cubicBezTo>
                    <a:cubicBezTo>
                      <a:pt x="3094" y="2501"/>
                      <a:pt x="3803" y="3106"/>
                      <a:pt x="4575" y="3648"/>
                    </a:cubicBezTo>
                    <a:cubicBezTo>
                      <a:pt x="5159" y="4086"/>
                      <a:pt x="5806" y="4420"/>
                      <a:pt x="6515" y="4650"/>
                    </a:cubicBezTo>
                    <a:cubicBezTo>
                      <a:pt x="7182" y="4858"/>
                      <a:pt x="7850" y="5025"/>
                      <a:pt x="8517" y="5234"/>
                    </a:cubicBezTo>
                    <a:cubicBezTo>
                      <a:pt x="9330" y="5505"/>
                      <a:pt x="10081" y="5880"/>
                      <a:pt x="10561" y="6631"/>
                    </a:cubicBezTo>
                    <a:cubicBezTo>
                      <a:pt x="10561" y="6645"/>
                      <a:pt x="10590" y="6650"/>
                      <a:pt x="10609" y="6658"/>
                    </a:cubicBezTo>
                    <a:lnTo>
                      <a:pt x="10609" y="6658"/>
                    </a:lnTo>
                    <a:lnTo>
                      <a:pt x="10603" y="6652"/>
                    </a:lnTo>
                    <a:cubicBezTo>
                      <a:pt x="9935" y="5546"/>
                      <a:pt x="8580" y="5171"/>
                      <a:pt x="7412" y="4837"/>
                    </a:cubicBezTo>
                    <a:cubicBezTo>
                      <a:pt x="6702" y="4670"/>
                      <a:pt x="6014" y="4420"/>
                      <a:pt x="5368" y="4128"/>
                    </a:cubicBezTo>
                    <a:cubicBezTo>
                      <a:pt x="4888" y="3857"/>
                      <a:pt x="4429" y="3544"/>
                      <a:pt x="4012" y="3190"/>
                    </a:cubicBezTo>
                    <a:cubicBezTo>
                      <a:pt x="3615" y="2877"/>
                      <a:pt x="3240" y="2564"/>
                      <a:pt x="2823" y="2230"/>
                    </a:cubicBezTo>
                    <a:cubicBezTo>
                      <a:pt x="1926" y="1521"/>
                      <a:pt x="1050" y="791"/>
                      <a:pt x="132" y="82"/>
                    </a:cubicBezTo>
                    <a:cubicBezTo>
                      <a:pt x="111" y="40"/>
                      <a:pt x="70" y="19"/>
                      <a:pt x="49" y="19"/>
                    </a:cubicBezTo>
                    <a:cubicBezTo>
                      <a:pt x="49" y="19"/>
                      <a:pt x="21" y="1"/>
                      <a:pt x="9" y="1"/>
                    </a:cubicBezTo>
                    <a:close/>
                    <a:moveTo>
                      <a:pt x="10609" y="6658"/>
                    </a:moveTo>
                    <a:lnTo>
                      <a:pt x="10624" y="6673"/>
                    </a:lnTo>
                    <a:cubicBezTo>
                      <a:pt x="10624" y="6666"/>
                      <a:pt x="10617" y="6662"/>
                      <a:pt x="10609" y="66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1"/>
              <p:cNvSpPr/>
              <p:nvPr/>
            </p:nvSpPr>
            <p:spPr>
              <a:xfrm>
                <a:off x="703850" y="2282625"/>
                <a:ext cx="260125" cy="90475"/>
              </a:xfrm>
              <a:custGeom>
                <a:avLst/>
                <a:gdLst/>
                <a:ahLst/>
                <a:cxnLst/>
                <a:rect l="l" t="t" r="r" b="b"/>
                <a:pathLst>
                  <a:path w="10405" h="3619" extrusionOk="0">
                    <a:moveTo>
                      <a:pt x="196" y="0"/>
                    </a:moveTo>
                    <a:cubicBezTo>
                      <a:pt x="129" y="0"/>
                      <a:pt x="0" y="76"/>
                      <a:pt x="18" y="93"/>
                    </a:cubicBezTo>
                    <a:cubicBezTo>
                      <a:pt x="748" y="1095"/>
                      <a:pt x="2124" y="1345"/>
                      <a:pt x="3251" y="1679"/>
                    </a:cubicBezTo>
                    <a:cubicBezTo>
                      <a:pt x="4752" y="2096"/>
                      <a:pt x="6233" y="2513"/>
                      <a:pt x="7735" y="2930"/>
                    </a:cubicBezTo>
                    <a:cubicBezTo>
                      <a:pt x="8590" y="3160"/>
                      <a:pt x="9445" y="3389"/>
                      <a:pt x="10301" y="3618"/>
                    </a:cubicBezTo>
                    <a:cubicBezTo>
                      <a:pt x="10342" y="3618"/>
                      <a:pt x="10363" y="3598"/>
                      <a:pt x="10405" y="3577"/>
                    </a:cubicBezTo>
                    <a:lnTo>
                      <a:pt x="10384" y="3577"/>
                    </a:lnTo>
                    <a:cubicBezTo>
                      <a:pt x="8924" y="3139"/>
                      <a:pt x="7464" y="2722"/>
                      <a:pt x="6004" y="2304"/>
                    </a:cubicBezTo>
                    <a:lnTo>
                      <a:pt x="3793" y="1679"/>
                    </a:lnTo>
                    <a:cubicBezTo>
                      <a:pt x="3146" y="1491"/>
                      <a:pt x="2500" y="1345"/>
                      <a:pt x="1874" y="1115"/>
                    </a:cubicBezTo>
                    <a:cubicBezTo>
                      <a:pt x="1227" y="907"/>
                      <a:pt x="664" y="531"/>
                      <a:pt x="226" y="10"/>
                    </a:cubicBezTo>
                    <a:cubicBezTo>
                      <a:pt x="219" y="3"/>
                      <a:pt x="209"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1"/>
              <p:cNvSpPr/>
              <p:nvPr/>
            </p:nvSpPr>
            <p:spPr>
              <a:xfrm>
                <a:off x="876350" y="2445550"/>
                <a:ext cx="131950" cy="25725"/>
              </a:xfrm>
              <a:custGeom>
                <a:avLst/>
                <a:gdLst/>
                <a:ahLst/>
                <a:cxnLst/>
                <a:rect l="l" t="t" r="r" b="b"/>
                <a:pathLst>
                  <a:path w="5278" h="1029" extrusionOk="0">
                    <a:moveTo>
                      <a:pt x="1" y="1"/>
                    </a:moveTo>
                    <a:cubicBezTo>
                      <a:pt x="63" y="84"/>
                      <a:pt x="147" y="126"/>
                      <a:pt x="230" y="167"/>
                    </a:cubicBezTo>
                    <a:cubicBezTo>
                      <a:pt x="355" y="230"/>
                      <a:pt x="460" y="293"/>
                      <a:pt x="585" y="334"/>
                    </a:cubicBezTo>
                    <a:cubicBezTo>
                      <a:pt x="814" y="439"/>
                      <a:pt x="1044" y="522"/>
                      <a:pt x="1273" y="605"/>
                    </a:cubicBezTo>
                    <a:cubicBezTo>
                      <a:pt x="1732" y="751"/>
                      <a:pt x="2191" y="877"/>
                      <a:pt x="2671" y="939"/>
                    </a:cubicBezTo>
                    <a:cubicBezTo>
                      <a:pt x="3077" y="997"/>
                      <a:pt x="3484" y="1028"/>
                      <a:pt x="3888" y="1028"/>
                    </a:cubicBezTo>
                    <a:cubicBezTo>
                      <a:pt x="4355" y="1028"/>
                      <a:pt x="4819" y="987"/>
                      <a:pt x="5278" y="897"/>
                    </a:cubicBezTo>
                    <a:lnTo>
                      <a:pt x="5236" y="897"/>
                    </a:lnTo>
                    <a:cubicBezTo>
                      <a:pt x="4808" y="974"/>
                      <a:pt x="4380" y="1011"/>
                      <a:pt x="3952" y="1011"/>
                    </a:cubicBezTo>
                    <a:cubicBezTo>
                      <a:pt x="3441" y="1011"/>
                      <a:pt x="2931" y="958"/>
                      <a:pt x="2420" y="856"/>
                    </a:cubicBezTo>
                    <a:cubicBezTo>
                      <a:pt x="2045" y="772"/>
                      <a:pt x="1669" y="668"/>
                      <a:pt x="1294" y="522"/>
                    </a:cubicBezTo>
                    <a:cubicBezTo>
                      <a:pt x="898" y="376"/>
                      <a:pt x="522" y="147"/>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1"/>
              <p:cNvSpPr/>
              <p:nvPr/>
            </p:nvSpPr>
            <p:spPr>
              <a:xfrm>
                <a:off x="173975" y="3082125"/>
                <a:ext cx="780625" cy="334425"/>
              </a:xfrm>
              <a:custGeom>
                <a:avLst/>
                <a:gdLst/>
                <a:ahLst/>
                <a:cxnLst/>
                <a:rect l="l" t="t" r="r" b="b"/>
                <a:pathLst>
                  <a:path w="31225" h="13377" extrusionOk="0">
                    <a:moveTo>
                      <a:pt x="31221" y="9950"/>
                    </a:moveTo>
                    <a:cubicBezTo>
                      <a:pt x="31222" y="9951"/>
                      <a:pt x="31223" y="9952"/>
                      <a:pt x="31224" y="9954"/>
                    </a:cubicBezTo>
                    <a:cubicBezTo>
                      <a:pt x="31223" y="9952"/>
                      <a:pt x="31222" y="9951"/>
                      <a:pt x="31221" y="9950"/>
                    </a:cubicBezTo>
                    <a:close/>
                    <a:moveTo>
                      <a:pt x="12160" y="1"/>
                    </a:moveTo>
                    <a:cubicBezTo>
                      <a:pt x="11118" y="1"/>
                      <a:pt x="10079" y="96"/>
                      <a:pt x="9053" y="297"/>
                    </a:cubicBezTo>
                    <a:cubicBezTo>
                      <a:pt x="7405" y="630"/>
                      <a:pt x="5757" y="1235"/>
                      <a:pt x="4506" y="2361"/>
                    </a:cubicBezTo>
                    <a:cubicBezTo>
                      <a:pt x="1" y="6387"/>
                      <a:pt x="4109" y="12039"/>
                      <a:pt x="8886" y="12769"/>
                    </a:cubicBezTo>
                    <a:cubicBezTo>
                      <a:pt x="11250" y="13140"/>
                      <a:pt x="13650" y="13376"/>
                      <a:pt x="16034" y="13376"/>
                    </a:cubicBezTo>
                    <a:cubicBezTo>
                      <a:pt x="19960" y="13376"/>
                      <a:pt x="23842" y="12735"/>
                      <a:pt x="27449" y="10996"/>
                    </a:cubicBezTo>
                    <a:cubicBezTo>
                      <a:pt x="27861" y="10791"/>
                      <a:pt x="29823" y="9796"/>
                      <a:pt x="30774" y="9796"/>
                    </a:cubicBezTo>
                    <a:cubicBezTo>
                      <a:pt x="30978" y="9796"/>
                      <a:pt x="31135" y="9841"/>
                      <a:pt x="31221" y="9950"/>
                    </a:cubicBezTo>
                    <a:lnTo>
                      <a:pt x="31221" y="9950"/>
                    </a:lnTo>
                    <a:cubicBezTo>
                      <a:pt x="29824" y="8158"/>
                      <a:pt x="27761" y="6761"/>
                      <a:pt x="25989" y="5344"/>
                    </a:cubicBezTo>
                    <a:cubicBezTo>
                      <a:pt x="24362" y="4051"/>
                      <a:pt x="22631" y="2945"/>
                      <a:pt x="20775" y="2049"/>
                    </a:cubicBezTo>
                    <a:cubicBezTo>
                      <a:pt x="18090" y="768"/>
                      <a:pt x="15120" y="1"/>
                      <a:pt x="12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1"/>
              <p:cNvSpPr/>
              <p:nvPr/>
            </p:nvSpPr>
            <p:spPr>
              <a:xfrm>
                <a:off x="678200" y="3273075"/>
                <a:ext cx="173150" cy="114225"/>
              </a:xfrm>
              <a:custGeom>
                <a:avLst/>
                <a:gdLst/>
                <a:ahLst/>
                <a:cxnLst/>
                <a:rect l="l" t="t" r="r" b="b"/>
                <a:pathLst>
                  <a:path w="6926" h="4569" extrusionOk="0">
                    <a:moveTo>
                      <a:pt x="6905" y="0"/>
                    </a:moveTo>
                    <a:cubicBezTo>
                      <a:pt x="5799" y="167"/>
                      <a:pt x="4736" y="522"/>
                      <a:pt x="3776" y="1043"/>
                    </a:cubicBezTo>
                    <a:cubicBezTo>
                      <a:pt x="2775" y="1586"/>
                      <a:pt x="1878" y="2274"/>
                      <a:pt x="1106" y="3087"/>
                    </a:cubicBezTo>
                    <a:cubicBezTo>
                      <a:pt x="877" y="3317"/>
                      <a:pt x="668" y="3546"/>
                      <a:pt x="481" y="3796"/>
                    </a:cubicBezTo>
                    <a:cubicBezTo>
                      <a:pt x="293" y="4026"/>
                      <a:pt x="126" y="4297"/>
                      <a:pt x="1" y="4568"/>
                    </a:cubicBezTo>
                    <a:cubicBezTo>
                      <a:pt x="43" y="4547"/>
                      <a:pt x="84" y="4547"/>
                      <a:pt x="105" y="4527"/>
                    </a:cubicBezTo>
                    <a:cubicBezTo>
                      <a:pt x="439" y="4088"/>
                      <a:pt x="752" y="3650"/>
                      <a:pt x="1106" y="3254"/>
                    </a:cubicBezTo>
                    <a:cubicBezTo>
                      <a:pt x="1461" y="2858"/>
                      <a:pt x="1836" y="2482"/>
                      <a:pt x="2253" y="2149"/>
                    </a:cubicBezTo>
                    <a:cubicBezTo>
                      <a:pt x="3067" y="1481"/>
                      <a:pt x="4006" y="960"/>
                      <a:pt x="4986" y="584"/>
                    </a:cubicBezTo>
                    <a:cubicBezTo>
                      <a:pt x="5570" y="376"/>
                      <a:pt x="6196" y="209"/>
                      <a:pt x="6800" y="84"/>
                    </a:cubicBezTo>
                    <a:cubicBezTo>
                      <a:pt x="6821" y="84"/>
                      <a:pt x="6926" y="21"/>
                      <a:pt x="6905" y="21"/>
                    </a:cubicBezTo>
                    <a:lnTo>
                      <a:pt x="6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1"/>
              <p:cNvSpPr/>
              <p:nvPr/>
            </p:nvSpPr>
            <p:spPr>
              <a:xfrm>
                <a:off x="396625" y="3216525"/>
                <a:ext cx="306125" cy="175450"/>
              </a:xfrm>
              <a:custGeom>
                <a:avLst/>
                <a:gdLst/>
                <a:ahLst/>
                <a:cxnLst/>
                <a:rect l="l" t="t" r="r" b="b"/>
                <a:pathLst>
                  <a:path w="12245" h="7018" extrusionOk="0">
                    <a:moveTo>
                      <a:pt x="11739" y="1"/>
                    </a:moveTo>
                    <a:cubicBezTo>
                      <a:pt x="10996" y="1"/>
                      <a:pt x="10282" y="318"/>
                      <a:pt x="9720" y="761"/>
                    </a:cubicBezTo>
                    <a:cubicBezTo>
                      <a:pt x="8865" y="1449"/>
                      <a:pt x="8281" y="2388"/>
                      <a:pt x="7509" y="3138"/>
                    </a:cubicBezTo>
                    <a:cubicBezTo>
                      <a:pt x="6133" y="4473"/>
                      <a:pt x="4214" y="4828"/>
                      <a:pt x="2483" y="5474"/>
                    </a:cubicBezTo>
                    <a:cubicBezTo>
                      <a:pt x="2003" y="5641"/>
                      <a:pt x="1544" y="5850"/>
                      <a:pt x="1106" y="6121"/>
                    </a:cubicBezTo>
                    <a:cubicBezTo>
                      <a:pt x="898" y="6225"/>
                      <a:pt x="710" y="6350"/>
                      <a:pt x="522" y="6496"/>
                    </a:cubicBezTo>
                    <a:cubicBezTo>
                      <a:pt x="355" y="6622"/>
                      <a:pt x="105" y="6789"/>
                      <a:pt x="1" y="7018"/>
                    </a:cubicBezTo>
                    <a:lnTo>
                      <a:pt x="230" y="7018"/>
                    </a:lnTo>
                    <a:cubicBezTo>
                      <a:pt x="418" y="6872"/>
                      <a:pt x="585" y="6747"/>
                      <a:pt x="752" y="6601"/>
                    </a:cubicBezTo>
                    <a:cubicBezTo>
                      <a:pt x="918" y="6455"/>
                      <a:pt x="1085" y="6330"/>
                      <a:pt x="1273" y="6225"/>
                    </a:cubicBezTo>
                    <a:cubicBezTo>
                      <a:pt x="1628" y="5996"/>
                      <a:pt x="2003" y="5808"/>
                      <a:pt x="2399" y="5662"/>
                    </a:cubicBezTo>
                    <a:cubicBezTo>
                      <a:pt x="3171" y="5328"/>
                      <a:pt x="4005" y="5099"/>
                      <a:pt x="4798" y="4828"/>
                    </a:cubicBezTo>
                    <a:cubicBezTo>
                      <a:pt x="5591" y="4578"/>
                      <a:pt x="6362" y="4223"/>
                      <a:pt x="7071" y="3764"/>
                    </a:cubicBezTo>
                    <a:cubicBezTo>
                      <a:pt x="7885" y="3201"/>
                      <a:pt x="8448" y="2408"/>
                      <a:pt x="9074" y="1678"/>
                    </a:cubicBezTo>
                    <a:cubicBezTo>
                      <a:pt x="9745" y="895"/>
                      <a:pt x="10683" y="12"/>
                      <a:pt x="11768" y="12"/>
                    </a:cubicBezTo>
                    <a:cubicBezTo>
                      <a:pt x="11897" y="12"/>
                      <a:pt x="12028" y="25"/>
                      <a:pt x="12161" y="52"/>
                    </a:cubicBezTo>
                    <a:lnTo>
                      <a:pt x="12244" y="52"/>
                    </a:lnTo>
                    <a:cubicBezTo>
                      <a:pt x="12075" y="17"/>
                      <a:pt x="11906" y="1"/>
                      <a:pt x="11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1"/>
              <p:cNvSpPr/>
              <p:nvPr/>
            </p:nvSpPr>
            <p:spPr>
              <a:xfrm>
                <a:off x="268875" y="3199025"/>
                <a:ext cx="251875" cy="109575"/>
              </a:xfrm>
              <a:custGeom>
                <a:avLst/>
                <a:gdLst/>
                <a:ahLst/>
                <a:cxnLst/>
                <a:rect l="l" t="t" r="r" b="b"/>
                <a:pathLst>
                  <a:path w="10075" h="4383" extrusionOk="0">
                    <a:moveTo>
                      <a:pt x="10033" y="1"/>
                    </a:moveTo>
                    <a:cubicBezTo>
                      <a:pt x="8698" y="564"/>
                      <a:pt x="7447" y="1294"/>
                      <a:pt x="6300" y="2149"/>
                    </a:cubicBezTo>
                    <a:cubicBezTo>
                      <a:pt x="5716" y="2608"/>
                      <a:pt x="5111" y="3025"/>
                      <a:pt x="4464" y="3400"/>
                    </a:cubicBezTo>
                    <a:cubicBezTo>
                      <a:pt x="3838" y="3713"/>
                      <a:pt x="3171" y="3943"/>
                      <a:pt x="2483" y="4068"/>
                    </a:cubicBezTo>
                    <a:cubicBezTo>
                      <a:pt x="2049" y="4115"/>
                      <a:pt x="1616" y="4142"/>
                      <a:pt x="1183" y="4142"/>
                    </a:cubicBezTo>
                    <a:cubicBezTo>
                      <a:pt x="844" y="4142"/>
                      <a:pt x="506" y="4125"/>
                      <a:pt x="167" y="4089"/>
                    </a:cubicBezTo>
                    <a:cubicBezTo>
                      <a:pt x="126" y="4089"/>
                      <a:pt x="1" y="4214"/>
                      <a:pt x="42" y="4235"/>
                    </a:cubicBezTo>
                    <a:cubicBezTo>
                      <a:pt x="188" y="4276"/>
                      <a:pt x="334" y="4318"/>
                      <a:pt x="480" y="4339"/>
                    </a:cubicBezTo>
                    <a:cubicBezTo>
                      <a:pt x="668" y="4360"/>
                      <a:pt x="835" y="4381"/>
                      <a:pt x="1043" y="4381"/>
                    </a:cubicBezTo>
                    <a:cubicBezTo>
                      <a:pt x="1086" y="4382"/>
                      <a:pt x="1129" y="4382"/>
                      <a:pt x="1172" y="4382"/>
                    </a:cubicBezTo>
                    <a:cubicBezTo>
                      <a:pt x="2151" y="4382"/>
                      <a:pt x="3128" y="4154"/>
                      <a:pt x="4047" y="3734"/>
                    </a:cubicBezTo>
                    <a:cubicBezTo>
                      <a:pt x="4673" y="3421"/>
                      <a:pt x="5257" y="3046"/>
                      <a:pt x="5820" y="2608"/>
                    </a:cubicBezTo>
                    <a:cubicBezTo>
                      <a:pt x="6404" y="2149"/>
                      <a:pt x="7050" y="1711"/>
                      <a:pt x="7697" y="1336"/>
                    </a:cubicBezTo>
                    <a:cubicBezTo>
                      <a:pt x="8427" y="877"/>
                      <a:pt x="9199" y="480"/>
                      <a:pt x="9971" y="105"/>
                    </a:cubicBezTo>
                    <a:cubicBezTo>
                      <a:pt x="9991" y="105"/>
                      <a:pt x="10075" y="1"/>
                      <a:pt x="10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1"/>
              <p:cNvSpPr/>
              <p:nvPr/>
            </p:nvSpPr>
            <p:spPr>
              <a:xfrm>
                <a:off x="249575" y="3178175"/>
                <a:ext cx="155950" cy="39125"/>
              </a:xfrm>
              <a:custGeom>
                <a:avLst/>
                <a:gdLst/>
                <a:ahLst/>
                <a:cxnLst/>
                <a:rect l="l" t="t" r="r" b="b"/>
                <a:pathLst>
                  <a:path w="6238" h="1565" extrusionOk="0">
                    <a:moveTo>
                      <a:pt x="1711" y="0"/>
                    </a:moveTo>
                    <a:cubicBezTo>
                      <a:pt x="1440" y="0"/>
                      <a:pt x="1169" y="0"/>
                      <a:pt x="898" y="42"/>
                    </a:cubicBezTo>
                    <a:cubicBezTo>
                      <a:pt x="627" y="42"/>
                      <a:pt x="355" y="84"/>
                      <a:pt x="105" y="188"/>
                    </a:cubicBezTo>
                    <a:cubicBezTo>
                      <a:pt x="105" y="188"/>
                      <a:pt x="1" y="272"/>
                      <a:pt x="22" y="272"/>
                    </a:cubicBezTo>
                    <a:cubicBezTo>
                      <a:pt x="58" y="278"/>
                      <a:pt x="97" y="280"/>
                      <a:pt x="136" y="280"/>
                    </a:cubicBezTo>
                    <a:cubicBezTo>
                      <a:pt x="231" y="280"/>
                      <a:pt x="330" y="265"/>
                      <a:pt x="418" y="251"/>
                    </a:cubicBezTo>
                    <a:cubicBezTo>
                      <a:pt x="543" y="230"/>
                      <a:pt x="689" y="209"/>
                      <a:pt x="793" y="209"/>
                    </a:cubicBezTo>
                    <a:cubicBezTo>
                      <a:pt x="1065" y="188"/>
                      <a:pt x="1336" y="167"/>
                      <a:pt x="1607" y="167"/>
                    </a:cubicBezTo>
                    <a:cubicBezTo>
                      <a:pt x="2128" y="188"/>
                      <a:pt x="2671" y="230"/>
                      <a:pt x="3192" y="355"/>
                    </a:cubicBezTo>
                    <a:cubicBezTo>
                      <a:pt x="3734" y="459"/>
                      <a:pt x="4256" y="626"/>
                      <a:pt x="4756" y="835"/>
                    </a:cubicBezTo>
                    <a:cubicBezTo>
                      <a:pt x="5007" y="939"/>
                      <a:pt x="5257" y="1064"/>
                      <a:pt x="5486" y="1189"/>
                    </a:cubicBezTo>
                    <a:cubicBezTo>
                      <a:pt x="5716" y="1335"/>
                      <a:pt x="5945" y="1440"/>
                      <a:pt x="6175" y="1565"/>
                    </a:cubicBezTo>
                    <a:cubicBezTo>
                      <a:pt x="6196" y="1565"/>
                      <a:pt x="6237" y="1502"/>
                      <a:pt x="6237" y="1502"/>
                    </a:cubicBezTo>
                    <a:lnTo>
                      <a:pt x="6216" y="1502"/>
                    </a:lnTo>
                    <a:cubicBezTo>
                      <a:pt x="6029" y="1294"/>
                      <a:pt x="5799" y="1127"/>
                      <a:pt x="5549" y="1022"/>
                    </a:cubicBezTo>
                    <a:cubicBezTo>
                      <a:pt x="5299" y="876"/>
                      <a:pt x="5069" y="772"/>
                      <a:pt x="4819" y="668"/>
                    </a:cubicBezTo>
                    <a:cubicBezTo>
                      <a:pt x="4318" y="459"/>
                      <a:pt x="3818" y="292"/>
                      <a:pt x="3317" y="188"/>
                    </a:cubicBezTo>
                    <a:cubicBezTo>
                      <a:pt x="2775" y="63"/>
                      <a:pt x="2253" y="21"/>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1"/>
              <p:cNvSpPr/>
              <p:nvPr/>
            </p:nvSpPr>
            <p:spPr>
              <a:xfrm>
                <a:off x="352825" y="3106725"/>
                <a:ext cx="195575" cy="87625"/>
              </a:xfrm>
              <a:custGeom>
                <a:avLst/>
                <a:gdLst/>
                <a:ahLst/>
                <a:cxnLst/>
                <a:rect l="l" t="t" r="r" b="b"/>
                <a:pathLst>
                  <a:path w="7823" h="3505" extrusionOk="0">
                    <a:moveTo>
                      <a:pt x="1" y="1"/>
                    </a:moveTo>
                    <a:cubicBezTo>
                      <a:pt x="2" y="1"/>
                      <a:pt x="4" y="1"/>
                      <a:pt x="5" y="1"/>
                    </a:cubicBezTo>
                    <a:lnTo>
                      <a:pt x="5" y="1"/>
                    </a:lnTo>
                    <a:cubicBezTo>
                      <a:pt x="4" y="1"/>
                      <a:pt x="2" y="1"/>
                      <a:pt x="1" y="1"/>
                    </a:cubicBezTo>
                    <a:close/>
                    <a:moveTo>
                      <a:pt x="5" y="1"/>
                    </a:moveTo>
                    <a:cubicBezTo>
                      <a:pt x="27" y="7"/>
                      <a:pt x="66" y="43"/>
                      <a:pt x="105" y="43"/>
                    </a:cubicBezTo>
                    <a:cubicBezTo>
                      <a:pt x="731" y="251"/>
                      <a:pt x="1377" y="376"/>
                      <a:pt x="2024" y="564"/>
                    </a:cubicBezTo>
                    <a:cubicBezTo>
                      <a:pt x="2650" y="752"/>
                      <a:pt x="3234" y="856"/>
                      <a:pt x="3818" y="1023"/>
                    </a:cubicBezTo>
                    <a:cubicBezTo>
                      <a:pt x="4131" y="1085"/>
                      <a:pt x="4402" y="1211"/>
                      <a:pt x="4652" y="1398"/>
                    </a:cubicBezTo>
                    <a:cubicBezTo>
                      <a:pt x="4881" y="1586"/>
                      <a:pt x="5069" y="1795"/>
                      <a:pt x="5278" y="1982"/>
                    </a:cubicBezTo>
                    <a:cubicBezTo>
                      <a:pt x="5653" y="2337"/>
                      <a:pt x="6070" y="2650"/>
                      <a:pt x="6529" y="2921"/>
                    </a:cubicBezTo>
                    <a:cubicBezTo>
                      <a:pt x="6911" y="3142"/>
                      <a:pt x="7331" y="3343"/>
                      <a:pt x="7771" y="3488"/>
                    </a:cubicBezTo>
                    <a:lnTo>
                      <a:pt x="7771" y="3488"/>
                    </a:lnTo>
                    <a:cubicBezTo>
                      <a:pt x="7747" y="3474"/>
                      <a:pt x="7722" y="3455"/>
                      <a:pt x="7697" y="3442"/>
                    </a:cubicBezTo>
                    <a:cubicBezTo>
                      <a:pt x="7092" y="3234"/>
                      <a:pt x="6529" y="2942"/>
                      <a:pt x="6029" y="2566"/>
                    </a:cubicBezTo>
                    <a:cubicBezTo>
                      <a:pt x="5611" y="2233"/>
                      <a:pt x="5257" y="1815"/>
                      <a:pt x="4840" y="1482"/>
                    </a:cubicBezTo>
                    <a:cubicBezTo>
                      <a:pt x="4506" y="1231"/>
                      <a:pt x="4151" y="1065"/>
                      <a:pt x="3755" y="960"/>
                    </a:cubicBezTo>
                    <a:cubicBezTo>
                      <a:pt x="3171" y="793"/>
                      <a:pt x="2566" y="647"/>
                      <a:pt x="1982" y="501"/>
                    </a:cubicBezTo>
                    <a:lnTo>
                      <a:pt x="1002" y="230"/>
                    </a:lnTo>
                    <a:cubicBezTo>
                      <a:pt x="670" y="127"/>
                      <a:pt x="338" y="43"/>
                      <a:pt x="5" y="1"/>
                    </a:cubicBezTo>
                    <a:close/>
                    <a:moveTo>
                      <a:pt x="7771" y="3488"/>
                    </a:moveTo>
                    <a:lnTo>
                      <a:pt x="7771" y="3488"/>
                    </a:lnTo>
                    <a:cubicBezTo>
                      <a:pt x="7788" y="3498"/>
                      <a:pt x="7805" y="3505"/>
                      <a:pt x="7822" y="3505"/>
                    </a:cubicBezTo>
                    <a:cubicBezTo>
                      <a:pt x="7805" y="3500"/>
                      <a:pt x="7788" y="3494"/>
                      <a:pt x="7771" y="3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1"/>
              <p:cNvSpPr/>
              <p:nvPr/>
            </p:nvSpPr>
            <p:spPr>
              <a:xfrm>
                <a:off x="557225" y="3117175"/>
                <a:ext cx="148050" cy="105400"/>
              </a:xfrm>
              <a:custGeom>
                <a:avLst/>
                <a:gdLst/>
                <a:ahLst/>
                <a:cxnLst/>
                <a:rect l="l" t="t" r="r" b="b"/>
                <a:pathLst>
                  <a:path w="5922" h="4216" extrusionOk="0">
                    <a:moveTo>
                      <a:pt x="126" y="0"/>
                    </a:moveTo>
                    <a:cubicBezTo>
                      <a:pt x="105" y="0"/>
                      <a:pt x="1" y="104"/>
                      <a:pt x="22" y="104"/>
                    </a:cubicBezTo>
                    <a:cubicBezTo>
                      <a:pt x="293" y="229"/>
                      <a:pt x="564" y="355"/>
                      <a:pt x="835" y="438"/>
                    </a:cubicBezTo>
                    <a:cubicBezTo>
                      <a:pt x="1106" y="542"/>
                      <a:pt x="1357" y="647"/>
                      <a:pt x="1628" y="772"/>
                    </a:cubicBezTo>
                    <a:cubicBezTo>
                      <a:pt x="2149" y="1022"/>
                      <a:pt x="2650" y="1335"/>
                      <a:pt x="3109" y="1669"/>
                    </a:cubicBezTo>
                    <a:cubicBezTo>
                      <a:pt x="3609" y="2044"/>
                      <a:pt x="4068" y="2440"/>
                      <a:pt x="4485" y="2878"/>
                    </a:cubicBezTo>
                    <a:cubicBezTo>
                      <a:pt x="4923" y="3316"/>
                      <a:pt x="5320" y="3775"/>
                      <a:pt x="5758" y="4213"/>
                    </a:cubicBezTo>
                    <a:cubicBezTo>
                      <a:pt x="5761" y="4215"/>
                      <a:pt x="5764" y="4216"/>
                      <a:pt x="5769" y="4216"/>
                    </a:cubicBezTo>
                    <a:cubicBezTo>
                      <a:pt x="5817" y="4216"/>
                      <a:pt x="5921" y="4107"/>
                      <a:pt x="5883" y="4088"/>
                    </a:cubicBezTo>
                    <a:lnTo>
                      <a:pt x="5883" y="4067"/>
                    </a:lnTo>
                    <a:cubicBezTo>
                      <a:pt x="5486" y="3588"/>
                      <a:pt x="5069" y="3129"/>
                      <a:pt x="4631" y="2691"/>
                    </a:cubicBezTo>
                    <a:cubicBezTo>
                      <a:pt x="4214" y="2253"/>
                      <a:pt x="3734" y="1835"/>
                      <a:pt x="3255" y="1481"/>
                    </a:cubicBezTo>
                    <a:cubicBezTo>
                      <a:pt x="2775" y="1147"/>
                      <a:pt x="2274" y="834"/>
                      <a:pt x="1774" y="584"/>
                    </a:cubicBezTo>
                    <a:cubicBezTo>
                      <a:pt x="1252" y="292"/>
                      <a:pt x="689" y="104"/>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1"/>
              <p:cNvSpPr/>
              <p:nvPr/>
            </p:nvSpPr>
            <p:spPr>
              <a:xfrm>
                <a:off x="744425" y="3167225"/>
                <a:ext cx="67300" cy="82925"/>
              </a:xfrm>
              <a:custGeom>
                <a:avLst/>
                <a:gdLst/>
                <a:ahLst/>
                <a:cxnLst/>
                <a:rect l="l" t="t" r="r" b="b"/>
                <a:pathLst>
                  <a:path w="2692" h="3317" extrusionOk="0">
                    <a:moveTo>
                      <a:pt x="84" y="0"/>
                    </a:moveTo>
                    <a:cubicBezTo>
                      <a:pt x="63" y="21"/>
                      <a:pt x="22" y="63"/>
                      <a:pt x="1" y="84"/>
                    </a:cubicBezTo>
                    <a:cubicBezTo>
                      <a:pt x="230" y="334"/>
                      <a:pt x="481" y="584"/>
                      <a:pt x="752" y="814"/>
                    </a:cubicBezTo>
                    <a:cubicBezTo>
                      <a:pt x="1002" y="1064"/>
                      <a:pt x="1231" y="1314"/>
                      <a:pt x="1440" y="1586"/>
                    </a:cubicBezTo>
                    <a:cubicBezTo>
                      <a:pt x="1878" y="2128"/>
                      <a:pt x="2274" y="2712"/>
                      <a:pt x="2587" y="3317"/>
                    </a:cubicBezTo>
                    <a:cubicBezTo>
                      <a:pt x="2587" y="3317"/>
                      <a:pt x="2691" y="3254"/>
                      <a:pt x="2671" y="3233"/>
                    </a:cubicBezTo>
                    <a:lnTo>
                      <a:pt x="2671" y="3212"/>
                    </a:lnTo>
                    <a:cubicBezTo>
                      <a:pt x="2379" y="2566"/>
                      <a:pt x="2024" y="1961"/>
                      <a:pt x="1586" y="1419"/>
                    </a:cubicBezTo>
                    <a:cubicBezTo>
                      <a:pt x="1377" y="1168"/>
                      <a:pt x="1148" y="897"/>
                      <a:pt x="919" y="668"/>
                    </a:cubicBezTo>
                    <a:cubicBezTo>
                      <a:pt x="668" y="397"/>
                      <a:pt x="397" y="188"/>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1"/>
              <p:cNvSpPr/>
              <p:nvPr/>
            </p:nvSpPr>
            <p:spPr>
              <a:xfrm>
                <a:off x="1094325" y="3098000"/>
                <a:ext cx="659125" cy="352250"/>
              </a:xfrm>
              <a:custGeom>
                <a:avLst/>
                <a:gdLst/>
                <a:ahLst/>
                <a:cxnLst/>
                <a:rect l="l" t="t" r="r" b="b"/>
                <a:pathLst>
                  <a:path w="26365" h="14090" extrusionOk="0">
                    <a:moveTo>
                      <a:pt x="16734" y="0"/>
                    </a:moveTo>
                    <a:cubicBezTo>
                      <a:pt x="15615" y="0"/>
                      <a:pt x="14487" y="176"/>
                      <a:pt x="13391" y="538"/>
                    </a:cubicBezTo>
                    <a:cubicBezTo>
                      <a:pt x="12077" y="976"/>
                      <a:pt x="10888" y="1685"/>
                      <a:pt x="9720" y="2373"/>
                    </a:cubicBezTo>
                    <a:cubicBezTo>
                      <a:pt x="8030" y="3291"/>
                      <a:pt x="6424" y="4355"/>
                      <a:pt x="4902" y="5502"/>
                    </a:cubicBezTo>
                    <a:cubicBezTo>
                      <a:pt x="2962" y="6962"/>
                      <a:pt x="1419" y="8526"/>
                      <a:pt x="251" y="10653"/>
                    </a:cubicBezTo>
                    <a:cubicBezTo>
                      <a:pt x="105" y="10862"/>
                      <a:pt x="21" y="11112"/>
                      <a:pt x="0" y="11363"/>
                    </a:cubicBezTo>
                    <a:cubicBezTo>
                      <a:pt x="1669" y="11404"/>
                      <a:pt x="3171" y="12009"/>
                      <a:pt x="4714" y="12572"/>
                    </a:cubicBezTo>
                    <a:cubicBezTo>
                      <a:pt x="6737" y="13323"/>
                      <a:pt x="8865" y="13782"/>
                      <a:pt x="11013" y="13991"/>
                    </a:cubicBezTo>
                    <a:cubicBezTo>
                      <a:pt x="11778" y="14057"/>
                      <a:pt x="12547" y="14090"/>
                      <a:pt x="13317" y="14090"/>
                    </a:cubicBezTo>
                    <a:cubicBezTo>
                      <a:pt x="14962" y="14090"/>
                      <a:pt x="16610" y="13941"/>
                      <a:pt x="18230" y="13657"/>
                    </a:cubicBezTo>
                    <a:cubicBezTo>
                      <a:pt x="20191" y="13302"/>
                      <a:pt x="22172" y="12718"/>
                      <a:pt x="23736" y="11467"/>
                    </a:cubicBezTo>
                    <a:cubicBezTo>
                      <a:pt x="25301" y="10236"/>
                      <a:pt x="26364" y="8213"/>
                      <a:pt x="26031" y="6253"/>
                    </a:cubicBezTo>
                    <a:cubicBezTo>
                      <a:pt x="25822" y="4959"/>
                      <a:pt x="25029" y="3833"/>
                      <a:pt x="24091" y="2936"/>
                    </a:cubicBezTo>
                    <a:cubicBezTo>
                      <a:pt x="22072" y="1021"/>
                      <a:pt x="19429" y="0"/>
                      <a:pt x="1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1"/>
              <p:cNvSpPr/>
              <p:nvPr/>
            </p:nvSpPr>
            <p:spPr>
              <a:xfrm>
                <a:off x="1199650" y="3165650"/>
                <a:ext cx="133000" cy="151775"/>
              </a:xfrm>
              <a:custGeom>
                <a:avLst/>
                <a:gdLst/>
                <a:ahLst/>
                <a:cxnLst/>
                <a:rect l="l" t="t" r="r" b="b"/>
                <a:pathLst>
                  <a:path w="5320" h="6071" extrusionOk="0">
                    <a:moveTo>
                      <a:pt x="5257" y="1"/>
                    </a:moveTo>
                    <a:cubicBezTo>
                      <a:pt x="4819" y="230"/>
                      <a:pt x="4422" y="543"/>
                      <a:pt x="4089" y="898"/>
                    </a:cubicBezTo>
                    <a:cubicBezTo>
                      <a:pt x="3713" y="1294"/>
                      <a:pt x="3379" y="1711"/>
                      <a:pt x="3087" y="2170"/>
                    </a:cubicBezTo>
                    <a:cubicBezTo>
                      <a:pt x="2816" y="2608"/>
                      <a:pt x="2670" y="3088"/>
                      <a:pt x="2462" y="3526"/>
                    </a:cubicBezTo>
                    <a:cubicBezTo>
                      <a:pt x="2211" y="4026"/>
                      <a:pt x="1878" y="4485"/>
                      <a:pt x="1502" y="4881"/>
                    </a:cubicBezTo>
                    <a:cubicBezTo>
                      <a:pt x="1064" y="5340"/>
                      <a:pt x="564" y="5716"/>
                      <a:pt x="1" y="6008"/>
                    </a:cubicBezTo>
                    <a:cubicBezTo>
                      <a:pt x="1" y="6008"/>
                      <a:pt x="42" y="6070"/>
                      <a:pt x="63" y="6070"/>
                    </a:cubicBezTo>
                    <a:cubicBezTo>
                      <a:pt x="1085" y="5570"/>
                      <a:pt x="1919" y="4777"/>
                      <a:pt x="2462" y="3797"/>
                    </a:cubicBezTo>
                    <a:cubicBezTo>
                      <a:pt x="2712" y="3338"/>
                      <a:pt x="2837" y="2858"/>
                      <a:pt x="3108" y="2420"/>
                    </a:cubicBezTo>
                    <a:cubicBezTo>
                      <a:pt x="3359" y="1961"/>
                      <a:pt x="3692" y="1523"/>
                      <a:pt x="4047" y="1148"/>
                    </a:cubicBezTo>
                    <a:cubicBezTo>
                      <a:pt x="4422" y="731"/>
                      <a:pt x="4860" y="355"/>
                      <a:pt x="5319" y="63"/>
                    </a:cubicBezTo>
                    <a:cubicBezTo>
                      <a:pt x="5319" y="63"/>
                      <a:pt x="5278" y="1"/>
                      <a:pt x="5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1"/>
              <p:cNvSpPr/>
              <p:nvPr/>
            </p:nvSpPr>
            <p:spPr>
              <a:xfrm>
                <a:off x="1335400" y="3109650"/>
                <a:ext cx="135800" cy="162350"/>
              </a:xfrm>
              <a:custGeom>
                <a:avLst/>
                <a:gdLst/>
                <a:ahLst/>
                <a:cxnLst/>
                <a:rect l="l" t="t" r="r" b="b"/>
                <a:pathLst>
                  <a:path w="5432" h="6494" extrusionOk="0">
                    <a:moveTo>
                      <a:pt x="5413" y="0"/>
                    </a:moveTo>
                    <a:cubicBezTo>
                      <a:pt x="5408" y="0"/>
                      <a:pt x="5402" y="3"/>
                      <a:pt x="5396" y="9"/>
                    </a:cubicBezTo>
                    <a:cubicBezTo>
                      <a:pt x="4311" y="405"/>
                      <a:pt x="3393" y="1135"/>
                      <a:pt x="2726" y="2074"/>
                    </a:cubicBezTo>
                    <a:cubicBezTo>
                      <a:pt x="2079" y="2971"/>
                      <a:pt x="1704" y="4014"/>
                      <a:pt x="1162" y="4973"/>
                    </a:cubicBezTo>
                    <a:cubicBezTo>
                      <a:pt x="870" y="5536"/>
                      <a:pt x="473" y="6058"/>
                      <a:pt x="14" y="6475"/>
                    </a:cubicBezTo>
                    <a:cubicBezTo>
                      <a:pt x="0" y="6489"/>
                      <a:pt x="0" y="6493"/>
                      <a:pt x="7" y="6493"/>
                    </a:cubicBezTo>
                    <a:cubicBezTo>
                      <a:pt x="21" y="6493"/>
                      <a:pt x="63" y="6475"/>
                      <a:pt x="77" y="6475"/>
                    </a:cubicBezTo>
                    <a:cubicBezTo>
                      <a:pt x="890" y="5787"/>
                      <a:pt x="1370" y="4848"/>
                      <a:pt x="1850" y="3889"/>
                    </a:cubicBezTo>
                    <a:cubicBezTo>
                      <a:pt x="2350" y="2867"/>
                      <a:pt x="2872" y="1865"/>
                      <a:pt x="3727" y="1094"/>
                    </a:cubicBezTo>
                    <a:cubicBezTo>
                      <a:pt x="4228" y="656"/>
                      <a:pt x="4791" y="301"/>
                      <a:pt x="5417" y="30"/>
                    </a:cubicBezTo>
                    <a:cubicBezTo>
                      <a:pt x="5431" y="15"/>
                      <a:pt x="5425"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1"/>
              <p:cNvSpPr/>
              <p:nvPr/>
            </p:nvSpPr>
            <p:spPr>
              <a:xfrm>
                <a:off x="1443300" y="3120300"/>
                <a:ext cx="169875" cy="138200"/>
              </a:xfrm>
              <a:custGeom>
                <a:avLst/>
                <a:gdLst/>
                <a:ahLst/>
                <a:cxnLst/>
                <a:rect l="l" t="t" r="r" b="b"/>
                <a:pathLst>
                  <a:path w="6795" h="5528" extrusionOk="0">
                    <a:moveTo>
                      <a:pt x="6670" y="0"/>
                    </a:moveTo>
                    <a:cubicBezTo>
                      <a:pt x="6378" y="63"/>
                      <a:pt x="6086" y="146"/>
                      <a:pt x="5793" y="250"/>
                    </a:cubicBezTo>
                    <a:cubicBezTo>
                      <a:pt x="5543" y="334"/>
                      <a:pt x="5272" y="417"/>
                      <a:pt x="5022" y="522"/>
                    </a:cubicBezTo>
                    <a:cubicBezTo>
                      <a:pt x="4500" y="688"/>
                      <a:pt x="4000" y="960"/>
                      <a:pt x="3562" y="1293"/>
                    </a:cubicBezTo>
                    <a:cubicBezTo>
                      <a:pt x="2581" y="2086"/>
                      <a:pt x="2206" y="3275"/>
                      <a:pt x="1518" y="4255"/>
                    </a:cubicBezTo>
                    <a:cubicBezTo>
                      <a:pt x="1163" y="4818"/>
                      <a:pt x="642" y="5256"/>
                      <a:pt x="37" y="5507"/>
                    </a:cubicBezTo>
                    <a:cubicBezTo>
                      <a:pt x="0" y="5507"/>
                      <a:pt x="76" y="5523"/>
                      <a:pt x="123" y="5527"/>
                    </a:cubicBezTo>
                    <a:lnTo>
                      <a:pt x="123" y="5527"/>
                    </a:lnTo>
                    <a:cubicBezTo>
                      <a:pt x="1268" y="5150"/>
                      <a:pt x="1873" y="4046"/>
                      <a:pt x="2415" y="3066"/>
                    </a:cubicBezTo>
                    <a:cubicBezTo>
                      <a:pt x="2707" y="2482"/>
                      <a:pt x="3082" y="1961"/>
                      <a:pt x="3541" y="1502"/>
                    </a:cubicBezTo>
                    <a:cubicBezTo>
                      <a:pt x="3958" y="1126"/>
                      <a:pt x="4438" y="834"/>
                      <a:pt x="4959" y="647"/>
                    </a:cubicBezTo>
                    <a:cubicBezTo>
                      <a:pt x="5251" y="522"/>
                      <a:pt x="5564" y="417"/>
                      <a:pt x="5898" y="313"/>
                    </a:cubicBezTo>
                    <a:cubicBezTo>
                      <a:pt x="6190" y="250"/>
                      <a:pt x="6503" y="146"/>
                      <a:pt x="6795" y="21"/>
                    </a:cubicBezTo>
                    <a:cubicBezTo>
                      <a:pt x="6753" y="0"/>
                      <a:pt x="6711" y="0"/>
                      <a:pt x="6670" y="0"/>
                    </a:cubicBezTo>
                    <a:close/>
                    <a:moveTo>
                      <a:pt x="123" y="5527"/>
                    </a:moveTo>
                    <a:lnTo>
                      <a:pt x="123" y="5527"/>
                    </a:lnTo>
                    <a:cubicBezTo>
                      <a:pt x="122" y="5527"/>
                      <a:pt x="121" y="5527"/>
                      <a:pt x="120" y="5527"/>
                    </a:cubicBezTo>
                    <a:lnTo>
                      <a:pt x="141" y="5527"/>
                    </a:lnTo>
                    <a:cubicBezTo>
                      <a:pt x="136" y="5527"/>
                      <a:pt x="130" y="5527"/>
                      <a:pt x="123" y="5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1"/>
              <p:cNvSpPr/>
              <p:nvPr/>
            </p:nvSpPr>
            <p:spPr>
              <a:xfrm>
                <a:off x="1519300" y="3258475"/>
                <a:ext cx="174175" cy="118250"/>
              </a:xfrm>
              <a:custGeom>
                <a:avLst/>
                <a:gdLst/>
                <a:ahLst/>
                <a:cxnLst/>
                <a:rect l="l" t="t" r="r" b="b"/>
                <a:pathLst>
                  <a:path w="6967" h="4730" extrusionOk="0">
                    <a:moveTo>
                      <a:pt x="125" y="0"/>
                    </a:moveTo>
                    <a:cubicBezTo>
                      <a:pt x="84" y="0"/>
                      <a:pt x="21" y="63"/>
                      <a:pt x="0" y="63"/>
                    </a:cubicBezTo>
                    <a:cubicBezTo>
                      <a:pt x="1168" y="84"/>
                      <a:pt x="2128" y="939"/>
                      <a:pt x="2858" y="1752"/>
                    </a:cubicBezTo>
                    <a:cubicBezTo>
                      <a:pt x="3588" y="2587"/>
                      <a:pt x="4172" y="3588"/>
                      <a:pt x="5110" y="4193"/>
                    </a:cubicBezTo>
                    <a:cubicBezTo>
                      <a:pt x="5531" y="4485"/>
                      <a:pt x="6095" y="4729"/>
                      <a:pt x="6607" y="4729"/>
                    </a:cubicBezTo>
                    <a:cubicBezTo>
                      <a:pt x="6680" y="4729"/>
                      <a:pt x="6751" y="4725"/>
                      <a:pt x="6821" y="4714"/>
                    </a:cubicBezTo>
                    <a:cubicBezTo>
                      <a:pt x="6883" y="4693"/>
                      <a:pt x="6925" y="4672"/>
                      <a:pt x="6967" y="4631"/>
                    </a:cubicBezTo>
                    <a:cubicBezTo>
                      <a:pt x="6862" y="4589"/>
                      <a:pt x="6758" y="4568"/>
                      <a:pt x="6654" y="4568"/>
                    </a:cubicBezTo>
                    <a:cubicBezTo>
                      <a:pt x="6487" y="4547"/>
                      <a:pt x="6341" y="4526"/>
                      <a:pt x="6174" y="4464"/>
                    </a:cubicBezTo>
                    <a:cubicBezTo>
                      <a:pt x="5945" y="4380"/>
                      <a:pt x="5715" y="4276"/>
                      <a:pt x="5507" y="4151"/>
                    </a:cubicBezTo>
                    <a:cubicBezTo>
                      <a:pt x="5048" y="3859"/>
                      <a:pt x="4652" y="3504"/>
                      <a:pt x="4318" y="3087"/>
                    </a:cubicBezTo>
                    <a:cubicBezTo>
                      <a:pt x="3546" y="2211"/>
                      <a:pt x="2899" y="1210"/>
                      <a:pt x="1919" y="543"/>
                    </a:cubicBezTo>
                    <a:cubicBezTo>
                      <a:pt x="1398" y="188"/>
                      <a:pt x="75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1"/>
              <p:cNvSpPr/>
              <p:nvPr/>
            </p:nvSpPr>
            <p:spPr>
              <a:xfrm>
                <a:off x="1402025" y="3268300"/>
                <a:ext cx="169450" cy="144025"/>
              </a:xfrm>
              <a:custGeom>
                <a:avLst/>
                <a:gdLst/>
                <a:ahLst/>
                <a:cxnLst/>
                <a:rect l="l" t="t" r="r" b="b"/>
                <a:pathLst>
                  <a:path w="6778" h="5761" extrusionOk="0">
                    <a:moveTo>
                      <a:pt x="128" y="0"/>
                    </a:moveTo>
                    <a:cubicBezTo>
                      <a:pt x="81" y="0"/>
                      <a:pt x="1" y="66"/>
                      <a:pt x="19" y="66"/>
                    </a:cubicBezTo>
                    <a:lnTo>
                      <a:pt x="19" y="87"/>
                    </a:lnTo>
                    <a:cubicBezTo>
                      <a:pt x="2188" y="1130"/>
                      <a:pt x="3044" y="3633"/>
                      <a:pt x="4921" y="5010"/>
                    </a:cubicBezTo>
                    <a:cubicBezTo>
                      <a:pt x="5421" y="5406"/>
                      <a:pt x="6026" y="5656"/>
                      <a:pt x="6673" y="5760"/>
                    </a:cubicBezTo>
                    <a:cubicBezTo>
                      <a:pt x="6714" y="5740"/>
                      <a:pt x="6756" y="5719"/>
                      <a:pt x="6777" y="5677"/>
                    </a:cubicBezTo>
                    <a:cubicBezTo>
                      <a:pt x="6235" y="5552"/>
                      <a:pt x="5713" y="5322"/>
                      <a:pt x="5234" y="5010"/>
                    </a:cubicBezTo>
                    <a:cubicBezTo>
                      <a:pt x="4754" y="4676"/>
                      <a:pt x="4316" y="4279"/>
                      <a:pt x="3940" y="3821"/>
                    </a:cubicBezTo>
                    <a:cubicBezTo>
                      <a:pt x="3148" y="2945"/>
                      <a:pt x="2543" y="1943"/>
                      <a:pt x="1709" y="1109"/>
                    </a:cubicBezTo>
                    <a:cubicBezTo>
                      <a:pt x="1250" y="650"/>
                      <a:pt x="728" y="275"/>
                      <a:pt x="144" y="4"/>
                    </a:cubicBezTo>
                    <a:cubicBezTo>
                      <a:pt x="140" y="1"/>
                      <a:pt x="13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1"/>
              <p:cNvSpPr/>
              <p:nvPr/>
            </p:nvSpPr>
            <p:spPr>
              <a:xfrm>
                <a:off x="1285175" y="3296200"/>
                <a:ext cx="141850" cy="139500"/>
              </a:xfrm>
              <a:custGeom>
                <a:avLst/>
                <a:gdLst/>
                <a:ahLst/>
                <a:cxnLst/>
                <a:rect l="l" t="t" r="r" b="b"/>
                <a:pathLst>
                  <a:path w="5674" h="5580" extrusionOk="0">
                    <a:moveTo>
                      <a:pt x="11" y="0"/>
                    </a:moveTo>
                    <a:cubicBezTo>
                      <a:pt x="1" y="0"/>
                      <a:pt x="14" y="10"/>
                      <a:pt x="63" y="35"/>
                    </a:cubicBezTo>
                    <a:lnTo>
                      <a:pt x="63" y="14"/>
                    </a:lnTo>
                    <a:cubicBezTo>
                      <a:pt x="37" y="5"/>
                      <a:pt x="18" y="0"/>
                      <a:pt x="11" y="0"/>
                    </a:cubicBezTo>
                    <a:close/>
                    <a:moveTo>
                      <a:pt x="63" y="14"/>
                    </a:moveTo>
                    <a:cubicBezTo>
                      <a:pt x="82" y="22"/>
                      <a:pt x="101" y="29"/>
                      <a:pt x="120" y="37"/>
                    </a:cubicBezTo>
                    <a:lnTo>
                      <a:pt x="120" y="37"/>
                    </a:lnTo>
                    <a:cubicBezTo>
                      <a:pt x="101" y="29"/>
                      <a:pt x="82" y="21"/>
                      <a:pt x="63" y="14"/>
                    </a:cubicBezTo>
                    <a:close/>
                    <a:moveTo>
                      <a:pt x="120" y="37"/>
                    </a:moveTo>
                    <a:cubicBezTo>
                      <a:pt x="1168" y="473"/>
                      <a:pt x="1740" y="1638"/>
                      <a:pt x="2211" y="2621"/>
                    </a:cubicBezTo>
                    <a:cubicBezTo>
                      <a:pt x="2670" y="3602"/>
                      <a:pt x="3191" y="4686"/>
                      <a:pt x="4213" y="5228"/>
                    </a:cubicBezTo>
                    <a:cubicBezTo>
                      <a:pt x="4553" y="5466"/>
                      <a:pt x="4962" y="5580"/>
                      <a:pt x="5384" y="5580"/>
                    </a:cubicBezTo>
                    <a:cubicBezTo>
                      <a:pt x="5480" y="5580"/>
                      <a:pt x="5577" y="5574"/>
                      <a:pt x="5673" y="5562"/>
                    </a:cubicBezTo>
                    <a:cubicBezTo>
                      <a:pt x="5673" y="5562"/>
                      <a:pt x="5597" y="5516"/>
                      <a:pt x="5562" y="5516"/>
                    </a:cubicBezTo>
                    <a:cubicBezTo>
                      <a:pt x="5556" y="5516"/>
                      <a:pt x="5551" y="5517"/>
                      <a:pt x="5548" y="5520"/>
                    </a:cubicBezTo>
                    <a:cubicBezTo>
                      <a:pt x="5496" y="5524"/>
                      <a:pt x="5444" y="5526"/>
                      <a:pt x="5392" y="5526"/>
                    </a:cubicBezTo>
                    <a:cubicBezTo>
                      <a:pt x="5132" y="5526"/>
                      <a:pt x="4874" y="5482"/>
                      <a:pt x="4631" y="5395"/>
                    </a:cubicBezTo>
                    <a:cubicBezTo>
                      <a:pt x="4339" y="5291"/>
                      <a:pt x="4088" y="5124"/>
                      <a:pt x="3880" y="4936"/>
                    </a:cubicBezTo>
                    <a:cubicBezTo>
                      <a:pt x="3463" y="4561"/>
                      <a:pt x="3129" y="4123"/>
                      <a:pt x="2879" y="3622"/>
                    </a:cubicBezTo>
                    <a:cubicBezTo>
                      <a:pt x="2378" y="2705"/>
                      <a:pt x="2023" y="1662"/>
                      <a:pt x="1293" y="869"/>
                    </a:cubicBezTo>
                    <a:cubicBezTo>
                      <a:pt x="973" y="489"/>
                      <a:pt x="576" y="224"/>
                      <a:pt x="120"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1"/>
              <p:cNvSpPr/>
              <p:nvPr/>
            </p:nvSpPr>
            <p:spPr>
              <a:xfrm>
                <a:off x="1173575" y="3328875"/>
                <a:ext cx="109525" cy="85525"/>
              </a:xfrm>
              <a:custGeom>
                <a:avLst/>
                <a:gdLst/>
                <a:ahLst/>
                <a:cxnLst/>
                <a:rect l="l" t="t" r="r" b="b"/>
                <a:pathLst>
                  <a:path w="4381" h="3421" extrusionOk="0">
                    <a:moveTo>
                      <a:pt x="84" y="0"/>
                    </a:moveTo>
                    <a:lnTo>
                      <a:pt x="1" y="104"/>
                    </a:lnTo>
                    <a:cubicBezTo>
                      <a:pt x="710" y="647"/>
                      <a:pt x="1440" y="1189"/>
                      <a:pt x="2149" y="1752"/>
                    </a:cubicBezTo>
                    <a:cubicBezTo>
                      <a:pt x="2504" y="2023"/>
                      <a:pt x="2858" y="2295"/>
                      <a:pt x="3213" y="2566"/>
                    </a:cubicBezTo>
                    <a:lnTo>
                      <a:pt x="3734" y="3004"/>
                    </a:lnTo>
                    <a:cubicBezTo>
                      <a:pt x="3901" y="3150"/>
                      <a:pt x="4089" y="3296"/>
                      <a:pt x="4276" y="3421"/>
                    </a:cubicBezTo>
                    <a:cubicBezTo>
                      <a:pt x="4276" y="3421"/>
                      <a:pt x="4381" y="3317"/>
                      <a:pt x="4381" y="3296"/>
                    </a:cubicBezTo>
                    <a:cubicBezTo>
                      <a:pt x="4235" y="3129"/>
                      <a:pt x="4068" y="2983"/>
                      <a:pt x="3880" y="2837"/>
                    </a:cubicBezTo>
                    <a:cubicBezTo>
                      <a:pt x="3692" y="2691"/>
                      <a:pt x="3526" y="2545"/>
                      <a:pt x="3338" y="2420"/>
                    </a:cubicBezTo>
                    <a:cubicBezTo>
                      <a:pt x="3004" y="2128"/>
                      <a:pt x="2650" y="1856"/>
                      <a:pt x="2295" y="1585"/>
                    </a:cubicBezTo>
                    <a:cubicBezTo>
                      <a:pt x="1586" y="1043"/>
                      <a:pt x="835" y="501"/>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1"/>
              <p:cNvSpPr/>
              <p:nvPr/>
            </p:nvSpPr>
            <p:spPr>
              <a:xfrm>
                <a:off x="911825" y="4045850"/>
                <a:ext cx="330600" cy="78725"/>
              </a:xfrm>
              <a:custGeom>
                <a:avLst/>
                <a:gdLst/>
                <a:ahLst/>
                <a:cxnLst/>
                <a:rect l="l" t="t" r="r" b="b"/>
                <a:pathLst>
                  <a:path w="13224" h="3149" extrusionOk="0">
                    <a:moveTo>
                      <a:pt x="13099" y="0"/>
                    </a:moveTo>
                    <a:lnTo>
                      <a:pt x="125" y="438"/>
                    </a:lnTo>
                    <a:cubicBezTo>
                      <a:pt x="146" y="1127"/>
                      <a:pt x="0" y="1711"/>
                      <a:pt x="146" y="2399"/>
                    </a:cubicBezTo>
                    <a:cubicBezTo>
                      <a:pt x="209" y="2628"/>
                      <a:pt x="2169" y="2879"/>
                      <a:pt x="2440" y="2920"/>
                    </a:cubicBezTo>
                    <a:cubicBezTo>
                      <a:pt x="3275" y="3045"/>
                      <a:pt x="4130" y="3129"/>
                      <a:pt x="4985" y="3129"/>
                    </a:cubicBezTo>
                    <a:cubicBezTo>
                      <a:pt x="5626" y="3139"/>
                      <a:pt x="6266" y="3148"/>
                      <a:pt x="6906" y="3148"/>
                    </a:cubicBezTo>
                    <a:cubicBezTo>
                      <a:pt x="8869" y="3148"/>
                      <a:pt x="10825" y="3063"/>
                      <a:pt x="12744" y="2670"/>
                    </a:cubicBezTo>
                    <a:cubicBezTo>
                      <a:pt x="13224" y="2587"/>
                      <a:pt x="13057" y="2128"/>
                      <a:pt x="13057" y="1752"/>
                    </a:cubicBezTo>
                    <a:cubicBezTo>
                      <a:pt x="13078" y="1168"/>
                      <a:pt x="13099" y="584"/>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1"/>
              <p:cNvSpPr/>
              <p:nvPr/>
            </p:nvSpPr>
            <p:spPr>
              <a:xfrm>
                <a:off x="653700" y="3549450"/>
                <a:ext cx="850500" cy="551275"/>
              </a:xfrm>
              <a:custGeom>
                <a:avLst/>
                <a:gdLst/>
                <a:ahLst/>
                <a:cxnLst/>
                <a:rect l="l" t="t" r="r" b="b"/>
                <a:pathLst>
                  <a:path w="34020" h="22051" extrusionOk="0">
                    <a:moveTo>
                      <a:pt x="29583" y="0"/>
                    </a:moveTo>
                    <a:cubicBezTo>
                      <a:pt x="28943" y="0"/>
                      <a:pt x="28276" y="104"/>
                      <a:pt x="27720" y="104"/>
                    </a:cubicBezTo>
                    <a:lnTo>
                      <a:pt x="4589" y="125"/>
                    </a:lnTo>
                    <a:cubicBezTo>
                      <a:pt x="3943" y="125"/>
                      <a:pt x="3254" y="146"/>
                      <a:pt x="2754" y="542"/>
                    </a:cubicBezTo>
                    <a:cubicBezTo>
                      <a:pt x="1356" y="1668"/>
                      <a:pt x="3672" y="2315"/>
                      <a:pt x="3567" y="3379"/>
                    </a:cubicBezTo>
                    <a:cubicBezTo>
                      <a:pt x="3505" y="3921"/>
                      <a:pt x="2274" y="4922"/>
                      <a:pt x="1940" y="5423"/>
                    </a:cubicBezTo>
                    <a:cubicBezTo>
                      <a:pt x="918" y="6945"/>
                      <a:pt x="313" y="8697"/>
                      <a:pt x="167" y="10533"/>
                    </a:cubicBezTo>
                    <a:cubicBezTo>
                      <a:pt x="147" y="10637"/>
                      <a:pt x="147" y="10742"/>
                      <a:pt x="147" y="10846"/>
                    </a:cubicBezTo>
                    <a:cubicBezTo>
                      <a:pt x="1" y="15163"/>
                      <a:pt x="3004" y="18438"/>
                      <a:pt x="6821" y="20127"/>
                    </a:cubicBezTo>
                    <a:cubicBezTo>
                      <a:pt x="9866" y="21483"/>
                      <a:pt x="13349" y="22005"/>
                      <a:pt x="16666" y="22046"/>
                    </a:cubicBezTo>
                    <a:cubicBezTo>
                      <a:pt x="16841" y="22049"/>
                      <a:pt x="17018" y="22050"/>
                      <a:pt x="17199" y="22050"/>
                    </a:cubicBezTo>
                    <a:cubicBezTo>
                      <a:pt x="19840" y="22050"/>
                      <a:pt x="23061" y="21753"/>
                      <a:pt x="25989" y="20816"/>
                    </a:cubicBezTo>
                    <a:cubicBezTo>
                      <a:pt x="29639" y="19669"/>
                      <a:pt x="32810" y="17478"/>
                      <a:pt x="33748" y="13662"/>
                    </a:cubicBezTo>
                    <a:cubicBezTo>
                      <a:pt x="33936" y="12890"/>
                      <a:pt x="34019" y="12076"/>
                      <a:pt x="34019" y="11284"/>
                    </a:cubicBezTo>
                    <a:cubicBezTo>
                      <a:pt x="34019" y="9386"/>
                      <a:pt x="33498" y="7529"/>
                      <a:pt x="32518" y="5903"/>
                    </a:cubicBezTo>
                    <a:cubicBezTo>
                      <a:pt x="32121" y="5256"/>
                      <a:pt x="30390" y="3525"/>
                      <a:pt x="30640" y="2753"/>
                    </a:cubicBezTo>
                    <a:cubicBezTo>
                      <a:pt x="30912" y="1981"/>
                      <a:pt x="31934" y="2127"/>
                      <a:pt x="31746" y="1126"/>
                    </a:cubicBezTo>
                    <a:cubicBezTo>
                      <a:pt x="31662" y="542"/>
                      <a:pt x="31183" y="375"/>
                      <a:pt x="30703" y="167"/>
                    </a:cubicBezTo>
                    <a:cubicBezTo>
                      <a:pt x="30361" y="40"/>
                      <a:pt x="29977" y="0"/>
                      <a:pt x="29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1"/>
              <p:cNvSpPr/>
              <p:nvPr/>
            </p:nvSpPr>
            <p:spPr>
              <a:xfrm>
                <a:off x="656825" y="3549450"/>
                <a:ext cx="847375" cy="388125"/>
              </a:xfrm>
              <a:custGeom>
                <a:avLst/>
                <a:gdLst/>
                <a:ahLst/>
                <a:cxnLst/>
                <a:rect l="l" t="t" r="r" b="b"/>
                <a:pathLst>
                  <a:path w="33895" h="15525" extrusionOk="0">
                    <a:moveTo>
                      <a:pt x="29453" y="0"/>
                    </a:moveTo>
                    <a:cubicBezTo>
                      <a:pt x="28808" y="0"/>
                      <a:pt x="28138" y="104"/>
                      <a:pt x="27595" y="104"/>
                    </a:cubicBezTo>
                    <a:lnTo>
                      <a:pt x="4443" y="125"/>
                    </a:lnTo>
                    <a:cubicBezTo>
                      <a:pt x="3818" y="125"/>
                      <a:pt x="3129" y="146"/>
                      <a:pt x="2629" y="542"/>
                    </a:cubicBezTo>
                    <a:cubicBezTo>
                      <a:pt x="1210" y="1668"/>
                      <a:pt x="3547" y="2315"/>
                      <a:pt x="3421" y="3379"/>
                    </a:cubicBezTo>
                    <a:cubicBezTo>
                      <a:pt x="3380" y="3921"/>
                      <a:pt x="2149" y="4922"/>
                      <a:pt x="1815" y="5423"/>
                    </a:cubicBezTo>
                    <a:cubicBezTo>
                      <a:pt x="772" y="6945"/>
                      <a:pt x="168" y="8697"/>
                      <a:pt x="22" y="10533"/>
                    </a:cubicBezTo>
                    <a:cubicBezTo>
                      <a:pt x="1" y="10637"/>
                      <a:pt x="1" y="10742"/>
                      <a:pt x="1" y="10846"/>
                    </a:cubicBezTo>
                    <a:cubicBezTo>
                      <a:pt x="1148" y="11722"/>
                      <a:pt x="2378" y="12473"/>
                      <a:pt x="3693" y="13036"/>
                    </a:cubicBezTo>
                    <a:cubicBezTo>
                      <a:pt x="7655" y="14788"/>
                      <a:pt x="12119" y="15455"/>
                      <a:pt x="16416" y="15518"/>
                    </a:cubicBezTo>
                    <a:cubicBezTo>
                      <a:pt x="16667" y="15522"/>
                      <a:pt x="16924" y="15525"/>
                      <a:pt x="17185" y="15525"/>
                    </a:cubicBezTo>
                    <a:cubicBezTo>
                      <a:pt x="20561" y="15525"/>
                      <a:pt x="24693" y="15133"/>
                      <a:pt x="28430" y="13933"/>
                    </a:cubicBezTo>
                    <a:cubicBezTo>
                      <a:pt x="30369" y="13349"/>
                      <a:pt x="32226" y="12452"/>
                      <a:pt x="33894" y="11284"/>
                    </a:cubicBezTo>
                    <a:cubicBezTo>
                      <a:pt x="33894" y="9386"/>
                      <a:pt x="33373" y="7529"/>
                      <a:pt x="32393" y="5903"/>
                    </a:cubicBezTo>
                    <a:cubicBezTo>
                      <a:pt x="31996" y="5256"/>
                      <a:pt x="30244" y="3525"/>
                      <a:pt x="30515" y="2753"/>
                    </a:cubicBezTo>
                    <a:cubicBezTo>
                      <a:pt x="30766" y="1981"/>
                      <a:pt x="31788" y="2127"/>
                      <a:pt x="31621" y="1126"/>
                    </a:cubicBezTo>
                    <a:cubicBezTo>
                      <a:pt x="31517" y="542"/>
                      <a:pt x="31058" y="375"/>
                      <a:pt x="30578" y="167"/>
                    </a:cubicBezTo>
                    <a:cubicBezTo>
                      <a:pt x="30236" y="40"/>
                      <a:pt x="29849" y="0"/>
                      <a:pt x="29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1"/>
              <p:cNvSpPr/>
              <p:nvPr/>
            </p:nvSpPr>
            <p:spPr>
              <a:xfrm>
                <a:off x="690725" y="3549575"/>
                <a:ext cx="822325" cy="551150"/>
              </a:xfrm>
              <a:custGeom>
                <a:avLst/>
                <a:gdLst/>
                <a:ahLst/>
                <a:cxnLst/>
                <a:rect l="l" t="t" r="r" b="b"/>
                <a:pathLst>
                  <a:path w="32893" h="22046" extrusionOk="0">
                    <a:moveTo>
                      <a:pt x="28087" y="0"/>
                    </a:moveTo>
                    <a:cubicBezTo>
                      <a:pt x="27459" y="0"/>
                      <a:pt x="26803" y="99"/>
                      <a:pt x="26260" y="99"/>
                    </a:cubicBezTo>
                    <a:lnTo>
                      <a:pt x="24049" y="99"/>
                    </a:lnTo>
                    <a:cubicBezTo>
                      <a:pt x="24383" y="516"/>
                      <a:pt x="24717" y="913"/>
                      <a:pt x="24863" y="1142"/>
                    </a:cubicBezTo>
                    <a:cubicBezTo>
                      <a:pt x="26260" y="3457"/>
                      <a:pt x="26698" y="6252"/>
                      <a:pt x="26073" y="8901"/>
                    </a:cubicBezTo>
                    <a:cubicBezTo>
                      <a:pt x="25155" y="12718"/>
                      <a:pt x="21964" y="14887"/>
                      <a:pt x="18313" y="16055"/>
                    </a:cubicBezTo>
                    <a:cubicBezTo>
                      <a:pt x="15385" y="16992"/>
                      <a:pt x="12164" y="17290"/>
                      <a:pt x="9523" y="17290"/>
                    </a:cubicBezTo>
                    <a:cubicBezTo>
                      <a:pt x="9343" y="17290"/>
                      <a:pt x="9165" y="17288"/>
                      <a:pt x="8990" y="17286"/>
                    </a:cubicBezTo>
                    <a:cubicBezTo>
                      <a:pt x="5966" y="17223"/>
                      <a:pt x="2837" y="16785"/>
                      <a:pt x="0" y="15701"/>
                    </a:cubicBezTo>
                    <a:lnTo>
                      <a:pt x="0" y="15701"/>
                    </a:lnTo>
                    <a:cubicBezTo>
                      <a:pt x="1210" y="17640"/>
                      <a:pt x="3129" y="19142"/>
                      <a:pt x="5340" y="20102"/>
                    </a:cubicBezTo>
                    <a:cubicBezTo>
                      <a:pt x="8406" y="21457"/>
                      <a:pt x="11868" y="21979"/>
                      <a:pt x="15185" y="22041"/>
                    </a:cubicBezTo>
                    <a:cubicBezTo>
                      <a:pt x="15350" y="22044"/>
                      <a:pt x="15518" y="22045"/>
                      <a:pt x="15689" y="22045"/>
                    </a:cubicBezTo>
                    <a:cubicBezTo>
                      <a:pt x="18338" y="22045"/>
                      <a:pt x="21589" y="21732"/>
                      <a:pt x="24508" y="20811"/>
                    </a:cubicBezTo>
                    <a:cubicBezTo>
                      <a:pt x="28158" y="19643"/>
                      <a:pt x="31350" y="17473"/>
                      <a:pt x="32267" y="13657"/>
                    </a:cubicBezTo>
                    <a:cubicBezTo>
                      <a:pt x="32893" y="11008"/>
                      <a:pt x="32455" y="8234"/>
                      <a:pt x="31058" y="5898"/>
                    </a:cubicBezTo>
                    <a:cubicBezTo>
                      <a:pt x="30661" y="5251"/>
                      <a:pt x="28930" y="3541"/>
                      <a:pt x="29180" y="2769"/>
                    </a:cubicBezTo>
                    <a:cubicBezTo>
                      <a:pt x="29410" y="1976"/>
                      <a:pt x="30453" y="2122"/>
                      <a:pt x="30286" y="1121"/>
                    </a:cubicBezTo>
                    <a:cubicBezTo>
                      <a:pt x="30181" y="537"/>
                      <a:pt x="29702" y="370"/>
                      <a:pt x="29243" y="183"/>
                    </a:cubicBezTo>
                    <a:cubicBezTo>
                      <a:pt x="28897" y="42"/>
                      <a:pt x="28498" y="0"/>
                      <a:pt x="28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1"/>
              <p:cNvSpPr/>
              <p:nvPr/>
            </p:nvSpPr>
            <p:spPr>
              <a:xfrm>
                <a:off x="717100" y="3546300"/>
                <a:ext cx="540975" cy="31850"/>
              </a:xfrm>
              <a:custGeom>
                <a:avLst/>
                <a:gdLst/>
                <a:ahLst/>
                <a:cxnLst/>
                <a:rect l="l" t="t" r="r" b="b"/>
                <a:pathLst>
                  <a:path w="21639" h="1274" extrusionOk="0">
                    <a:moveTo>
                      <a:pt x="8477" y="1"/>
                    </a:moveTo>
                    <a:cubicBezTo>
                      <a:pt x="6830" y="1"/>
                      <a:pt x="5182" y="22"/>
                      <a:pt x="3555" y="42"/>
                    </a:cubicBezTo>
                    <a:cubicBezTo>
                      <a:pt x="3313" y="42"/>
                      <a:pt x="3059" y="37"/>
                      <a:pt x="2800" y="37"/>
                    </a:cubicBezTo>
                    <a:cubicBezTo>
                      <a:pt x="1828" y="37"/>
                      <a:pt x="789" y="115"/>
                      <a:pt x="113" y="856"/>
                    </a:cubicBezTo>
                    <a:cubicBezTo>
                      <a:pt x="0" y="969"/>
                      <a:pt x="100" y="1132"/>
                      <a:pt x="228" y="1132"/>
                    </a:cubicBezTo>
                    <a:cubicBezTo>
                      <a:pt x="266" y="1132"/>
                      <a:pt x="305" y="1118"/>
                      <a:pt x="343" y="1085"/>
                    </a:cubicBezTo>
                    <a:cubicBezTo>
                      <a:pt x="781" y="710"/>
                      <a:pt x="1386" y="647"/>
                      <a:pt x="1949" y="626"/>
                    </a:cubicBezTo>
                    <a:cubicBezTo>
                      <a:pt x="2056" y="623"/>
                      <a:pt x="2163" y="621"/>
                      <a:pt x="2270" y="621"/>
                    </a:cubicBezTo>
                    <a:cubicBezTo>
                      <a:pt x="2747" y="621"/>
                      <a:pt x="3224" y="655"/>
                      <a:pt x="3701" y="689"/>
                    </a:cubicBezTo>
                    <a:cubicBezTo>
                      <a:pt x="5161" y="731"/>
                      <a:pt x="6621" y="793"/>
                      <a:pt x="8102" y="856"/>
                    </a:cubicBezTo>
                    <a:cubicBezTo>
                      <a:pt x="11168" y="981"/>
                      <a:pt x="14213" y="1085"/>
                      <a:pt x="17279" y="1210"/>
                    </a:cubicBezTo>
                    <a:cubicBezTo>
                      <a:pt x="18030" y="1231"/>
                      <a:pt x="18802" y="1252"/>
                      <a:pt x="19553" y="1273"/>
                    </a:cubicBezTo>
                    <a:lnTo>
                      <a:pt x="20617" y="1273"/>
                    </a:lnTo>
                    <a:cubicBezTo>
                      <a:pt x="21013" y="1273"/>
                      <a:pt x="21472" y="1273"/>
                      <a:pt x="21597" y="793"/>
                    </a:cubicBezTo>
                    <a:cubicBezTo>
                      <a:pt x="21639" y="480"/>
                      <a:pt x="21451" y="168"/>
                      <a:pt x="21117" y="84"/>
                    </a:cubicBezTo>
                    <a:cubicBezTo>
                      <a:pt x="20973" y="42"/>
                      <a:pt x="20809" y="30"/>
                      <a:pt x="20639" y="30"/>
                    </a:cubicBezTo>
                    <a:cubicBezTo>
                      <a:pt x="20441" y="30"/>
                      <a:pt x="20235" y="46"/>
                      <a:pt x="20047" y="46"/>
                    </a:cubicBezTo>
                    <a:cubicBezTo>
                      <a:pt x="19999" y="46"/>
                      <a:pt x="19953" y="45"/>
                      <a:pt x="19907" y="42"/>
                    </a:cubicBezTo>
                    <a:cubicBezTo>
                      <a:pt x="19157" y="42"/>
                      <a:pt x="18385" y="22"/>
                      <a:pt x="17634" y="22"/>
                    </a:cubicBezTo>
                    <a:lnTo>
                      <a:pt x="8477" y="1"/>
                    </a:ln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1"/>
              <p:cNvSpPr/>
              <p:nvPr/>
            </p:nvSpPr>
            <p:spPr>
              <a:xfrm>
                <a:off x="1265875" y="3547875"/>
                <a:ext cx="59475" cy="26625"/>
              </a:xfrm>
              <a:custGeom>
                <a:avLst/>
                <a:gdLst/>
                <a:ahLst/>
                <a:cxnLst/>
                <a:rect l="l" t="t" r="r" b="b"/>
                <a:pathLst>
                  <a:path w="2379" h="1065" extrusionOk="0">
                    <a:moveTo>
                      <a:pt x="1857" y="0"/>
                    </a:moveTo>
                    <a:cubicBezTo>
                      <a:pt x="1732" y="0"/>
                      <a:pt x="1606" y="0"/>
                      <a:pt x="1481" y="21"/>
                    </a:cubicBezTo>
                    <a:lnTo>
                      <a:pt x="1148" y="63"/>
                    </a:lnTo>
                    <a:cubicBezTo>
                      <a:pt x="981" y="63"/>
                      <a:pt x="835" y="84"/>
                      <a:pt x="689" y="105"/>
                    </a:cubicBezTo>
                    <a:cubicBezTo>
                      <a:pt x="543" y="146"/>
                      <a:pt x="418" y="209"/>
                      <a:pt x="292" y="271"/>
                    </a:cubicBezTo>
                    <a:cubicBezTo>
                      <a:pt x="0" y="459"/>
                      <a:pt x="63" y="876"/>
                      <a:pt x="397" y="981"/>
                    </a:cubicBezTo>
                    <a:cubicBezTo>
                      <a:pt x="522" y="1022"/>
                      <a:pt x="668" y="1064"/>
                      <a:pt x="814" y="1064"/>
                    </a:cubicBezTo>
                    <a:cubicBezTo>
                      <a:pt x="939" y="1064"/>
                      <a:pt x="1043" y="1064"/>
                      <a:pt x="1168" y="1043"/>
                    </a:cubicBezTo>
                    <a:lnTo>
                      <a:pt x="1523" y="1022"/>
                    </a:lnTo>
                    <a:cubicBezTo>
                      <a:pt x="1669" y="1022"/>
                      <a:pt x="1836" y="1001"/>
                      <a:pt x="1982" y="960"/>
                    </a:cubicBezTo>
                    <a:cubicBezTo>
                      <a:pt x="2211" y="897"/>
                      <a:pt x="2378" y="668"/>
                      <a:pt x="2337" y="417"/>
                    </a:cubicBezTo>
                    <a:cubicBezTo>
                      <a:pt x="2295" y="188"/>
                      <a:pt x="2086" y="0"/>
                      <a:pt x="1857"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1"/>
              <p:cNvSpPr/>
              <p:nvPr/>
            </p:nvSpPr>
            <p:spPr>
              <a:xfrm>
                <a:off x="700804" y="3724050"/>
                <a:ext cx="74225" cy="236075"/>
              </a:xfrm>
              <a:custGeom>
                <a:avLst/>
                <a:gdLst/>
                <a:ahLst/>
                <a:cxnLst/>
                <a:rect l="l" t="t" r="r" b="b"/>
                <a:pathLst>
                  <a:path w="2969" h="9443" extrusionOk="0">
                    <a:moveTo>
                      <a:pt x="2240" y="1"/>
                    </a:moveTo>
                    <a:cubicBezTo>
                      <a:pt x="2159" y="1"/>
                      <a:pt x="2078" y="21"/>
                      <a:pt x="2003" y="66"/>
                    </a:cubicBezTo>
                    <a:cubicBezTo>
                      <a:pt x="1293" y="483"/>
                      <a:pt x="772" y="1317"/>
                      <a:pt x="480" y="2068"/>
                    </a:cubicBezTo>
                    <a:cubicBezTo>
                      <a:pt x="188" y="2819"/>
                      <a:pt x="21" y="3632"/>
                      <a:pt x="21" y="4467"/>
                    </a:cubicBezTo>
                    <a:cubicBezTo>
                      <a:pt x="0" y="5301"/>
                      <a:pt x="125" y="6135"/>
                      <a:pt x="355" y="6949"/>
                    </a:cubicBezTo>
                    <a:cubicBezTo>
                      <a:pt x="584" y="7762"/>
                      <a:pt x="960" y="8555"/>
                      <a:pt x="1502" y="9222"/>
                    </a:cubicBezTo>
                    <a:cubicBezTo>
                      <a:pt x="1638" y="9369"/>
                      <a:pt x="1822" y="9442"/>
                      <a:pt x="2009" y="9442"/>
                    </a:cubicBezTo>
                    <a:cubicBezTo>
                      <a:pt x="2168" y="9442"/>
                      <a:pt x="2328" y="9390"/>
                      <a:pt x="2462" y="9285"/>
                    </a:cubicBezTo>
                    <a:cubicBezTo>
                      <a:pt x="2754" y="9055"/>
                      <a:pt x="2837" y="8638"/>
                      <a:pt x="2670" y="8325"/>
                    </a:cubicBezTo>
                    <a:cubicBezTo>
                      <a:pt x="2503" y="8012"/>
                      <a:pt x="2316" y="7741"/>
                      <a:pt x="2169" y="7428"/>
                    </a:cubicBezTo>
                    <a:cubicBezTo>
                      <a:pt x="2044" y="7136"/>
                      <a:pt x="1919" y="6844"/>
                      <a:pt x="1836" y="6532"/>
                    </a:cubicBezTo>
                    <a:cubicBezTo>
                      <a:pt x="1627" y="5885"/>
                      <a:pt x="1502" y="5197"/>
                      <a:pt x="1460" y="4508"/>
                    </a:cubicBezTo>
                    <a:cubicBezTo>
                      <a:pt x="1419" y="3862"/>
                      <a:pt x="1502" y="3194"/>
                      <a:pt x="1690" y="2548"/>
                    </a:cubicBezTo>
                    <a:cubicBezTo>
                      <a:pt x="1773" y="2235"/>
                      <a:pt x="1919" y="1943"/>
                      <a:pt x="2065" y="1651"/>
                    </a:cubicBezTo>
                    <a:cubicBezTo>
                      <a:pt x="2253" y="1338"/>
                      <a:pt x="2503" y="1088"/>
                      <a:pt x="2712" y="775"/>
                    </a:cubicBezTo>
                    <a:cubicBezTo>
                      <a:pt x="2968" y="416"/>
                      <a:pt x="2608" y="1"/>
                      <a:pt x="2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1"/>
              <p:cNvSpPr/>
              <p:nvPr/>
            </p:nvSpPr>
            <p:spPr>
              <a:xfrm>
                <a:off x="714200" y="3528050"/>
                <a:ext cx="733675" cy="83450"/>
              </a:xfrm>
              <a:custGeom>
                <a:avLst/>
                <a:gdLst/>
                <a:ahLst/>
                <a:cxnLst/>
                <a:rect l="l" t="t" r="r" b="b"/>
                <a:pathLst>
                  <a:path w="29347" h="3338" extrusionOk="0">
                    <a:moveTo>
                      <a:pt x="12327" y="1"/>
                    </a:moveTo>
                    <a:lnTo>
                      <a:pt x="10950" y="42"/>
                    </a:lnTo>
                    <a:cubicBezTo>
                      <a:pt x="4651" y="230"/>
                      <a:pt x="0" y="856"/>
                      <a:pt x="0" y="1669"/>
                    </a:cubicBezTo>
                    <a:cubicBezTo>
                      <a:pt x="0" y="2483"/>
                      <a:pt x="5048" y="3150"/>
                      <a:pt x="11743" y="3317"/>
                    </a:cubicBezTo>
                    <a:lnTo>
                      <a:pt x="12828" y="3338"/>
                    </a:lnTo>
                    <a:lnTo>
                      <a:pt x="15852" y="3338"/>
                    </a:lnTo>
                    <a:cubicBezTo>
                      <a:pt x="16186" y="3338"/>
                      <a:pt x="16519" y="3317"/>
                      <a:pt x="16853" y="3317"/>
                    </a:cubicBezTo>
                    <a:lnTo>
                      <a:pt x="17437" y="3317"/>
                    </a:lnTo>
                    <a:cubicBezTo>
                      <a:pt x="24216" y="3171"/>
                      <a:pt x="29347" y="2483"/>
                      <a:pt x="29347" y="1669"/>
                    </a:cubicBezTo>
                    <a:cubicBezTo>
                      <a:pt x="29347" y="856"/>
                      <a:pt x="24299" y="188"/>
                      <a:pt x="17625" y="22"/>
                    </a:cubicBezTo>
                    <a:cubicBezTo>
                      <a:pt x="17395" y="22"/>
                      <a:pt x="17187" y="1"/>
                      <a:pt x="1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1"/>
              <p:cNvSpPr/>
              <p:nvPr/>
            </p:nvSpPr>
            <p:spPr>
              <a:xfrm>
                <a:off x="749350" y="3631275"/>
                <a:ext cx="657175" cy="43125"/>
              </a:xfrm>
              <a:custGeom>
                <a:avLst/>
                <a:gdLst/>
                <a:ahLst/>
                <a:cxnLst/>
                <a:rect l="l" t="t" r="r" b="b"/>
                <a:pathLst>
                  <a:path w="26287" h="1725" extrusionOk="0">
                    <a:moveTo>
                      <a:pt x="26083" y="1"/>
                    </a:moveTo>
                    <a:cubicBezTo>
                      <a:pt x="26077" y="1"/>
                      <a:pt x="26070" y="1"/>
                      <a:pt x="26064" y="2"/>
                    </a:cubicBezTo>
                    <a:cubicBezTo>
                      <a:pt x="25229" y="43"/>
                      <a:pt x="24416" y="210"/>
                      <a:pt x="23582" y="356"/>
                    </a:cubicBezTo>
                    <a:cubicBezTo>
                      <a:pt x="22768" y="481"/>
                      <a:pt x="21934" y="586"/>
                      <a:pt x="21099" y="690"/>
                    </a:cubicBezTo>
                    <a:cubicBezTo>
                      <a:pt x="19410" y="898"/>
                      <a:pt x="17741" y="1044"/>
                      <a:pt x="16052" y="1149"/>
                    </a:cubicBezTo>
                    <a:cubicBezTo>
                      <a:pt x="14417" y="1240"/>
                      <a:pt x="12777" y="1287"/>
                      <a:pt x="11137" y="1287"/>
                    </a:cubicBezTo>
                    <a:cubicBezTo>
                      <a:pt x="9409" y="1287"/>
                      <a:pt x="7680" y="1235"/>
                      <a:pt x="5957" y="1128"/>
                    </a:cubicBezTo>
                    <a:cubicBezTo>
                      <a:pt x="4080" y="1003"/>
                      <a:pt x="2182" y="815"/>
                      <a:pt x="388" y="168"/>
                    </a:cubicBezTo>
                    <a:cubicBezTo>
                      <a:pt x="358" y="158"/>
                      <a:pt x="331" y="153"/>
                      <a:pt x="305" y="153"/>
                    </a:cubicBezTo>
                    <a:cubicBezTo>
                      <a:pt x="75" y="153"/>
                      <a:pt x="0" y="533"/>
                      <a:pt x="263" y="627"/>
                    </a:cubicBezTo>
                    <a:lnTo>
                      <a:pt x="242" y="627"/>
                    </a:lnTo>
                    <a:cubicBezTo>
                      <a:pt x="1848" y="1149"/>
                      <a:pt x="3537" y="1441"/>
                      <a:pt x="5227" y="1524"/>
                    </a:cubicBezTo>
                    <a:cubicBezTo>
                      <a:pt x="6895" y="1628"/>
                      <a:pt x="8564" y="1691"/>
                      <a:pt x="10233" y="1712"/>
                    </a:cubicBezTo>
                    <a:cubicBezTo>
                      <a:pt x="10705" y="1720"/>
                      <a:pt x="11177" y="1725"/>
                      <a:pt x="11650" y="1725"/>
                    </a:cubicBezTo>
                    <a:cubicBezTo>
                      <a:pt x="14598" y="1725"/>
                      <a:pt x="17546" y="1559"/>
                      <a:pt x="20495" y="1253"/>
                    </a:cubicBezTo>
                    <a:cubicBezTo>
                      <a:pt x="21412" y="1149"/>
                      <a:pt x="22309" y="1044"/>
                      <a:pt x="23227" y="919"/>
                    </a:cubicBezTo>
                    <a:cubicBezTo>
                      <a:pt x="24207" y="815"/>
                      <a:pt x="25167" y="627"/>
                      <a:pt x="26105" y="356"/>
                    </a:cubicBezTo>
                    <a:cubicBezTo>
                      <a:pt x="26287" y="296"/>
                      <a:pt x="26273" y="1"/>
                      <a:pt x="26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1"/>
              <p:cNvSpPr/>
              <p:nvPr/>
            </p:nvSpPr>
            <p:spPr>
              <a:xfrm>
                <a:off x="1096400" y="2074550"/>
                <a:ext cx="486525" cy="542050"/>
              </a:xfrm>
              <a:custGeom>
                <a:avLst/>
                <a:gdLst/>
                <a:ahLst/>
                <a:cxnLst/>
                <a:rect l="l" t="t" r="r" b="b"/>
                <a:pathLst>
                  <a:path w="19461" h="21682" extrusionOk="0">
                    <a:moveTo>
                      <a:pt x="15156" y="0"/>
                    </a:moveTo>
                    <a:cubicBezTo>
                      <a:pt x="14416" y="0"/>
                      <a:pt x="13668" y="124"/>
                      <a:pt x="12953" y="303"/>
                    </a:cubicBezTo>
                    <a:cubicBezTo>
                      <a:pt x="8511" y="1429"/>
                      <a:pt x="4902" y="4892"/>
                      <a:pt x="2817" y="8980"/>
                    </a:cubicBezTo>
                    <a:cubicBezTo>
                      <a:pt x="1732" y="11128"/>
                      <a:pt x="939" y="13422"/>
                      <a:pt x="480" y="15800"/>
                    </a:cubicBezTo>
                    <a:cubicBezTo>
                      <a:pt x="335" y="16487"/>
                      <a:pt x="355" y="21452"/>
                      <a:pt x="3" y="21680"/>
                    </a:cubicBezTo>
                    <a:lnTo>
                      <a:pt x="3" y="21680"/>
                    </a:lnTo>
                    <a:cubicBezTo>
                      <a:pt x="1921" y="20493"/>
                      <a:pt x="3985" y="20305"/>
                      <a:pt x="6029" y="19492"/>
                    </a:cubicBezTo>
                    <a:cubicBezTo>
                      <a:pt x="8573" y="18532"/>
                      <a:pt x="10930" y="17177"/>
                      <a:pt x="13037" y="15466"/>
                    </a:cubicBezTo>
                    <a:cubicBezTo>
                      <a:pt x="16353" y="12692"/>
                      <a:pt x="18835" y="8750"/>
                      <a:pt x="19377" y="4454"/>
                    </a:cubicBezTo>
                    <a:cubicBezTo>
                      <a:pt x="19461" y="3932"/>
                      <a:pt x="19461" y="3432"/>
                      <a:pt x="19377" y="2910"/>
                    </a:cubicBezTo>
                    <a:cubicBezTo>
                      <a:pt x="19127" y="1638"/>
                      <a:pt x="18043" y="637"/>
                      <a:pt x="16791" y="240"/>
                    </a:cubicBezTo>
                    <a:cubicBezTo>
                      <a:pt x="16263" y="70"/>
                      <a:pt x="15712" y="0"/>
                      <a:pt x="15156" y="0"/>
                    </a:cubicBezTo>
                    <a:close/>
                    <a:moveTo>
                      <a:pt x="3" y="21680"/>
                    </a:moveTo>
                    <a:lnTo>
                      <a:pt x="3" y="21680"/>
                    </a:lnTo>
                    <a:cubicBezTo>
                      <a:pt x="2" y="21681"/>
                      <a:pt x="1" y="21681"/>
                      <a:pt x="1" y="21682"/>
                    </a:cubicBezTo>
                    <a:cubicBezTo>
                      <a:pt x="1" y="21681"/>
                      <a:pt x="2" y="21681"/>
                      <a:pt x="3" y="216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1"/>
              <p:cNvSpPr/>
              <p:nvPr/>
            </p:nvSpPr>
            <p:spPr>
              <a:xfrm>
                <a:off x="229775" y="2449725"/>
                <a:ext cx="699800" cy="368125"/>
              </a:xfrm>
              <a:custGeom>
                <a:avLst/>
                <a:gdLst/>
                <a:ahLst/>
                <a:cxnLst/>
                <a:rect l="l" t="t" r="r" b="b"/>
                <a:pathLst>
                  <a:path w="27992" h="14725" extrusionOk="0">
                    <a:moveTo>
                      <a:pt x="7679" y="1"/>
                    </a:moveTo>
                    <a:cubicBezTo>
                      <a:pt x="7050" y="1"/>
                      <a:pt x="6422" y="54"/>
                      <a:pt x="5799" y="167"/>
                    </a:cubicBezTo>
                    <a:cubicBezTo>
                      <a:pt x="3525" y="564"/>
                      <a:pt x="1252" y="1982"/>
                      <a:pt x="605" y="4193"/>
                    </a:cubicBezTo>
                    <a:cubicBezTo>
                      <a:pt x="0" y="6258"/>
                      <a:pt x="960" y="8531"/>
                      <a:pt x="2503" y="10012"/>
                    </a:cubicBezTo>
                    <a:cubicBezTo>
                      <a:pt x="4047" y="11493"/>
                      <a:pt x="6091" y="12327"/>
                      <a:pt x="8135" y="13016"/>
                    </a:cubicBezTo>
                    <a:cubicBezTo>
                      <a:pt x="11222" y="14058"/>
                      <a:pt x="14642" y="14392"/>
                      <a:pt x="17875" y="14601"/>
                    </a:cubicBezTo>
                    <a:cubicBezTo>
                      <a:pt x="19097" y="14688"/>
                      <a:pt x="20308" y="14725"/>
                      <a:pt x="21517" y="14725"/>
                    </a:cubicBezTo>
                    <a:cubicBezTo>
                      <a:pt x="22041" y="14725"/>
                      <a:pt x="22566" y="14718"/>
                      <a:pt x="23090" y="14705"/>
                    </a:cubicBezTo>
                    <a:cubicBezTo>
                      <a:pt x="23522" y="14688"/>
                      <a:pt x="26492" y="14269"/>
                      <a:pt x="27590" y="14269"/>
                    </a:cubicBezTo>
                    <a:cubicBezTo>
                      <a:pt x="27816" y="14269"/>
                      <a:pt x="27963" y="14287"/>
                      <a:pt x="27991" y="14330"/>
                    </a:cubicBezTo>
                    <a:cubicBezTo>
                      <a:pt x="26302" y="11764"/>
                      <a:pt x="24091" y="9845"/>
                      <a:pt x="21880" y="7718"/>
                    </a:cubicBezTo>
                    <a:cubicBezTo>
                      <a:pt x="19648" y="5549"/>
                      <a:pt x="17291" y="3442"/>
                      <a:pt x="14538" y="1919"/>
                    </a:cubicBezTo>
                    <a:cubicBezTo>
                      <a:pt x="12442" y="764"/>
                      <a:pt x="10060" y="1"/>
                      <a:pt x="7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1"/>
              <p:cNvSpPr/>
              <p:nvPr/>
            </p:nvSpPr>
            <p:spPr>
              <a:xfrm>
                <a:off x="1159500" y="2583400"/>
                <a:ext cx="645050" cy="442075"/>
              </a:xfrm>
              <a:custGeom>
                <a:avLst/>
                <a:gdLst/>
                <a:ahLst/>
                <a:cxnLst/>
                <a:rect l="l" t="t" r="r" b="b"/>
                <a:pathLst>
                  <a:path w="25802" h="17683" extrusionOk="0">
                    <a:moveTo>
                      <a:pt x="18524" y="0"/>
                    </a:moveTo>
                    <a:cubicBezTo>
                      <a:pt x="14916" y="0"/>
                      <a:pt x="11301" y="1644"/>
                      <a:pt x="8552" y="4060"/>
                    </a:cubicBezTo>
                    <a:cubicBezTo>
                      <a:pt x="6863" y="5583"/>
                      <a:pt x="5382" y="7335"/>
                      <a:pt x="4172" y="9254"/>
                    </a:cubicBezTo>
                    <a:cubicBezTo>
                      <a:pt x="2858" y="11339"/>
                      <a:pt x="1440" y="13342"/>
                      <a:pt x="0" y="15344"/>
                    </a:cubicBezTo>
                    <a:cubicBezTo>
                      <a:pt x="2211" y="15886"/>
                      <a:pt x="4276" y="16721"/>
                      <a:pt x="6446" y="17242"/>
                    </a:cubicBezTo>
                    <a:cubicBezTo>
                      <a:pt x="7666" y="17536"/>
                      <a:pt x="8916" y="17683"/>
                      <a:pt x="10168" y="17683"/>
                    </a:cubicBezTo>
                    <a:cubicBezTo>
                      <a:pt x="11227" y="17683"/>
                      <a:pt x="12287" y="17578"/>
                      <a:pt x="13329" y="17367"/>
                    </a:cubicBezTo>
                    <a:cubicBezTo>
                      <a:pt x="17354" y="16512"/>
                      <a:pt x="21004" y="14072"/>
                      <a:pt x="23486" y="10776"/>
                    </a:cubicBezTo>
                    <a:cubicBezTo>
                      <a:pt x="24446" y="9504"/>
                      <a:pt x="25238" y="8107"/>
                      <a:pt x="25509" y="6542"/>
                    </a:cubicBezTo>
                    <a:cubicBezTo>
                      <a:pt x="25801" y="4999"/>
                      <a:pt x="25489" y="3288"/>
                      <a:pt x="24446" y="2100"/>
                    </a:cubicBezTo>
                    <a:cubicBezTo>
                      <a:pt x="23632" y="1161"/>
                      <a:pt x="22443" y="640"/>
                      <a:pt x="21234" y="327"/>
                    </a:cubicBezTo>
                    <a:cubicBezTo>
                      <a:pt x="20340" y="104"/>
                      <a:pt x="19432" y="0"/>
                      <a:pt x="18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1"/>
              <p:cNvSpPr/>
              <p:nvPr/>
            </p:nvSpPr>
            <p:spPr>
              <a:xfrm>
                <a:off x="785750" y="2075125"/>
                <a:ext cx="303900" cy="1536375"/>
              </a:xfrm>
              <a:custGeom>
                <a:avLst/>
                <a:gdLst/>
                <a:ahLst/>
                <a:cxnLst/>
                <a:rect l="l" t="t" r="r" b="b"/>
                <a:pathLst>
                  <a:path w="12156" h="61455" extrusionOk="0">
                    <a:moveTo>
                      <a:pt x="290" y="0"/>
                    </a:moveTo>
                    <a:cubicBezTo>
                      <a:pt x="143" y="0"/>
                      <a:pt x="0" y="151"/>
                      <a:pt x="100" y="322"/>
                    </a:cubicBezTo>
                    <a:cubicBezTo>
                      <a:pt x="1789" y="3367"/>
                      <a:pt x="3208" y="6579"/>
                      <a:pt x="4918" y="9624"/>
                    </a:cubicBezTo>
                    <a:cubicBezTo>
                      <a:pt x="6503" y="12440"/>
                      <a:pt x="8193" y="15130"/>
                      <a:pt x="9277" y="18176"/>
                    </a:cubicBezTo>
                    <a:cubicBezTo>
                      <a:pt x="10341" y="21263"/>
                      <a:pt x="10988" y="24495"/>
                      <a:pt x="11154" y="27749"/>
                    </a:cubicBezTo>
                    <a:cubicBezTo>
                      <a:pt x="11551" y="34027"/>
                      <a:pt x="10487" y="40305"/>
                      <a:pt x="10153" y="46563"/>
                    </a:cubicBezTo>
                    <a:cubicBezTo>
                      <a:pt x="9966" y="49733"/>
                      <a:pt x="9903" y="52924"/>
                      <a:pt x="10195" y="56115"/>
                    </a:cubicBezTo>
                    <a:cubicBezTo>
                      <a:pt x="10258" y="56762"/>
                      <a:pt x="10320" y="57429"/>
                      <a:pt x="10404" y="58118"/>
                    </a:cubicBezTo>
                    <a:cubicBezTo>
                      <a:pt x="10529" y="59244"/>
                      <a:pt x="10716" y="60349"/>
                      <a:pt x="10967" y="61455"/>
                    </a:cubicBezTo>
                    <a:lnTo>
                      <a:pt x="11947" y="61455"/>
                    </a:lnTo>
                    <a:cubicBezTo>
                      <a:pt x="11759" y="60349"/>
                      <a:pt x="11572" y="59223"/>
                      <a:pt x="11405" y="58118"/>
                    </a:cubicBezTo>
                    <a:cubicBezTo>
                      <a:pt x="11217" y="56783"/>
                      <a:pt x="11092" y="55427"/>
                      <a:pt x="11029" y="54071"/>
                    </a:cubicBezTo>
                    <a:cubicBezTo>
                      <a:pt x="10946" y="50880"/>
                      <a:pt x="11092" y="47689"/>
                      <a:pt x="11321" y="44498"/>
                    </a:cubicBezTo>
                    <a:cubicBezTo>
                      <a:pt x="11759" y="38178"/>
                      <a:pt x="12156" y="31775"/>
                      <a:pt x="11467" y="25455"/>
                    </a:cubicBezTo>
                    <a:cubicBezTo>
                      <a:pt x="11134" y="22493"/>
                      <a:pt x="10570" y="19531"/>
                      <a:pt x="9486" y="16757"/>
                    </a:cubicBezTo>
                    <a:cubicBezTo>
                      <a:pt x="8443" y="14108"/>
                      <a:pt x="6962" y="11731"/>
                      <a:pt x="5502" y="9290"/>
                    </a:cubicBezTo>
                    <a:cubicBezTo>
                      <a:pt x="3729" y="6287"/>
                      <a:pt x="2332" y="3054"/>
                      <a:pt x="475" y="113"/>
                    </a:cubicBezTo>
                    <a:cubicBezTo>
                      <a:pt x="429" y="33"/>
                      <a:pt x="359"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1"/>
              <p:cNvSpPr/>
              <p:nvPr/>
            </p:nvSpPr>
            <p:spPr>
              <a:xfrm>
                <a:off x="1160550" y="2302450"/>
                <a:ext cx="20875" cy="217850"/>
              </a:xfrm>
              <a:custGeom>
                <a:avLst/>
                <a:gdLst/>
                <a:ahLst/>
                <a:cxnLst/>
                <a:rect l="l" t="t" r="r" b="b"/>
                <a:pathLst>
                  <a:path w="835" h="8714" extrusionOk="0">
                    <a:moveTo>
                      <a:pt x="684" y="0"/>
                    </a:moveTo>
                    <a:cubicBezTo>
                      <a:pt x="675" y="0"/>
                      <a:pt x="668" y="3"/>
                      <a:pt x="668" y="10"/>
                    </a:cubicBezTo>
                    <a:cubicBezTo>
                      <a:pt x="188" y="1178"/>
                      <a:pt x="292" y="2450"/>
                      <a:pt x="376" y="3660"/>
                    </a:cubicBezTo>
                    <a:cubicBezTo>
                      <a:pt x="417" y="4244"/>
                      <a:pt x="459" y="4828"/>
                      <a:pt x="522" y="5412"/>
                    </a:cubicBezTo>
                    <a:cubicBezTo>
                      <a:pt x="584" y="5954"/>
                      <a:pt x="584" y="6496"/>
                      <a:pt x="543" y="7039"/>
                    </a:cubicBezTo>
                    <a:cubicBezTo>
                      <a:pt x="480" y="7623"/>
                      <a:pt x="292" y="8186"/>
                      <a:pt x="0" y="8686"/>
                    </a:cubicBezTo>
                    <a:cubicBezTo>
                      <a:pt x="0" y="8686"/>
                      <a:pt x="40" y="8713"/>
                      <a:pt x="67" y="8713"/>
                    </a:cubicBezTo>
                    <a:cubicBezTo>
                      <a:pt x="74" y="8713"/>
                      <a:pt x="79" y="8711"/>
                      <a:pt x="84" y="8707"/>
                    </a:cubicBezTo>
                    <a:cubicBezTo>
                      <a:pt x="835" y="7935"/>
                      <a:pt x="793" y="6684"/>
                      <a:pt x="730" y="5683"/>
                    </a:cubicBezTo>
                    <a:cubicBezTo>
                      <a:pt x="626" y="4494"/>
                      <a:pt x="501" y="3284"/>
                      <a:pt x="501" y="2095"/>
                    </a:cubicBezTo>
                    <a:cubicBezTo>
                      <a:pt x="480" y="1386"/>
                      <a:pt x="563" y="698"/>
                      <a:pt x="730" y="10"/>
                    </a:cubicBezTo>
                    <a:cubicBezTo>
                      <a:pt x="730" y="10"/>
                      <a:pt x="702" y="0"/>
                      <a:pt x="6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1"/>
              <p:cNvSpPr/>
              <p:nvPr/>
            </p:nvSpPr>
            <p:spPr>
              <a:xfrm>
                <a:off x="1234575" y="2150425"/>
                <a:ext cx="53750" cy="252925"/>
              </a:xfrm>
              <a:custGeom>
                <a:avLst/>
                <a:gdLst/>
                <a:ahLst/>
                <a:cxnLst/>
                <a:rect l="l" t="t" r="r" b="b"/>
                <a:pathLst>
                  <a:path w="2150" h="10117" extrusionOk="0">
                    <a:moveTo>
                      <a:pt x="2066" y="0"/>
                    </a:moveTo>
                    <a:cubicBezTo>
                      <a:pt x="1023" y="647"/>
                      <a:pt x="648" y="1919"/>
                      <a:pt x="585" y="3087"/>
                    </a:cubicBezTo>
                    <a:cubicBezTo>
                      <a:pt x="502" y="4568"/>
                      <a:pt x="960" y="5965"/>
                      <a:pt x="1232" y="7405"/>
                    </a:cubicBezTo>
                    <a:cubicBezTo>
                      <a:pt x="1419" y="8302"/>
                      <a:pt x="1440" y="9219"/>
                      <a:pt x="1294" y="10116"/>
                    </a:cubicBezTo>
                    <a:lnTo>
                      <a:pt x="1378" y="10116"/>
                    </a:lnTo>
                    <a:cubicBezTo>
                      <a:pt x="1982" y="7238"/>
                      <a:pt x="1" y="4422"/>
                      <a:pt x="1023" y="1585"/>
                    </a:cubicBezTo>
                    <a:cubicBezTo>
                      <a:pt x="1232" y="960"/>
                      <a:pt x="1628" y="417"/>
                      <a:pt x="2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1"/>
              <p:cNvSpPr/>
              <p:nvPr/>
            </p:nvSpPr>
            <p:spPr>
              <a:xfrm>
                <a:off x="1337300" y="2096625"/>
                <a:ext cx="75650" cy="229550"/>
              </a:xfrm>
              <a:custGeom>
                <a:avLst/>
                <a:gdLst/>
                <a:ahLst/>
                <a:cxnLst/>
                <a:rect l="l" t="t" r="r" b="b"/>
                <a:pathLst>
                  <a:path w="3026" h="9182" extrusionOk="0">
                    <a:moveTo>
                      <a:pt x="3022" y="1"/>
                    </a:moveTo>
                    <a:cubicBezTo>
                      <a:pt x="3019" y="1"/>
                      <a:pt x="3012" y="5"/>
                      <a:pt x="3003" y="11"/>
                    </a:cubicBezTo>
                    <a:lnTo>
                      <a:pt x="3003" y="11"/>
                    </a:lnTo>
                    <a:cubicBezTo>
                      <a:pt x="3010" y="8"/>
                      <a:pt x="3018" y="6"/>
                      <a:pt x="3025" y="4"/>
                    </a:cubicBezTo>
                    <a:cubicBezTo>
                      <a:pt x="3025" y="2"/>
                      <a:pt x="3024" y="1"/>
                      <a:pt x="3022" y="1"/>
                    </a:cubicBezTo>
                    <a:close/>
                    <a:moveTo>
                      <a:pt x="3003" y="11"/>
                    </a:moveTo>
                    <a:lnTo>
                      <a:pt x="3003" y="11"/>
                    </a:lnTo>
                    <a:cubicBezTo>
                      <a:pt x="1911" y="352"/>
                      <a:pt x="1229" y="1388"/>
                      <a:pt x="877" y="2423"/>
                    </a:cubicBezTo>
                    <a:cubicBezTo>
                      <a:pt x="439" y="3779"/>
                      <a:pt x="585" y="5197"/>
                      <a:pt x="543" y="6616"/>
                    </a:cubicBezTo>
                    <a:cubicBezTo>
                      <a:pt x="543" y="7492"/>
                      <a:pt x="356" y="8368"/>
                      <a:pt x="1" y="9181"/>
                    </a:cubicBezTo>
                    <a:cubicBezTo>
                      <a:pt x="1" y="9181"/>
                      <a:pt x="22" y="9181"/>
                      <a:pt x="43" y="9140"/>
                    </a:cubicBezTo>
                    <a:cubicBezTo>
                      <a:pt x="731" y="7825"/>
                      <a:pt x="668" y="6345"/>
                      <a:pt x="689" y="4926"/>
                    </a:cubicBezTo>
                    <a:cubicBezTo>
                      <a:pt x="689" y="3717"/>
                      <a:pt x="814" y="2486"/>
                      <a:pt x="1419" y="1401"/>
                    </a:cubicBezTo>
                    <a:cubicBezTo>
                      <a:pt x="1732" y="797"/>
                      <a:pt x="2274" y="317"/>
                      <a:pt x="2921" y="66"/>
                    </a:cubicBezTo>
                    <a:cubicBezTo>
                      <a:pt x="2935" y="66"/>
                      <a:pt x="2977" y="29"/>
                      <a:pt x="3003" y="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1"/>
              <p:cNvSpPr/>
              <p:nvPr/>
            </p:nvSpPr>
            <p:spPr>
              <a:xfrm>
                <a:off x="1356075" y="2107075"/>
                <a:ext cx="129350" cy="204500"/>
              </a:xfrm>
              <a:custGeom>
                <a:avLst/>
                <a:gdLst/>
                <a:ahLst/>
                <a:cxnLst/>
                <a:rect l="l" t="t" r="r" b="b"/>
                <a:pathLst>
                  <a:path w="5174" h="8180" extrusionOk="0">
                    <a:moveTo>
                      <a:pt x="5038" y="1"/>
                    </a:moveTo>
                    <a:cubicBezTo>
                      <a:pt x="5034" y="1"/>
                      <a:pt x="5031" y="1"/>
                      <a:pt x="5028" y="3"/>
                    </a:cubicBezTo>
                    <a:cubicBezTo>
                      <a:pt x="4882" y="45"/>
                      <a:pt x="4756" y="87"/>
                      <a:pt x="4610" y="149"/>
                    </a:cubicBezTo>
                    <a:cubicBezTo>
                      <a:pt x="4485" y="212"/>
                      <a:pt x="4339" y="295"/>
                      <a:pt x="4214" y="379"/>
                    </a:cubicBezTo>
                    <a:cubicBezTo>
                      <a:pt x="3985" y="525"/>
                      <a:pt x="3776" y="712"/>
                      <a:pt x="3567" y="921"/>
                    </a:cubicBezTo>
                    <a:cubicBezTo>
                      <a:pt x="3150" y="1338"/>
                      <a:pt x="2796" y="1818"/>
                      <a:pt x="2525" y="2360"/>
                    </a:cubicBezTo>
                    <a:cubicBezTo>
                      <a:pt x="2253" y="2902"/>
                      <a:pt x="2003" y="3465"/>
                      <a:pt x="1815" y="4070"/>
                    </a:cubicBezTo>
                    <a:cubicBezTo>
                      <a:pt x="1565" y="4717"/>
                      <a:pt x="1315" y="5363"/>
                      <a:pt x="1023" y="6010"/>
                    </a:cubicBezTo>
                    <a:cubicBezTo>
                      <a:pt x="877" y="6365"/>
                      <a:pt x="710" y="6719"/>
                      <a:pt x="543" y="7053"/>
                    </a:cubicBezTo>
                    <a:cubicBezTo>
                      <a:pt x="376" y="7407"/>
                      <a:pt x="189" y="7783"/>
                      <a:pt x="1" y="8117"/>
                    </a:cubicBezTo>
                    <a:cubicBezTo>
                      <a:pt x="1" y="8117"/>
                      <a:pt x="63" y="8179"/>
                      <a:pt x="84" y="8179"/>
                    </a:cubicBezTo>
                    <a:lnTo>
                      <a:pt x="105" y="8179"/>
                    </a:lnTo>
                    <a:cubicBezTo>
                      <a:pt x="293" y="7908"/>
                      <a:pt x="501" y="7616"/>
                      <a:pt x="668" y="7303"/>
                    </a:cubicBezTo>
                    <a:cubicBezTo>
                      <a:pt x="835" y="7011"/>
                      <a:pt x="981" y="6698"/>
                      <a:pt x="1127" y="6385"/>
                    </a:cubicBezTo>
                    <a:cubicBezTo>
                      <a:pt x="1419" y="5739"/>
                      <a:pt x="1669" y="5092"/>
                      <a:pt x="1920" y="4446"/>
                    </a:cubicBezTo>
                    <a:cubicBezTo>
                      <a:pt x="2358" y="3299"/>
                      <a:pt x="2775" y="2131"/>
                      <a:pt x="3630" y="1213"/>
                    </a:cubicBezTo>
                    <a:cubicBezTo>
                      <a:pt x="3839" y="983"/>
                      <a:pt x="4068" y="775"/>
                      <a:pt x="4318" y="587"/>
                    </a:cubicBezTo>
                    <a:cubicBezTo>
                      <a:pt x="4464" y="504"/>
                      <a:pt x="4590" y="420"/>
                      <a:pt x="4736" y="337"/>
                    </a:cubicBezTo>
                    <a:cubicBezTo>
                      <a:pt x="4882" y="253"/>
                      <a:pt x="5028" y="170"/>
                      <a:pt x="5174" y="107"/>
                    </a:cubicBezTo>
                    <a:cubicBezTo>
                      <a:pt x="5174" y="107"/>
                      <a:pt x="5085"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1"/>
              <p:cNvSpPr/>
              <p:nvPr/>
            </p:nvSpPr>
            <p:spPr>
              <a:xfrm>
                <a:off x="1291950" y="2292550"/>
                <a:ext cx="239375" cy="96700"/>
              </a:xfrm>
              <a:custGeom>
                <a:avLst/>
                <a:gdLst/>
                <a:ahLst/>
                <a:cxnLst/>
                <a:rect l="l" t="t" r="r" b="b"/>
                <a:pathLst>
                  <a:path w="9575" h="3868" extrusionOk="0">
                    <a:moveTo>
                      <a:pt x="1" y="3846"/>
                    </a:moveTo>
                    <a:cubicBezTo>
                      <a:pt x="1" y="3846"/>
                      <a:pt x="1" y="3847"/>
                      <a:pt x="0" y="3847"/>
                    </a:cubicBezTo>
                    <a:cubicBezTo>
                      <a:pt x="1" y="3847"/>
                      <a:pt x="1" y="3847"/>
                      <a:pt x="1" y="3846"/>
                    </a:cubicBezTo>
                    <a:close/>
                    <a:moveTo>
                      <a:pt x="9435" y="0"/>
                    </a:moveTo>
                    <a:cubicBezTo>
                      <a:pt x="9407" y="0"/>
                      <a:pt x="9386" y="2"/>
                      <a:pt x="9386" y="9"/>
                    </a:cubicBezTo>
                    <a:cubicBezTo>
                      <a:pt x="9157" y="593"/>
                      <a:pt x="8761" y="1094"/>
                      <a:pt x="8239" y="1469"/>
                    </a:cubicBezTo>
                    <a:cubicBezTo>
                      <a:pt x="7697" y="1845"/>
                      <a:pt x="7092" y="2116"/>
                      <a:pt x="6445" y="2262"/>
                    </a:cubicBezTo>
                    <a:cubicBezTo>
                      <a:pt x="5048" y="2617"/>
                      <a:pt x="3567" y="2512"/>
                      <a:pt x="2170" y="2804"/>
                    </a:cubicBezTo>
                    <a:cubicBezTo>
                      <a:pt x="1357" y="2950"/>
                      <a:pt x="606" y="3304"/>
                      <a:pt x="1" y="3846"/>
                    </a:cubicBezTo>
                    <a:lnTo>
                      <a:pt x="1" y="3846"/>
                    </a:lnTo>
                    <a:cubicBezTo>
                      <a:pt x="4" y="3844"/>
                      <a:pt x="9" y="3843"/>
                      <a:pt x="14" y="3843"/>
                    </a:cubicBezTo>
                    <a:cubicBezTo>
                      <a:pt x="35" y="3843"/>
                      <a:pt x="72" y="3862"/>
                      <a:pt x="99" y="3862"/>
                    </a:cubicBezTo>
                    <a:cubicBezTo>
                      <a:pt x="104" y="3862"/>
                      <a:pt x="109" y="3861"/>
                      <a:pt x="114" y="3859"/>
                    </a:cubicBezTo>
                    <a:lnTo>
                      <a:pt x="114" y="3859"/>
                    </a:lnTo>
                    <a:lnTo>
                      <a:pt x="105" y="3868"/>
                    </a:lnTo>
                    <a:cubicBezTo>
                      <a:pt x="109" y="3864"/>
                      <a:pt x="114" y="3860"/>
                      <a:pt x="118" y="3856"/>
                    </a:cubicBezTo>
                    <a:lnTo>
                      <a:pt x="118" y="3856"/>
                    </a:lnTo>
                    <a:cubicBezTo>
                      <a:pt x="119" y="3856"/>
                      <a:pt x="120" y="3855"/>
                      <a:pt x="120" y="3854"/>
                    </a:cubicBezTo>
                    <a:lnTo>
                      <a:pt x="120" y="3854"/>
                    </a:lnTo>
                    <a:cubicBezTo>
                      <a:pt x="1287" y="2845"/>
                      <a:pt x="2906" y="2699"/>
                      <a:pt x="4380" y="2575"/>
                    </a:cubicBezTo>
                    <a:cubicBezTo>
                      <a:pt x="5715" y="2471"/>
                      <a:pt x="7113" y="2345"/>
                      <a:pt x="8302" y="1615"/>
                    </a:cubicBezTo>
                    <a:cubicBezTo>
                      <a:pt x="8886" y="1261"/>
                      <a:pt x="9428" y="698"/>
                      <a:pt x="9574" y="9"/>
                    </a:cubicBezTo>
                    <a:cubicBezTo>
                      <a:pt x="9574" y="9"/>
                      <a:pt x="9491" y="0"/>
                      <a:pt x="9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1"/>
              <p:cNvSpPr/>
              <p:nvPr/>
            </p:nvSpPr>
            <p:spPr>
              <a:xfrm>
                <a:off x="1213725" y="2455925"/>
                <a:ext cx="203400" cy="20975"/>
              </a:xfrm>
              <a:custGeom>
                <a:avLst/>
                <a:gdLst/>
                <a:ahLst/>
                <a:cxnLst/>
                <a:rect l="l" t="t" r="r" b="b"/>
                <a:pathLst>
                  <a:path w="8136" h="839" extrusionOk="0">
                    <a:moveTo>
                      <a:pt x="7953" y="1"/>
                    </a:moveTo>
                    <a:cubicBezTo>
                      <a:pt x="7951" y="1"/>
                      <a:pt x="7949" y="1"/>
                      <a:pt x="7947" y="3"/>
                    </a:cubicBezTo>
                    <a:cubicBezTo>
                      <a:pt x="7359" y="507"/>
                      <a:pt x="6720" y="675"/>
                      <a:pt x="6054" y="675"/>
                    </a:cubicBezTo>
                    <a:cubicBezTo>
                      <a:pt x="4737" y="675"/>
                      <a:pt x="3319" y="17"/>
                      <a:pt x="2003" y="3"/>
                    </a:cubicBezTo>
                    <a:cubicBezTo>
                      <a:pt x="1336" y="44"/>
                      <a:pt x="668" y="128"/>
                      <a:pt x="1" y="253"/>
                    </a:cubicBezTo>
                    <a:cubicBezTo>
                      <a:pt x="22" y="253"/>
                      <a:pt x="63" y="316"/>
                      <a:pt x="84" y="316"/>
                    </a:cubicBezTo>
                    <a:cubicBezTo>
                      <a:pt x="689" y="232"/>
                      <a:pt x="1315" y="170"/>
                      <a:pt x="1940" y="149"/>
                    </a:cubicBezTo>
                    <a:cubicBezTo>
                      <a:pt x="2524" y="149"/>
                      <a:pt x="3108" y="211"/>
                      <a:pt x="3692" y="357"/>
                    </a:cubicBezTo>
                    <a:cubicBezTo>
                      <a:pt x="4514" y="563"/>
                      <a:pt x="5350" y="838"/>
                      <a:pt x="6200" y="838"/>
                    </a:cubicBezTo>
                    <a:cubicBezTo>
                      <a:pt x="6385" y="838"/>
                      <a:pt x="6572" y="825"/>
                      <a:pt x="6759" y="795"/>
                    </a:cubicBezTo>
                    <a:cubicBezTo>
                      <a:pt x="7280" y="754"/>
                      <a:pt x="7781" y="524"/>
                      <a:pt x="8135" y="128"/>
                    </a:cubicBezTo>
                    <a:cubicBezTo>
                      <a:pt x="8135" y="128"/>
                      <a:pt x="7990" y="1"/>
                      <a:pt x="7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1"/>
              <p:cNvSpPr/>
              <p:nvPr/>
            </p:nvSpPr>
            <p:spPr>
              <a:xfrm>
                <a:off x="1155775" y="2519025"/>
                <a:ext cx="116900" cy="16750"/>
              </a:xfrm>
              <a:custGeom>
                <a:avLst/>
                <a:gdLst/>
                <a:ahLst/>
                <a:cxnLst/>
                <a:rect l="l" t="t" r="r" b="b"/>
                <a:pathLst>
                  <a:path w="4676" h="670" extrusionOk="0">
                    <a:moveTo>
                      <a:pt x="2216" y="0"/>
                    </a:moveTo>
                    <a:cubicBezTo>
                      <a:pt x="1497" y="0"/>
                      <a:pt x="765" y="128"/>
                      <a:pt x="87" y="399"/>
                    </a:cubicBezTo>
                    <a:cubicBezTo>
                      <a:pt x="68" y="399"/>
                      <a:pt x="0" y="465"/>
                      <a:pt x="15" y="465"/>
                    </a:cubicBezTo>
                    <a:cubicBezTo>
                      <a:pt x="17" y="465"/>
                      <a:pt x="20" y="464"/>
                      <a:pt x="24" y="461"/>
                    </a:cubicBezTo>
                    <a:cubicBezTo>
                      <a:pt x="668" y="247"/>
                      <a:pt x="1327" y="140"/>
                      <a:pt x="1988" y="140"/>
                    </a:cubicBezTo>
                    <a:cubicBezTo>
                      <a:pt x="2098" y="140"/>
                      <a:pt x="2208" y="143"/>
                      <a:pt x="2319" y="148"/>
                    </a:cubicBezTo>
                    <a:cubicBezTo>
                      <a:pt x="2673" y="169"/>
                      <a:pt x="3049" y="211"/>
                      <a:pt x="3403" y="315"/>
                    </a:cubicBezTo>
                    <a:cubicBezTo>
                      <a:pt x="3591" y="357"/>
                      <a:pt x="3779" y="399"/>
                      <a:pt x="3946" y="461"/>
                    </a:cubicBezTo>
                    <a:cubicBezTo>
                      <a:pt x="4133" y="545"/>
                      <a:pt x="4321" y="607"/>
                      <a:pt x="4509" y="670"/>
                    </a:cubicBezTo>
                    <a:cubicBezTo>
                      <a:pt x="4550" y="670"/>
                      <a:pt x="4676" y="587"/>
                      <a:pt x="4634" y="566"/>
                    </a:cubicBezTo>
                    <a:cubicBezTo>
                      <a:pt x="4488" y="461"/>
                      <a:pt x="4321" y="378"/>
                      <a:pt x="4133" y="315"/>
                    </a:cubicBezTo>
                    <a:cubicBezTo>
                      <a:pt x="3966" y="253"/>
                      <a:pt x="3779" y="211"/>
                      <a:pt x="3570" y="169"/>
                    </a:cubicBezTo>
                    <a:cubicBezTo>
                      <a:pt x="3195" y="65"/>
                      <a:pt x="2798" y="2"/>
                      <a:pt x="2381" y="2"/>
                    </a:cubicBezTo>
                    <a:cubicBezTo>
                      <a:pt x="2326" y="1"/>
                      <a:pt x="2271"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1"/>
              <p:cNvSpPr/>
              <p:nvPr/>
            </p:nvSpPr>
            <p:spPr>
              <a:xfrm>
                <a:off x="1369650" y="2226025"/>
                <a:ext cx="141325" cy="67300"/>
              </a:xfrm>
              <a:custGeom>
                <a:avLst/>
                <a:gdLst/>
                <a:ahLst/>
                <a:cxnLst/>
                <a:rect l="l" t="t" r="r" b="b"/>
                <a:pathLst>
                  <a:path w="5653" h="2692" extrusionOk="0">
                    <a:moveTo>
                      <a:pt x="5590" y="1"/>
                    </a:moveTo>
                    <a:cubicBezTo>
                      <a:pt x="4797" y="63"/>
                      <a:pt x="4026" y="230"/>
                      <a:pt x="3275" y="522"/>
                    </a:cubicBezTo>
                    <a:cubicBezTo>
                      <a:pt x="2461" y="835"/>
                      <a:pt x="1690" y="1231"/>
                      <a:pt x="1001" y="1753"/>
                    </a:cubicBezTo>
                    <a:cubicBezTo>
                      <a:pt x="626" y="2024"/>
                      <a:pt x="292" y="2337"/>
                      <a:pt x="0" y="2691"/>
                    </a:cubicBezTo>
                    <a:lnTo>
                      <a:pt x="146" y="2691"/>
                    </a:lnTo>
                    <a:lnTo>
                      <a:pt x="146" y="2670"/>
                    </a:lnTo>
                    <a:cubicBezTo>
                      <a:pt x="855" y="1940"/>
                      <a:pt x="1690" y="1335"/>
                      <a:pt x="2628" y="897"/>
                    </a:cubicBezTo>
                    <a:cubicBezTo>
                      <a:pt x="3546" y="439"/>
                      <a:pt x="4547" y="147"/>
                      <a:pt x="5590" y="21"/>
                    </a:cubicBezTo>
                    <a:cubicBezTo>
                      <a:pt x="5611" y="21"/>
                      <a:pt x="5653" y="1"/>
                      <a:pt x="5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1"/>
              <p:cNvSpPr/>
              <p:nvPr/>
            </p:nvSpPr>
            <p:spPr>
              <a:xfrm>
                <a:off x="1060375" y="2265975"/>
                <a:ext cx="323025" cy="417200"/>
              </a:xfrm>
              <a:custGeom>
                <a:avLst/>
                <a:gdLst/>
                <a:ahLst/>
                <a:cxnLst/>
                <a:rect l="l" t="t" r="r" b="b"/>
                <a:pathLst>
                  <a:path w="12921" h="16688" extrusionOk="0">
                    <a:moveTo>
                      <a:pt x="12741" y="1"/>
                    </a:moveTo>
                    <a:cubicBezTo>
                      <a:pt x="12695" y="1"/>
                      <a:pt x="12650" y="22"/>
                      <a:pt x="12621" y="71"/>
                    </a:cubicBezTo>
                    <a:cubicBezTo>
                      <a:pt x="12058" y="1239"/>
                      <a:pt x="11328" y="2324"/>
                      <a:pt x="10452" y="3283"/>
                    </a:cubicBezTo>
                    <a:cubicBezTo>
                      <a:pt x="9576" y="4222"/>
                      <a:pt x="8638" y="5077"/>
                      <a:pt x="7678" y="5953"/>
                    </a:cubicBezTo>
                    <a:cubicBezTo>
                      <a:pt x="5613" y="7851"/>
                      <a:pt x="3819" y="9999"/>
                      <a:pt x="2318" y="12356"/>
                    </a:cubicBezTo>
                    <a:cubicBezTo>
                      <a:pt x="1483" y="13733"/>
                      <a:pt x="733" y="15130"/>
                      <a:pt x="44" y="16569"/>
                    </a:cubicBezTo>
                    <a:cubicBezTo>
                      <a:pt x="0" y="16628"/>
                      <a:pt x="60" y="16687"/>
                      <a:pt x="114" y="16687"/>
                    </a:cubicBezTo>
                    <a:cubicBezTo>
                      <a:pt x="136" y="16687"/>
                      <a:pt x="157" y="16677"/>
                      <a:pt x="169" y="16653"/>
                    </a:cubicBezTo>
                    <a:cubicBezTo>
                      <a:pt x="774" y="15360"/>
                      <a:pt x="1504" y="14129"/>
                      <a:pt x="2318" y="12940"/>
                    </a:cubicBezTo>
                    <a:cubicBezTo>
                      <a:pt x="3110" y="11731"/>
                      <a:pt x="3986" y="10583"/>
                      <a:pt x="4925" y="9478"/>
                    </a:cubicBezTo>
                    <a:cubicBezTo>
                      <a:pt x="5822" y="8414"/>
                      <a:pt x="6781" y="7392"/>
                      <a:pt x="7803" y="6433"/>
                    </a:cubicBezTo>
                    <a:cubicBezTo>
                      <a:pt x="8763" y="5557"/>
                      <a:pt x="9743" y="4702"/>
                      <a:pt x="10619" y="3763"/>
                    </a:cubicBezTo>
                    <a:cubicBezTo>
                      <a:pt x="11579" y="2762"/>
                      <a:pt x="12559" y="1552"/>
                      <a:pt x="12893" y="175"/>
                    </a:cubicBezTo>
                    <a:cubicBezTo>
                      <a:pt x="12920" y="79"/>
                      <a:pt x="12829" y="1"/>
                      <a:pt x="1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1"/>
              <p:cNvSpPr/>
              <p:nvPr/>
            </p:nvSpPr>
            <p:spPr>
              <a:xfrm>
                <a:off x="1053350" y="2679325"/>
                <a:ext cx="647275" cy="421000"/>
              </a:xfrm>
              <a:custGeom>
                <a:avLst/>
                <a:gdLst/>
                <a:ahLst/>
                <a:cxnLst/>
                <a:rect l="l" t="t" r="r" b="b"/>
                <a:pathLst>
                  <a:path w="25891" h="16840" extrusionOk="0">
                    <a:moveTo>
                      <a:pt x="25775" y="1"/>
                    </a:moveTo>
                    <a:cubicBezTo>
                      <a:pt x="25751" y="1"/>
                      <a:pt x="25727" y="11"/>
                      <a:pt x="25709" y="35"/>
                    </a:cubicBezTo>
                    <a:cubicBezTo>
                      <a:pt x="24770" y="1600"/>
                      <a:pt x="23185" y="2538"/>
                      <a:pt x="21558" y="3289"/>
                    </a:cubicBezTo>
                    <a:cubicBezTo>
                      <a:pt x="20599" y="3727"/>
                      <a:pt x="19598" y="4144"/>
                      <a:pt x="18617" y="4582"/>
                    </a:cubicBezTo>
                    <a:lnTo>
                      <a:pt x="15405" y="5980"/>
                    </a:lnTo>
                    <a:lnTo>
                      <a:pt x="8939" y="8796"/>
                    </a:lnTo>
                    <a:cubicBezTo>
                      <a:pt x="7021" y="9630"/>
                      <a:pt x="5081" y="10485"/>
                      <a:pt x="3412" y="11778"/>
                    </a:cubicBezTo>
                    <a:cubicBezTo>
                      <a:pt x="1973" y="12905"/>
                      <a:pt x="742" y="14385"/>
                      <a:pt x="158" y="16137"/>
                    </a:cubicBezTo>
                    <a:cubicBezTo>
                      <a:pt x="96" y="16346"/>
                      <a:pt x="33" y="16575"/>
                      <a:pt x="12" y="16805"/>
                    </a:cubicBezTo>
                    <a:cubicBezTo>
                      <a:pt x="0" y="16829"/>
                      <a:pt x="17" y="16839"/>
                      <a:pt x="32" y="16839"/>
                    </a:cubicBezTo>
                    <a:cubicBezTo>
                      <a:pt x="43" y="16839"/>
                      <a:pt x="54" y="16834"/>
                      <a:pt x="54" y="16826"/>
                    </a:cubicBezTo>
                    <a:cubicBezTo>
                      <a:pt x="304" y="15929"/>
                      <a:pt x="722" y="15074"/>
                      <a:pt x="1243" y="14302"/>
                    </a:cubicBezTo>
                    <a:cubicBezTo>
                      <a:pt x="1785" y="13551"/>
                      <a:pt x="2432" y="12863"/>
                      <a:pt x="3162" y="12258"/>
                    </a:cubicBezTo>
                    <a:cubicBezTo>
                      <a:pt x="4789" y="10944"/>
                      <a:pt x="6729" y="10047"/>
                      <a:pt x="8647" y="9213"/>
                    </a:cubicBezTo>
                    <a:cubicBezTo>
                      <a:pt x="10775" y="8295"/>
                      <a:pt x="12902" y="7356"/>
                      <a:pt x="15030" y="6439"/>
                    </a:cubicBezTo>
                    <a:cubicBezTo>
                      <a:pt x="17116" y="5542"/>
                      <a:pt x="19201" y="4645"/>
                      <a:pt x="21287" y="3727"/>
                    </a:cubicBezTo>
                    <a:cubicBezTo>
                      <a:pt x="22872" y="3018"/>
                      <a:pt x="24541" y="2163"/>
                      <a:pt x="25542" y="703"/>
                    </a:cubicBezTo>
                    <a:cubicBezTo>
                      <a:pt x="25667" y="515"/>
                      <a:pt x="25772" y="327"/>
                      <a:pt x="25876" y="119"/>
                    </a:cubicBezTo>
                    <a:cubicBezTo>
                      <a:pt x="25891" y="60"/>
                      <a:pt x="25832" y="1"/>
                      <a:pt x="25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1"/>
              <p:cNvSpPr/>
              <p:nvPr/>
            </p:nvSpPr>
            <p:spPr>
              <a:xfrm>
                <a:off x="286375" y="2552900"/>
                <a:ext cx="783300" cy="399950"/>
              </a:xfrm>
              <a:custGeom>
                <a:avLst/>
                <a:gdLst/>
                <a:ahLst/>
                <a:cxnLst/>
                <a:rect l="l" t="t" r="r" b="b"/>
                <a:pathLst>
                  <a:path w="31332" h="15998" extrusionOk="0">
                    <a:moveTo>
                      <a:pt x="4173" y="1"/>
                    </a:moveTo>
                    <a:cubicBezTo>
                      <a:pt x="3147" y="1"/>
                      <a:pt x="2122" y="125"/>
                      <a:pt x="1115" y="358"/>
                    </a:cubicBezTo>
                    <a:cubicBezTo>
                      <a:pt x="802" y="441"/>
                      <a:pt x="489" y="525"/>
                      <a:pt x="156" y="608"/>
                    </a:cubicBezTo>
                    <a:cubicBezTo>
                      <a:pt x="1" y="647"/>
                      <a:pt x="44" y="884"/>
                      <a:pt x="201" y="884"/>
                    </a:cubicBezTo>
                    <a:cubicBezTo>
                      <a:pt x="213" y="884"/>
                      <a:pt x="226" y="882"/>
                      <a:pt x="239" y="879"/>
                    </a:cubicBezTo>
                    <a:cubicBezTo>
                      <a:pt x="1366" y="546"/>
                      <a:pt x="2513" y="337"/>
                      <a:pt x="3702" y="295"/>
                    </a:cubicBezTo>
                    <a:cubicBezTo>
                      <a:pt x="3868" y="288"/>
                      <a:pt x="4036" y="285"/>
                      <a:pt x="4204" y="285"/>
                    </a:cubicBezTo>
                    <a:cubicBezTo>
                      <a:pt x="5043" y="285"/>
                      <a:pt x="5892" y="372"/>
                      <a:pt x="6726" y="546"/>
                    </a:cubicBezTo>
                    <a:cubicBezTo>
                      <a:pt x="7831" y="796"/>
                      <a:pt x="8916" y="1109"/>
                      <a:pt x="9959" y="1505"/>
                    </a:cubicBezTo>
                    <a:cubicBezTo>
                      <a:pt x="11148" y="1901"/>
                      <a:pt x="12316" y="2339"/>
                      <a:pt x="13442" y="2861"/>
                    </a:cubicBezTo>
                    <a:cubicBezTo>
                      <a:pt x="15695" y="3883"/>
                      <a:pt x="17864" y="5092"/>
                      <a:pt x="19950" y="6448"/>
                    </a:cubicBezTo>
                    <a:cubicBezTo>
                      <a:pt x="21952" y="7741"/>
                      <a:pt x="23934" y="9055"/>
                      <a:pt x="25832" y="10495"/>
                    </a:cubicBezTo>
                    <a:cubicBezTo>
                      <a:pt x="27646" y="11892"/>
                      <a:pt x="29398" y="13477"/>
                      <a:pt x="30754" y="15333"/>
                    </a:cubicBezTo>
                    <a:cubicBezTo>
                      <a:pt x="30921" y="15563"/>
                      <a:pt x="31088" y="15771"/>
                      <a:pt x="31255" y="15980"/>
                    </a:cubicBezTo>
                    <a:cubicBezTo>
                      <a:pt x="31261" y="15992"/>
                      <a:pt x="31270" y="15997"/>
                      <a:pt x="31280" y="15997"/>
                    </a:cubicBezTo>
                    <a:cubicBezTo>
                      <a:pt x="31305" y="15997"/>
                      <a:pt x="31332" y="15968"/>
                      <a:pt x="31317" y="15938"/>
                    </a:cubicBezTo>
                    <a:cubicBezTo>
                      <a:pt x="31025" y="15438"/>
                      <a:pt x="30712" y="14958"/>
                      <a:pt x="30337" y="14520"/>
                    </a:cubicBezTo>
                    <a:cubicBezTo>
                      <a:pt x="29982" y="14061"/>
                      <a:pt x="29607" y="13623"/>
                      <a:pt x="29210" y="13206"/>
                    </a:cubicBezTo>
                    <a:cubicBezTo>
                      <a:pt x="28397" y="12372"/>
                      <a:pt x="27542" y="11600"/>
                      <a:pt x="26624" y="10870"/>
                    </a:cubicBezTo>
                    <a:cubicBezTo>
                      <a:pt x="24747" y="9389"/>
                      <a:pt x="22807" y="8013"/>
                      <a:pt x="20784" y="6719"/>
                    </a:cubicBezTo>
                    <a:cubicBezTo>
                      <a:pt x="18719" y="5343"/>
                      <a:pt x="16550" y="4091"/>
                      <a:pt x="14297" y="2986"/>
                    </a:cubicBezTo>
                    <a:cubicBezTo>
                      <a:pt x="13171" y="2444"/>
                      <a:pt x="12024" y="1964"/>
                      <a:pt x="10856" y="1547"/>
                    </a:cubicBezTo>
                    <a:cubicBezTo>
                      <a:pt x="9729" y="1150"/>
                      <a:pt x="8603" y="754"/>
                      <a:pt x="7456" y="462"/>
                    </a:cubicBezTo>
                    <a:cubicBezTo>
                      <a:pt x="6455" y="191"/>
                      <a:pt x="5433" y="45"/>
                      <a:pt x="4411" y="3"/>
                    </a:cubicBezTo>
                    <a:cubicBezTo>
                      <a:pt x="4331" y="2"/>
                      <a:pt x="4252" y="1"/>
                      <a:pt x="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1"/>
              <p:cNvSpPr/>
              <p:nvPr/>
            </p:nvSpPr>
            <p:spPr>
              <a:xfrm>
                <a:off x="312675" y="3194300"/>
                <a:ext cx="738925" cy="219450"/>
              </a:xfrm>
              <a:custGeom>
                <a:avLst/>
                <a:gdLst/>
                <a:ahLst/>
                <a:cxnLst/>
                <a:rect l="l" t="t" r="r" b="b"/>
                <a:pathLst>
                  <a:path w="29557" h="8778" extrusionOk="0">
                    <a:moveTo>
                      <a:pt x="9031" y="0"/>
                    </a:moveTo>
                    <a:cubicBezTo>
                      <a:pt x="8315" y="0"/>
                      <a:pt x="7599" y="28"/>
                      <a:pt x="6884" y="85"/>
                    </a:cubicBezTo>
                    <a:cubicBezTo>
                      <a:pt x="5799" y="169"/>
                      <a:pt x="4735" y="336"/>
                      <a:pt x="3672" y="565"/>
                    </a:cubicBezTo>
                    <a:cubicBezTo>
                      <a:pt x="2608" y="795"/>
                      <a:pt x="1586" y="1212"/>
                      <a:pt x="668" y="1817"/>
                    </a:cubicBezTo>
                    <a:cubicBezTo>
                      <a:pt x="564" y="1879"/>
                      <a:pt x="439" y="1963"/>
                      <a:pt x="334" y="2046"/>
                    </a:cubicBezTo>
                    <a:cubicBezTo>
                      <a:pt x="230" y="2150"/>
                      <a:pt x="147" y="2255"/>
                      <a:pt x="63" y="2380"/>
                    </a:cubicBezTo>
                    <a:cubicBezTo>
                      <a:pt x="1" y="2484"/>
                      <a:pt x="22" y="2588"/>
                      <a:pt x="105" y="2672"/>
                    </a:cubicBezTo>
                    <a:cubicBezTo>
                      <a:pt x="142" y="2721"/>
                      <a:pt x="200" y="2741"/>
                      <a:pt x="258" y="2741"/>
                    </a:cubicBezTo>
                    <a:cubicBezTo>
                      <a:pt x="300" y="2741"/>
                      <a:pt x="342" y="2731"/>
                      <a:pt x="376" y="2713"/>
                    </a:cubicBezTo>
                    <a:cubicBezTo>
                      <a:pt x="501" y="2672"/>
                      <a:pt x="626" y="2609"/>
                      <a:pt x="731" y="2547"/>
                    </a:cubicBezTo>
                    <a:cubicBezTo>
                      <a:pt x="856" y="2484"/>
                      <a:pt x="981" y="2401"/>
                      <a:pt x="1106" y="2317"/>
                    </a:cubicBezTo>
                    <a:cubicBezTo>
                      <a:pt x="1336" y="2192"/>
                      <a:pt x="1544" y="2067"/>
                      <a:pt x="1794" y="1963"/>
                    </a:cubicBezTo>
                    <a:cubicBezTo>
                      <a:pt x="2253" y="1733"/>
                      <a:pt x="2733" y="1545"/>
                      <a:pt x="3234" y="1399"/>
                    </a:cubicBezTo>
                    <a:cubicBezTo>
                      <a:pt x="4256" y="1107"/>
                      <a:pt x="5278" y="899"/>
                      <a:pt x="6341" y="795"/>
                    </a:cubicBezTo>
                    <a:cubicBezTo>
                      <a:pt x="7353" y="680"/>
                      <a:pt x="8370" y="622"/>
                      <a:pt x="9387" y="622"/>
                    </a:cubicBezTo>
                    <a:cubicBezTo>
                      <a:pt x="10403" y="622"/>
                      <a:pt x="11420" y="680"/>
                      <a:pt x="12432" y="795"/>
                    </a:cubicBezTo>
                    <a:cubicBezTo>
                      <a:pt x="14434" y="1024"/>
                      <a:pt x="16395" y="1483"/>
                      <a:pt x="18314" y="2129"/>
                    </a:cubicBezTo>
                    <a:cubicBezTo>
                      <a:pt x="20233" y="2776"/>
                      <a:pt x="22089" y="3631"/>
                      <a:pt x="23841" y="4674"/>
                    </a:cubicBezTo>
                    <a:cubicBezTo>
                      <a:pt x="24717" y="5175"/>
                      <a:pt x="25572" y="5759"/>
                      <a:pt x="26386" y="6363"/>
                    </a:cubicBezTo>
                    <a:cubicBezTo>
                      <a:pt x="27220" y="6968"/>
                      <a:pt x="27971" y="7636"/>
                      <a:pt x="28784" y="8262"/>
                    </a:cubicBezTo>
                    <a:cubicBezTo>
                      <a:pt x="28972" y="8428"/>
                      <a:pt x="29181" y="8574"/>
                      <a:pt x="29368" y="8741"/>
                    </a:cubicBezTo>
                    <a:cubicBezTo>
                      <a:pt x="29389" y="8767"/>
                      <a:pt x="29412" y="8777"/>
                      <a:pt x="29434" y="8777"/>
                    </a:cubicBezTo>
                    <a:cubicBezTo>
                      <a:pt x="29501" y="8777"/>
                      <a:pt x="29556" y="8679"/>
                      <a:pt x="29493" y="8616"/>
                    </a:cubicBezTo>
                    <a:cubicBezTo>
                      <a:pt x="29139" y="8241"/>
                      <a:pt x="28805" y="7844"/>
                      <a:pt x="28451" y="7469"/>
                    </a:cubicBezTo>
                    <a:cubicBezTo>
                      <a:pt x="28075" y="7114"/>
                      <a:pt x="27658" y="6781"/>
                      <a:pt x="27262" y="6468"/>
                    </a:cubicBezTo>
                    <a:cubicBezTo>
                      <a:pt x="26448" y="5800"/>
                      <a:pt x="25614" y="5195"/>
                      <a:pt x="24738" y="4632"/>
                    </a:cubicBezTo>
                    <a:cubicBezTo>
                      <a:pt x="21213" y="2380"/>
                      <a:pt x="17271" y="899"/>
                      <a:pt x="13141" y="294"/>
                    </a:cubicBezTo>
                    <a:cubicBezTo>
                      <a:pt x="11771" y="102"/>
                      <a:pt x="10401" y="0"/>
                      <a:pt x="9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1"/>
              <p:cNvSpPr/>
              <p:nvPr/>
            </p:nvSpPr>
            <p:spPr>
              <a:xfrm>
                <a:off x="1042700" y="3243875"/>
                <a:ext cx="584025" cy="238725"/>
              </a:xfrm>
              <a:custGeom>
                <a:avLst/>
                <a:gdLst/>
                <a:ahLst/>
                <a:cxnLst/>
                <a:rect l="l" t="t" r="r" b="b"/>
                <a:pathLst>
                  <a:path w="23361" h="9549" extrusionOk="0">
                    <a:moveTo>
                      <a:pt x="21776" y="0"/>
                    </a:moveTo>
                    <a:cubicBezTo>
                      <a:pt x="21296" y="21"/>
                      <a:pt x="20837" y="42"/>
                      <a:pt x="20378" y="63"/>
                    </a:cubicBezTo>
                    <a:cubicBezTo>
                      <a:pt x="19461" y="105"/>
                      <a:pt x="18543" y="167"/>
                      <a:pt x="17625" y="251"/>
                    </a:cubicBezTo>
                    <a:cubicBezTo>
                      <a:pt x="15790" y="418"/>
                      <a:pt x="13954" y="689"/>
                      <a:pt x="12140" y="1085"/>
                    </a:cubicBezTo>
                    <a:cubicBezTo>
                      <a:pt x="10346" y="1440"/>
                      <a:pt x="8573" y="1982"/>
                      <a:pt x="6883" y="2670"/>
                    </a:cubicBezTo>
                    <a:cubicBezTo>
                      <a:pt x="5298" y="3275"/>
                      <a:pt x="3817" y="4109"/>
                      <a:pt x="2482" y="5131"/>
                    </a:cubicBezTo>
                    <a:cubicBezTo>
                      <a:pt x="1794" y="5674"/>
                      <a:pt x="1231" y="6320"/>
                      <a:pt x="772" y="7050"/>
                    </a:cubicBezTo>
                    <a:cubicBezTo>
                      <a:pt x="272" y="7739"/>
                      <a:pt x="21" y="8573"/>
                      <a:pt x="0" y="9428"/>
                    </a:cubicBezTo>
                    <a:cubicBezTo>
                      <a:pt x="0" y="9506"/>
                      <a:pt x="60" y="9548"/>
                      <a:pt x="119" y="9548"/>
                    </a:cubicBezTo>
                    <a:cubicBezTo>
                      <a:pt x="170" y="9548"/>
                      <a:pt x="220" y="9517"/>
                      <a:pt x="230" y="9449"/>
                    </a:cubicBezTo>
                    <a:cubicBezTo>
                      <a:pt x="397" y="8740"/>
                      <a:pt x="668" y="8051"/>
                      <a:pt x="1043" y="7426"/>
                    </a:cubicBezTo>
                    <a:cubicBezTo>
                      <a:pt x="1460" y="6800"/>
                      <a:pt x="1961" y="6258"/>
                      <a:pt x="2524" y="5799"/>
                    </a:cubicBezTo>
                    <a:cubicBezTo>
                      <a:pt x="3776" y="4818"/>
                      <a:pt x="5173" y="4026"/>
                      <a:pt x="6675" y="3463"/>
                    </a:cubicBezTo>
                    <a:cubicBezTo>
                      <a:pt x="9991" y="2086"/>
                      <a:pt x="13537" y="1356"/>
                      <a:pt x="17104" y="981"/>
                    </a:cubicBezTo>
                    <a:cubicBezTo>
                      <a:pt x="18126" y="897"/>
                      <a:pt x="19127" y="814"/>
                      <a:pt x="20128" y="751"/>
                    </a:cubicBezTo>
                    <a:cubicBezTo>
                      <a:pt x="20649" y="730"/>
                      <a:pt x="21171" y="689"/>
                      <a:pt x="21671" y="668"/>
                    </a:cubicBezTo>
                    <a:cubicBezTo>
                      <a:pt x="21943" y="668"/>
                      <a:pt x="22193" y="647"/>
                      <a:pt x="22443" y="626"/>
                    </a:cubicBezTo>
                    <a:cubicBezTo>
                      <a:pt x="22568" y="626"/>
                      <a:pt x="22694" y="605"/>
                      <a:pt x="22819" y="605"/>
                    </a:cubicBezTo>
                    <a:cubicBezTo>
                      <a:pt x="22944" y="564"/>
                      <a:pt x="23090" y="522"/>
                      <a:pt x="23194" y="459"/>
                    </a:cubicBezTo>
                    <a:cubicBezTo>
                      <a:pt x="23361" y="397"/>
                      <a:pt x="23298" y="167"/>
                      <a:pt x="23152" y="105"/>
                    </a:cubicBezTo>
                    <a:cubicBezTo>
                      <a:pt x="22944" y="42"/>
                      <a:pt x="22694" y="0"/>
                      <a:pt x="2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1"/>
              <p:cNvSpPr/>
              <p:nvPr/>
            </p:nvSpPr>
            <p:spPr>
              <a:xfrm>
                <a:off x="503000" y="2638475"/>
                <a:ext cx="536050" cy="476950"/>
              </a:xfrm>
              <a:custGeom>
                <a:avLst/>
                <a:gdLst/>
                <a:ahLst/>
                <a:cxnLst/>
                <a:rect l="l" t="t" r="r" b="b"/>
                <a:pathLst>
                  <a:path w="21442" h="19078" extrusionOk="0">
                    <a:moveTo>
                      <a:pt x="7113" y="1"/>
                    </a:moveTo>
                    <a:cubicBezTo>
                      <a:pt x="5403" y="1"/>
                      <a:pt x="3630" y="439"/>
                      <a:pt x="2274" y="1482"/>
                    </a:cubicBezTo>
                    <a:cubicBezTo>
                      <a:pt x="918" y="2525"/>
                      <a:pt x="1" y="4214"/>
                      <a:pt x="105" y="5924"/>
                    </a:cubicBezTo>
                    <a:cubicBezTo>
                      <a:pt x="188" y="7718"/>
                      <a:pt x="1294" y="9282"/>
                      <a:pt x="2524" y="10596"/>
                    </a:cubicBezTo>
                    <a:cubicBezTo>
                      <a:pt x="5591" y="13788"/>
                      <a:pt x="9554" y="15915"/>
                      <a:pt x="13683" y="17375"/>
                    </a:cubicBezTo>
                    <a:cubicBezTo>
                      <a:pt x="15853" y="18147"/>
                      <a:pt x="18084" y="18710"/>
                      <a:pt x="20379" y="19044"/>
                    </a:cubicBezTo>
                    <a:cubicBezTo>
                      <a:pt x="20535" y="19066"/>
                      <a:pt x="20662" y="19077"/>
                      <a:pt x="20767" y="19077"/>
                    </a:cubicBezTo>
                    <a:cubicBezTo>
                      <a:pt x="21441" y="19077"/>
                      <a:pt x="21118" y="18610"/>
                      <a:pt x="21046" y="17688"/>
                    </a:cubicBezTo>
                    <a:cubicBezTo>
                      <a:pt x="20942" y="16478"/>
                      <a:pt x="20775" y="15289"/>
                      <a:pt x="20545" y="14101"/>
                    </a:cubicBezTo>
                    <a:cubicBezTo>
                      <a:pt x="20045" y="11514"/>
                      <a:pt x="19211" y="8970"/>
                      <a:pt x="17834" y="6717"/>
                    </a:cubicBezTo>
                    <a:cubicBezTo>
                      <a:pt x="15540" y="2942"/>
                      <a:pt x="11514" y="22"/>
                      <a:pt x="7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1"/>
              <p:cNvSpPr/>
              <p:nvPr/>
            </p:nvSpPr>
            <p:spPr>
              <a:xfrm>
                <a:off x="588625" y="2721925"/>
                <a:ext cx="478600" cy="513825"/>
              </a:xfrm>
              <a:custGeom>
                <a:avLst/>
                <a:gdLst/>
                <a:ahLst/>
                <a:cxnLst/>
                <a:rect l="l" t="t" r="r" b="b"/>
                <a:pathLst>
                  <a:path w="19144" h="20553" extrusionOk="0">
                    <a:moveTo>
                      <a:pt x="205" y="1"/>
                    </a:moveTo>
                    <a:cubicBezTo>
                      <a:pt x="42" y="1"/>
                      <a:pt x="0" y="264"/>
                      <a:pt x="163" y="355"/>
                    </a:cubicBezTo>
                    <a:cubicBezTo>
                      <a:pt x="977" y="855"/>
                      <a:pt x="1874" y="1272"/>
                      <a:pt x="2729" y="1731"/>
                    </a:cubicBezTo>
                    <a:cubicBezTo>
                      <a:pt x="3563" y="2190"/>
                      <a:pt x="4418" y="2670"/>
                      <a:pt x="5252" y="3170"/>
                    </a:cubicBezTo>
                    <a:cubicBezTo>
                      <a:pt x="6921" y="4151"/>
                      <a:pt x="8506" y="5235"/>
                      <a:pt x="10029" y="6445"/>
                    </a:cubicBezTo>
                    <a:cubicBezTo>
                      <a:pt x="11489" y="7592"/>
                      <a:pt x="12824" y="8906"/>
                      <a:pt x="14034" y="10304"/>
                    </a:cubicBezTo>
                    <a:cubicBezTo>
                      <a:pt x="15202" y="11680"/>
                      <a:pt x="16203" y="13182"/>
                      <a:pt x="17016" y="14788"/>
                    </a:cubicBezTo>
                    <a:cubicBezTo>
                      <a:pt x="17809" y="16373"/>
                      <a:pt x="18393" y="18063"/>
                      <a:pt x="18706" y="19815"/>
                    </a:cubicBezTo>
                    <a:cubicBezTo>
                      <a:pt x="18747" y="20023"/>
                      <a:pt x="18810" y="20253"/>
                      <a:pt x="18873" y="20461"/>
                    </a:cubicBezTo>
                    <a:cubicBezTo>
                      <a:pt x="18890" y="20524"/>
                      <a:pt x="18943" y="20552"/>
                      <a:pt x="18997" y="20552"/>
                    </a:cubicBezTo>
                    <a:cubicBezTo>
                      <a:pt x="19069" y="20552"/>
                      <a:pt x="19144" y="20503"/>
                      <a:pt x="19144" y="20420"/>
                    </a:cubicBezTo>
                    <a:cubicBezTo>
                      <a:pt x="19144" y="19961"/>
                      <a:pt x="19081" y="19523"/>
                      <a:pt x="18977" y="19085"/>
                    </a:cubicBezTo>
                    <a:cubicBezTo>
                      <a:pt x="18893" y="18647"/>
                      <a:pt x="18768" y="18188"/>
                      <a:pt x="18643" y="17750"/>
                    </a:cubicBezTo>
                    <a:cubicBezTo>
                      <a:pt x="18393" y="16895"/>
                      <a:pt x="18080" y="16060"/>
                      <a:pt x="17705" y="15247"/>
                    </a:cubicBezTo>
                    <a:cubicBezTo>
                      <a:pt x="16933" y="13578"/>
                      <a:pt x="15973" y="12014"/>
                      <a:pt x="14826" y="10596"/>
                    </a:cubicBezTo>
                    <a:cubicBezTo>
                      <a:pt x="13658" y="9136"/>
                      <a:pt x="12344" y="7801"/>
                      <a:pt x="10926" y="6612"/>
                    </a:cubicBezTo>
                    <a:cubicBezTo>
                      <a:pt x="9403" y="5340"/>
                      <a:pt x="7818" y="4192"/>
                      <a:pt x="6129" y="3170"/>
                    </a:cubicBezTo>
                    <a:cubicBezTo>
                      <a:pt x="4460" y="2128"/>
                      <a:pt x="2729" y="1210"/>
                      <a:pt x="977" y="313"/>
                    </a:cubicBezTo>
                    <a:cubicBezTo>
                      <a:pt x="747" y="188"/>
                      <a:pt x="518" y="104"/>
                      <a:pt x="288" y="21"/>
                    </a:cubicBezTo>
                    <a:cubicBezTo>
                      <a:pt x="258" y="7"/>
                      <a:pt x="230"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1"/>
              <p:cNvSpPr/>
              <p:nvPr/>
            </p:nvSpPr>
            <p:spPr>
              <a:xfrm>
                <a:off x="1370150" y="2612925"/>
                <a:ext cx="186725" cy="247350"/>
              </a:xfrm>
              <a:custGeom>
                <a:avLst/>
                <a:gdLst/>
                <a:ahLst/>
                <a:cxnLst/>
                <a:rect l="l" t="t" r="r" b="b"/>
                <a:pathLst>
                  <a:path w="7469" h="9894" extrusionOk="0">
                    <a:moveTo>
                      <a:pt x="4" y="9885"/>
                    </a:moveTo>
                    <a:cubicBezTo>
                      <a:pt x="3" y="9886"/>
                      <a:pt x="2" y="9887"/>
                      <a:pt x="1" y="9887"/>
                    </a:cubicBezTo>
                    <a:cubicBezTo>
                      <a:pt x="2" y="9887"/>
                      <a:pt x="3" y="9886"/>
                      <a:pt x="4" y="9885"/>
                    </a:cubicBezTo>
                    <a:close/>
                    <a:moveTo>
                      <a:pt x="7405" y="1"/>
                    </a:moveTo>
                    <a:cubicBezTo>
                      <a:pt x="6634" y="209"/>
                      <a:pt x="6842" y="1336"/>
                      <a:pt x="6738" y="1920"/>
                    </a:cubicBezTo>
                    <a:cubicBezTo>
                      <a:pt x="6550" y="2837"/>
                      <a:pt x="5925" y="3547"/>
                      <a:pt x="5257" y="4151"/>
                    </a:cubicBezTo>
                    <a:cubicBezTo>
                      <a:pt x="4569" y="4735"/>
                      <a:pt x="3714" y="5236"/>
                      <a:pt x="2984" y="5820"/>
                    </a:cubicBezTo>
                    <a:cubicBezTo>
                      <a:pt x="2629" y="6112"/>
                      <a:pt x="2316" y="6446"/>
                      <a:pt x="2045" y="6800"/>
                    </a:cubicBezTo>
                    <a:cubicBezTo>
                      <a:pt x="1836" y="7113"/>
                      <a:pt x="1628" y="7426"/>
                      <a:pt x="1461" y="7781"/>
                    </a:cubicBezTo>
                    <a:cubicBezTo>
                      <a:pt x="1252" y="8177"/>
                      <a:pt x="1023" y="8594"/>
                      <a:pt x="773" y="8970"/>
                    </a:cubicBezTo>
                    <a:cubicBezTo>
                      <a:pt x="586" y="9323"/>
                      <a:pt x="315" y="9635"/>
                      <a:pt x="4" y="9885"/>
                    </a:cubicBezTo>
                    <a:lnTo>
                      <a:pt x="4" y="9885"/>
                    </a:lnTo>
                    <a:cubicBezTo>
                      <a:pt x="8" y="9882"/>
                      <a:pt x="14" y="9881"/>
                      <a:pt x="21" y="9881"/>
                    </a:cubicBezTo>
                    <a:cubicBezTo>
                      <a:pt x="46" y="9881"/>
                      <a:pt x="82" y="9893"/>
                      <a:pt x="106" y="9893"/>
                    </a:cubicBezTo>
                    <a:cubicBezTo>
                      <a:pt x="115" y="9893"/>
                      <a:pt x="122" y="9892"/>
                      <a:pt x="126" y="9887"/>
                    </a:cubicBezTo>
                    <a:cubicBezTo>
                      <a:pt x="418" y="9679"/>
                      <a:pt x="668" y="9428"/>
                      <a:pt x="856" y="9116"/>
                    </a:cubicBezTo>
                    <a:cubicBezTo>
                      <a:pt x="1086" y="8761"/>
                      <a:pt x="1315" y="8406"/>
                      <a:pt x="1503" y="8052"/>
                    </a:cubicBezTo>
                    <a:cubicBezTo>
                      <a:pt x="1690" y="7718"/>
                      <a:pt x="1857" y="7384"/>
                      <a:pt x="2045" y="7072"/>
                    </a:cubicBezTo>
                    <a:cubicBezTo>
                      <a:pt x="2295" y="6696"/>
                      <a:pt x="2587" y="6342"/>
                      <a:pt x="2921" y="6050"/>
                    </a:cubicBezTo>
                    <a:cubicBezTo>
                      <a:pt x="4235" y="4861"/>
                      <a:pt x="6217" y="4089"/>
                      <a:pt x="6780" y="2253"/>
                    </a:cubicBezTo>
                    <a:cubicBezTo>
                      <a:pt x="6884" y="1815"/>
                      <a:pt x="6947" y="1377"/>
                      <a:pt x="6947" y="919"/>
                    </a:cubicBezTo>
                    <a:cubicBezTo>
                      <a:pt x="6988" y="564"/>
                      <a:pt x="7093" y="147"/>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1"/>
              <p:cNvSpPr/>
              <p:nvPr/>
            </p:nvSpPr>
            <p:spPr>
              <a:xfrm>
                <a:off x="1585525" y="2611900"/>
                <a:ext cx="72500" cy="160100"/>
              </a:xfrm>
              <a:custGeom>
                <a:avLst/>
                <a:gdLst/>
                <a:ahLst/>
                <a:cxnLst/>
                <a:rect l="l" t="t" r="r" b="b"/>
                <a:pathLst>
                  <a:path w="2900" h="6404" extrusionOk="0">
                    <a:moveTo>
                      <a:pt x="2461" y="0"/>
                    </a:moveTo>
                    <a:cubicBezTo>
                      <a:pt x="2461" y="0"/>
                      <a:pt x="2378" y="84"/>
                      <a:pt x="2399" y="104"/>
                    </a:cubicBezTo>
                    <a:cubicBezTo>
                      <a:pt x="2503" y="292"/>
                      <a:pt x="2587" y="501"/>
                      <a:pt x="2670" y="688"/>
                    </a:cubicBezTo>
                    <a:cubicBezTo>
                      <a:pt x="2733" y="918"/>
                      <a:pt x="2753" y="1147"/>
                      <a:pt x="2733" y="1377"/>
                    </a:cubicBezTo>
                    <a:cubicBezTo>
                      <a:pt x="2691" y="1877"/>
                      <a:pt x="2545" y="2336"/>
                      <a:pt x="2315" y="2774"/>
                    </a:cubicBezTo>
                    <a:cubicBezTo>
                      <a:pt x="1857" y="3608"/>
                      <a:pt x="1106" y="4276"/>
                      <a:pt x="584" y="5068"/>
                    </a:cubicBezTo>
                    <a:cubicBezTo>
                      <a:pt x="292" y="5465"/>
                      <a:pt x="104" y="5924"/>
                      <a:pt x="0" y="6403"/>
                    </a:cubicBezTo>
                    <a:cubicBezTo>
                      <a:pt x="0" y="6403"/>
                      <a:pt x="63" y="6362"/>
                      <a:pt x="84" y="6341"/>
                    </a:cubicBezTo>
                    <a:cubicBezTo>
                      <a:pt x="292" y="5319"/>
                      <a:pt x="1022" y="4547"/>
                      <a:pt x="1648" y="3754"/>
                    </a:cubicBezTo>
                    <a:cubicBezTo>
                      <a:pt x="2211" y="3066"/>
                      <a:pt x="2733" y="2294"/>
                      <a:pt x="2837" y="1377"/>
                    </a:cubicBezTo>
                    <a:cubicBezTo>
                      <a:pt x="2899" y="939"/>
                      <a:pt x="2837" y="334"/>
                      <a:pt x="2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1"/>
              <p:cNvSpPr/>
              <p:nvPr/>
            </p:nvSpPr>
            <p:spPr>
              <a:xfrm>
                <a:off x="1524000" y="2786650"/>
                <a:ext cx="219025" cy="34550"/>
              </a:xfrm>
              <a:custGeom>
                <a:avLst/>
                <a:gdLst/>
                <a:ahLst/>
                <a:cxnLst/>
                <a:rect l="l" t="t" r="r" b="b"/>
                <a:pathLst>
                  <a:path w="8761" h="1382" extrusionOk="0">
                    <a:moveTo>
                      <a:pt x="42" y="252"/>
                    </a:moveTo>
                    <a:cubicBezTo>
                      <a:pt x="28" y="257"/>
                      <a:pt x="14" y="263"/>
                      <a:pt x="0" y="269"/>
                    </a:cubicBezTo>
                    <a:lnTo>
                      <a:pt x="0" y="289"/>
                    </a:lnTo>
                    <a:cubicBezTo>
                      <a:pt x="16" y="281"/>
                      <a:pt x="29" y="267"/>
                      <a:pt x="42" y="252"/>
                    </a:cubicBezTo>
                    <a:close/>
                    <a:moveTo>
                      <a:pt x="1246" y="0"/>
                    </a:moveTo>
                    <a:cubicBezTo>
                      <a:pt x="859" y="0"/>
                      <a:pt x="475" y="70"/>
                      <a:pt x="104" y="206"/>
                    </a:cubicBezTo>
                    <a:cubicBezTo>
                      <a:pt x="79" y="206"/>
                      <a:pt x="61" y="229"/>
                      <a:pt x="42" y="252"/>
                    </a:cubicBezTo>
                    <a:lnTo>
                      <a:pt x="42" y="252"/>
                    </a:lnTo>
                    <a:cubicBezTo>
                      <a:pt x="344" y="137"/>
                      <a:pt x="652" y="89"/>
                      <a:pt x="960" y="89"/>
                    </a:cubicBezTo>
                    <a:cubicBezTo>
                      <a:pt x="1853" y="89"/>
                      <a:pt x="2755" y="489"/>
                      <a:pt x="3567" y="811"/>
                    </a:cubicBezTo>
                    <a:cubicBezTo>
                      <a:pt x="4151" y="1082"/>
                      <a:pt x="4776" y="1270"/>
                      <a:pt x="5402" y="1353"/>
                    </a:cubicBezTo>
                    <a:cubicBezTo>
                      <a:pt x="5537" y="1372"/>
                      <a:pt x="5672" y="1382"/>
                      <a:pt x="5807" y="1382"/>
                    </a:cubicBezTo>
                    <a:cubicBezTo>
                      <a:pt x="6254" y="1382"/>
                      <a:pt x="6696" y="1279"/>
                      <a:pt x="7112" y="1103"/>
                    </a:cubicBezTo>
                    <a:cubicBezTo>
                      <a:pt x="7676" y="832"/>
                      <a:pt x="8197" y="477"/>
                      <a:pt x="8698" y="81"/>
                    </a:cubicBezTo>
                    <a:cubicBezTo>
                      <a:pt x="8719" y="60"/>
                      <a:pt x="8739" y="39"/>
                      <a:pt x="8760" y="18"/>
                    </a:cubicBezTo>
                    <a:lnTo>
                      <a:pt x="8760" y="18"/>
                    </a:lnTo>
                    <a:cubicBezTo>
                      <a:pt x="8301" y="373"/>
                      <a:pt x="7822" y="686"/>
                      <a:pt x="7300" y="957"/>
                    </a:cubicBezTo>
                    <a:cubicBezTo>
                      <a:pt x="6865" y="1150"/>
                      <a:pt x="6406" y="1256"/>
                      <a:pt x="5941" y="1256"/>
                    </a:cubicBezTo>
                    <a:cubicBezTo>
                      <a:pt x="5803" y="1256"/>
                      <a:pt x="5665" y="1247"/>
                      <a:pt x="5527" y="1228"/>
                    </a:cubicBezTo>
                    <a:cubicBezTo>
                      <a:pt x="4297" y="1082"/>
                      <a:pt x="3233" y="394"/>
                      <a:pt x="2044" y="102"/>
                    </a:cubicBezTo>
                    <a:cubicBezTo>
                      <a:pt x="1780" y="34"/>
                      <a:pt x="1513"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1"/>
              <p:cNvSpPr/>
              <p:nvPr/>
            </p:nvSpPr>
            <p:spPr>
              <a:xfrm>
                <a:off x="1444475" y="2839275"/>
                <a:ext cx="209900" cy="65450"/>
              </a:xfrm>
              <a:custGeom>
                <a:avLst/>
                <a:gdLst/>
                <a:ahLst/>
                <a:cxnLst/>
                <a:rect l="l" t="t" r="r" b="b"/>
                <a:pathLst>
                  <a:path w="8396" h="2618" extrusionOk="0">
                    <a:moveTo>
                      <a:pt x="871" y="1"/>
                    </a:moveTo>
                    <a:cubicBezTo>
                      <a:pt x="586" y="1"/>
                      <a:pt x="300" y="64"/>
                      <a:pt x="31" y="187"/>
                    </a:cubicBezTo>
                    <a:cubicBezTo>
                      <a:pt x="5" y="204"/>
                      <a:pt x="1" y="211"/>
                      <a:pt x="8" y="211"/>
                    </a:cubicBezTo>
                    <a:cubicBezTo>
                      <a:pt x="18" y="211"/>
                      <a:pt x="49" y="199"/>
                      <a:pt x="73" y="187"/>
                    </a:cubicBezTo>
                    <a:lnTo>
                      <a:pt x="73" y="208"/>
                    </a:lnTo>
                    <a:cubicBezTo>
                      <a:pt x="263" y="105"/>
                      <a:pt x="464" y="64"/>
                      <a:pt x="666" y="64"/>
                    </a:cubicBezTo>
                    <a:cubicBezTo>
                      <a:pt x="1041" y="64"/>
                      <a:pt x="1424" y="205"/>
                      <a:pt x="1763" y="354"/>
                    </a:cubicBezTo>
                    <a:cubicBezTo>
                      <a:pt x="2284" y="583"/>
                      <a:pt x="2806" y="854"/>
                      <a:pt x="3306" y="1146"/>
                    </a:cubicBezTo>
                    <a:cubicBezTo>
                      <a:pt x="4307" y="1688"/>
                      <a:pt x="5308" y="2272"/>
                      <a:pt x="6456" y="2502"/>
                    </a:cubicBezTo>
                    <a:cubicBezTo>
                      <a:pt x="6772" y="2581"/>
                      <a:pt x="7095" y="2617"/>
                      <a:pt x="7420" y="2617"/>
                    </a:cubicBezTo>
                    <a:cubicBezTo>
                      <a:pt x="7695" y="2617"/>
                      <a:pt x="7972" y="2591"/>
                      <a:pt x="8249" y="2544"/>
                    </a:cubicBezTo>
                    <a:cubicBezTo>
                      <a:pt x="8270" y="2544"/>
                      <a:pt x="8395" y="2460"/>
                      <a:pt x="8333" y="2460"/>
                    </a:cubicBezTo>
                    <a:cubicBezTo>
                      <a:pt x="8092" y="2492"/>
                      <a:pt x="7854" y="2509"/>
                      <a:pt x="7618" y="2509"/>
                    </a:cubicBezTo>
                    <a:cubicBezTo>
                      <a:pt x="7241" y="2509"/>
                      <a:pt x="6869" y="2467"/>
                      <a:pt x="6497" y="2377"/>
                    </a:cubicBezTo>
                    <a:cubicBezTo>
                      <a:pt x="5913" y="2231"/>
                      <a:pt x="5329" y="2022"/>
                      <a:pt x="4808" y="1751"/>
                    </a:cubicBezTo>
                    <a:cubicBezTo>
                      <a:pt x="4266" y="1501"/>
                      <a:pt x="3744" y="1188"/>
                      <a:pt x="3223" y="917"/>
                    </a:cubicBezTo>
                    <a:cubicBezTo>
                      <a:pt x="2701" y="604"/>
                      <a:pt x="2159" y="354"/>
                      <a:pt x="1596" y="145"/>
                    </a:cubicBezTo>
                    <a:cubicBezTo>
                      <a:pt x="1363" y="48"/>
                      <a:pt x="111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1"/>
              <p:cNvSpPr/>
              <p:nvPr/>
            </p:nvSpPr>
            <p:spPr>
              <a:xfrm>
                <a:off x="1306725" y="2882175"/>
                <a:ext cx="246975" cy="95000"/>
              </a:xfrm>
              <a:custGeom>
                <a:avLst/>
                <a:gdLst/>
                <a:ahLst/>
                <a:cxnLst/>
                <a:rect l="l" t="t" r="r" b="b"/>
                <a:pathLst>
                  <a:path w="9879" h="3800" extrusionOk="0">
                    <a:moveTo>
                      <a:pt x="1233" y="0"/>
                    </a:moveTo>
                    <a:cubicBezTo>
                      <a:pt x="844" y="0"/>
                      <a:pt x="454" y="69"/>
                      <a:pt x="77" y="202"/>
                    </a:cubicBezTo>
                    <a:cubicBezTo>
                      <a:pt x="77" y="202"/>
                      <a:pt x="0" y="248"/>
                      <a:pt x="5" y="248"/>
                    </a:cubicBezTo>
                    <a:cubicBezTo>
                      <a:pt x="5" y="248"/>
                      <a:pt x="8" y="247"/>
                      <a:pt x="14" y="244"/>
                    </a:cubicBezTo>
                    <a:lnTo>
                      <a:pt x="14" y="264"/>
                    </a:lnTo>
                    <a:cubicBezTo>
                      <a:pt x="348" y="150"/>
                      <a:pt x="692" y="92"/>
                      <a:pt x="1036" y="92"/>
                    </a:cubicBezTo>
                    <a:cubicBezTo>
                      <a:pt x="1380" y="92"/>
                      <a:pt x="1725" y="150"/>
                      <a:pt x="2058" y="264"/>
                    </a:cubicBezTo>
                    <a:cubicBezTo>
                      <a:pt x="2726" y="536"/>
                      <a:pt x="3351" y="911"/>
                      <a:pt x="3915" y="1370"/>
                    </a:cubicBezTo>
                    <a:cubicBezTo>
                      <a:pt x="5062" y="2246"/>
                      <a:pt x="6146" y="3247"/>
                      <a:pt x="7565" y="3643"/>
                    </a:cubicBezTo>
                    <a:cubicBezTo>
                      <a:pt x="7893" y="3747"/>
                      <a:pt x="8234" y="3799"/>
                      <a:pt x="8577" y="3799"/>
                    </a:cubicBezTo>
                    <a:cubicBezTo>
                      <a:pt x="8995" y="3799"/>
                      <a:pt x="9416" y="3721"/>
                      <a:pt x="9817" y="3560"/>
                    </a:cubicBezTo>
                    <a:cubicBezTo>
                      <a:pt x="9817" y="3560"/>
                      <a:pt x="9879" y="3514"/>
                      <a:pt x="9870" y="3514"/>
                    </a:cubicBezTo>
                    <a:cubicBezTo>
                      <a:pt x="9868" y="3514"/>
                      <a:pt x="9865" y="3515"/>
                      <a:pt x="9859" y="3518"/>
                    </a:cubicBezTo>
                    <a:cubicBezTo>
                      <a:pt x="9517" y="3634"/>
                      <a:pt x="9173" y="3685"/>
                      <a:pt x="8831" y="3685"/>
                    </a:cubicBezTo>
                    <a:cubicBezTo>
                      <a:pt x="7754" y="3685"/>
                      <a:pt x="6699" y="3176"/>
                      <a:pt x="5813" y="2559"/>
                    </a:cubicBezTo>
                    <a:cubicBezTo>
                      <a:pt x="4665" y="1745"/>
                      <a:pt x="3602" y="640"/>
                      <a:pt x="2246" y="160"/>
                    </a:cubicBezTo>
                    <a:cubicBezTo>
                      <a:pt x="1914" y="53"/>
                      <a:pt x="1574" y="0"/>
                      <a:pt x="1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1"/>
              <p:cNvSpPr/>
              <p:nvPr/>
            </p:nvSpPr>
            <p:spPr>
              <a:xfrm>
                <a:off x="1292475" y="2690100"/>
                <a:ext cx="80325" cy="204950"/>
              </a:xfrm>
              <a:custGeom>
                <a:avLst/>
                <a:gdLst/>
                <a:ahLst/>
                <a:cxnLst/>
                <a:rect l="l" t="t" r="r" b="b"/>
                <a:pathLst>
                  <a:path w="3213" h="8198" extrusionOk="0">
                    <a:moveTo>
                      <a:pt x="3108" y="1"/>
                    </a:moveTo>
                    <a:cubicBezTo>
                      <a:pt x="2649" y="293"/>
                      <a:pt x="2274" y="731"/>
                      <a:pt x="2065" y="1231"/>
                    </a:cubicBezTo>
                    <a:cubicBezTo>
                      <a:pt x="1857" y="1815"/>
                      <a:pt x="1794" y="2462"/>
                      <a:pt x="1919" y="3067"/>
                    </a:cubicBezTo>
                    <a:cubicBezTo>
                      <a:pt x="2023" y="3672"/>
                      <a:pt x="2003" y="4297"/>
                      <a:pt x="1877" y="4902"/>
                    </a:cubicBezTo>
                    <a:cubicBezTo>
                      <a:pt x="1731" y="5486"/>
                      <a:pt x="1502" y="6049"/>
                      <a:pt x="1189" y="6571"/>
                    </a:cubicBezTo>
                    <a:cubicBezTo>
                      <a:pt x="855" y="7155"/>
                      <a:pt x="459" y="7697"/>
                      <a:pt x="0" y="8198"/>
                    </a:cubicBezTo>
                    <a:cubicBezTo>
                      <a:pt x="11" y="8187"/>
                      <a:pt x="37" y="8187"/>
                      <a:pt x="63" y="8187"/>
                    </a:cubicBezTo>
                    <a:cubicBezTo>
                      <a:pt x="89" y="8187"/>
                      <a:pt x="115" y="8187"/>
                      <a:pt x="125" y="8177"/>
                    </a:cubicBezTo>
                    <a:cubicBezTo>
                      <a:pt x="960" y="7322"/>
                      <a:pt x="1606" y="6279"/>
                      <a:pt x="1982" y="5153"/>
                    </a:cubicBezTo>
                    <a:cubicBezTo>
                      <a:pt x="2169" y="4589"/>
                      <a:pt x="2211" y="3985"/>
                      <a:pt x="2149" y="3401"/>
                    </a:cubicBezTo>
                    <a:cubicBezTo>
                      <a:pt x="2086" y="2754"/>
                      <a:pt x="1982" y="2128"/>
                      <a:pt x="2149" y="1502"/>
                    </a:cubicBezTo>
                    <a:cubicBezTo>
                      <a:pt x="2336" y="898"/>
                      <a:pt x="2691" y="355"/>
                      <a:pt x="3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1"/>
              <p:cNvSpPr/>
              <p:nvPr/>
            </p:nvSpPr>
            <p:spPr>
              <a:xfrm>
                <a:off x="1241900" y="2912450"/>
                <a:ext cx="194500" cy="98375"/>
              </a:xfrm>
              <a:custGeom>
                <a:avLst/>
                <a:gdLst/>
                <a:ahLst/>
                <a:cxnLst/>
                <a:rect l="l" t="t" r="r" b="b"/>
                <a:pathLst>
                  <a:path w="7780" h="3935" extrusionOk="0">
                    <a:moveTo>
                      <a:pt x="615" y="1"/>
                    </a:moveTo>
                    <a:cubicBezTo>
                      <a:pt x="407" y="1"/>
                      <a:pt x="200" y="42"/>
                      <a:pt x="0" y="138"/>
                    </a:cubicBezTo>
                    <a:cubicBezTo>
                      <a:pt x="0" y="138"/>
                      <a:pt x="63" y="242"/>
                      <a:pt x="83" y="242"/>
                    </a:cubicBezTo>
                    <a:lnTo>
                      <a:pt x="83" y="221"/>
                    </a:lnTo>
                    <a:cubicBezTo>
                      <a:pt x="277" y="171"/>
                      <a:pt x="473" y="146"/>
                      <a:pt x="669" y="146"/>
                    </a:cubicBezTo>
                    <a:cubicBezTo>
                      <a:pt x="1041" y="146"/>
                      <a:pt x="1410" y="239"/>
                      <a:pt x="1752" y="430"/>
                    </a:cubicBezTo>
                    <a:cubicBezTo>
                      <a:pt x="2336" y="722"/>
                      <a:pt x="2774" y="1223"/>
                      <a:pt x="3212" y="1723"/>
                    </a:cubicBezTo>
                    <a:cubicBezTo>
                      <a:pt x="3546" y="2140"/>
                      <a:pt x="3963" y="2516"/>
                      <a:pt x="4401" y="2850"/>
                    </a:cubicBezTo>
                    <a:cubicBezTo>
                      <a:pt x="4860" y="3183"/>
                      <a:pt x="5381" y="3434"/>
                      <a:pt x="5924" y="3621"/>
                    </a:cubicBezTo>
                    <a:cubicBezTo>
                      <a:pt x="6528" y="3809"/>
                      <a:pt x="7154" y="3934"/>
                      <a:pt x="7780" y="3934"/>
                    </a:cubicBezTo>
                    <a:cubicBezTo>
                      <a:pt x="7759" y="3934"/>
                      <a:pt x="7738" y="3872"/>
                      <a:pt x="7717" y="3872"/>
                    </a:cubicBezTo>
                    <a:cubicBezTo>
                      <a:pt x="6528" y="3684"/>
                      <a:pt x="5360" y="3434"/>
                      <a:pt x="4359" y="2766"/>
                    </a:cubicBezTo>
                    <a:cubicBezTo>
                      <a:pt x="3337" y="2078"/>
                      <a:pt x="2774" y="931"/>
                      <a:pt x="1710" y="326"/>
                    </a:cubicBezTo>
                    <a:cubicBezTo>
                      <a:pt x="1374" y="137"/>
                      <a:pt x="994" y="1"/>
                      <a:pt x="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1"/>
              <p:cNvSpPr/>
              <p:nvPr/>
            </p:nvSpPr>
            <p:spPr>
              <a:xfrm>
                <a:off x="616150" y="2643000"/>
                <a:ext cx="102225" cy="148225"/>
              </a:xfrm>
              <a:custGeom>
                <a:avLst/>
                <a:gdLst/>
                <a:ahLst/>
                <a:cxnLst/>
                <a:rect l="l" t="t" r="r" b="b"/>
                <a:pathLst>
                  <a:path w="4089" h="5929" extrusionOk="0">
                    <a:moveTo>
                      <a:pt x="146" y="1"/>
                    </a:moveTo>
                    <a:cubicBezTo>
                      <a:pt x="84" y="1"/>
                      <a:pt x="1" y="28"/>
                      <a:pt x="1" y="28"/>
                    </a:cubicBezTo>
                    <a:cubicBezTo>
                      <a:pt x="189" y="404"/>
                      <a:pt x="647" y="466"/>
                      <a:pt x="981" y="633"/>
                    </a:cubicBezTo>
                    <a:cubicBezTo>
                      <a:pt x="1377" y="842"/>
                      <a:pt x="1669" y="1217"/>
                      <a:pt x="1815" y="1655"/>
                    </a:cubicBezTo>
                    <a:cubicBezTo>
                      <a:pt x="1982" y="2072"/>
                      <a:pt x="2087" y="2531"/>
                      <a:pt x="2212" y="2990"/>
                    </a:cubicBezTo>
                    <a:cubicBezTo>
                      <a:pt x="2358" y="3491"/>
                      <a:pt x="2566" y="3991"/>
                      <a:pt x="2837" y="4471"/>
                    </a:cubicBezTo>
                    <a:cubicBezTo>
                      <a:pt x="3129" y="4993"/>
                      <a:pt x="3484" y="5493"/>
                      <a:pt x="3922" y="5910"/>
                    </a:cubicBezTo>
                    <a:cubicBezTo>
                      <a:pt x="3929" y="5924"/>
                      <a:pt x="3950" y="5929"/>
                      <a:pt x="3974" y="5929"/>
                    </a:cubicBezTo>
                    <a:cubicBezTo>
                      <a:pt x="4022" y="5929"/>
                      <a:pt x="4082" y="5910"/>
                      <a:pt x="4068" y="5910"/>
                    </a:cubicBezTo>
                    <a:lnTo>
                      <a:pt x="4089" y="5889"/>
                    </a:lnTo>
                    <a:cubicBezTo>
                      <a:pt x="3713" y="5493"/>
                      <a:pt x="3380" y="5034"/>
                      <a:pt x="3109" y="4575"/>
                    </a:cubicBezTo>
                    <a:cubicBezTo>
                      <a:pt x="2837" y="4117"/>
                      <a:pt x="2608" y="3616"/>
                      <a:pt x="2441" y="3115"/>
                    </a:cubicBezTo>
                    <a:cubicBezTo>
                      <a:pt x="2191" y="2323"/>
                      <a:pt x="2128" y="1280"/>
                      <a:pt x="1398" y="758"/>
                    </a:cubicBezTo>
                    <a:cubicBezTo>
                      <a:pt x="1044" y="487"/>
                      <a:pt x="418" y="466"/>
                      <a:pt x="209" y="28"/>
                    </a:cubicBezTo>
                    <a:cubicBezTo>
                      <a:pt x="202" y="8"/>
                      <a:pt x="17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1"/>
              <p:cNvSpPr/>
              <p:nvPr/>
            </p:nvSpPr>
            <p:spPr>
              <a:xfrm>
                <a:off x="742175" y="2654950"/>
                <a:ext cx="60675" cy="189225"/>
              </a:xfrm>
              <a:custGeom>
                <a:avLst/>
                <a:gdLst/>
                <a:ahLst/>
                <a:cxnLst/>
                <a:rect l="l" t="t" r="r" b="b"/>
                <a:pathLst>
                  <a:path w="2427" h="7569" extrusionOk="0">
                    <a:moveTo>
                      <a:pt x="20" y="0"/>
                    </a:moveTo>
                    <a:cubicBezTo>
                      <a:pt x="7" y="0"/>
                      <a:pt x="0" y="2"/>
                      <a:pt x="7" y="9"/>
                    </a:cubicBezTo>
                    <a:cubicBezTo>
                      <a:pt x="153" y="197"/>
                      <a:pt x="341" y="343"/>
                      <a:pt x="487" y="531"/>
                    </a:cubicBezTo>
                    <a:cubicBezTo>
                      <a:pt x="633" y="739"/>
                      <a:pt x="758" y="948"/>
                      <a:pt x="863" y="1177"/>
                    </a:cubicBezTo>
                    <a:cubicBezTo>
                      <a:pt x="1050" y="1678"/>
                      <a:pt x="1196" y="2178"/>
                      <a:pt x="1238" y="2721"/>
                    </a:cubicBezTo>
                    <a:cubicBezTo>
                      <a:pt x="1405" y="3785"/>
                      <a:pt x="1301" y="4890"/>
                      <a:pt x="1551" y="5975"/>
                    </a:cubicBezTo>
                    <a:cubicBezTo>
                      <a:pt x="1655" y="6559"/>
                      <a:pt x="1926" y="7101"/>
                      <a:pt x="2323" y="7560"/>
                    </a:cubicBezTo>
                    <a:cubicBezTo>
                      <a:pt x="2330" y="7567"/>
                      <a:pt x="2343" y="7569"/>
                      <a:pt x="2359" y="7569"/>
                    </a:cubicBezTo>
                    <a:cubicBezTo>
                      <a:pt x="2390" y="7569"/>
                      <a:pt x="2427" y="7560"/>
                      <a:pt x="2427" y="7560"/>
                    </a:cubicBezTo>
                    <a:cubicBezTo>
                      <a:pt x="988" y="5787"/>
                      <a:pt x="1905" y="3326"/>
                      <a:pt x="1113" y="1323"/>
                    </a:cubicBezTo>
                    <a:cubicBezTo>
                      <a:pt x="946" y="781"/>
                      <a:pt x="591" y="322"/>
                      <a:pt x="112" y="9"/>
                    </a:cubicBezTo>
                    <a:cubicBezTo>
                      <a:pt x="98" y="9"/>
                      <a:pt x="47"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1"/>
              <p:cNvSpPr/>
              <p:nvPr/>
            </p:nvSpPr>
            <p:spPr>
              <a:xfrm>
                <a:off x="854450" y="2752675"/>
                <a:ext cx="32350" cy="160625"/>
              </a:xfrm>
              <a:custGeom>
                <a:avLst/>
                <a:gdLst/>
                <a:ahLst/>
                <a:cxnLst/>
                <a:rect l="l" t="t" r="r" b="b"/>
                <a:pathLst>
                  <a:path w="1294" h="6425" extrusionOk="0">
                    <a:moveTo>
                      <a:pt x="1" y="1"/>
                    </a:moveTo>
                    <a:cubicBezTo>
                      <a:pt x="22" y="543"/>
                      <a:pt x="84" y="1064"/>
                      <a:pt x="209" y="1586"/>
                    </a:cubicBezTo>
                    <a:cubicBezTo>
                      <a:pt x="293" y="2128"/>
                      <a:pt x="376" y="2670"/>
                      <a:pt x="460" y="3192"/>
                    </a:cubicBezTo>
                    <a:cubicBezTo>
                      <a:pt x="647" y="4256"/>
                      <a:pt x="835" y="5340"/>
                      <a:pt x="1106" y="6383"/>
                    </a:cubicBezTo>
                    <a:cubicBezTo>
                      <a:pt x="1106" y="6407"/>
                      <a:pt x="1163" y="6418"/>
                      <a:pt x="1211" y="6418"/>
                    </a:cubicBezTo>
                    <a:cubicBezTo>
                      <a:pt x="1244" y="6418"/>
                      <a:pt x="1273" y="6413"/>
                      <a:pt x="1273" y="6404"/>
                    </a:cubicBezTo>
                    <a:lnTo>
                      <a:pt x="1294" y="6425"/>
                    </a:lnTo>
                    <a:cubicBezTo>
                      <a:pt x="1106" y="5361"/>
                      <a:pt x="856" y="4297"/>
                      <a:pt x="668" y="3234"/>
                    </a:cubicBezTo>
                    <a:cubicBezTo>
                      <a:pt x="564" y="2712"/>
                      <a:pt x="480" y="2191"/>
                      <a:pt x="397" y="1648"/>
                    </a:cubicBezTo>
                    <a:cubicBezTo>
                      <a:pt x="334" y="1106"/>
                      <a:pt x="251" y="564"/>
                      <a:pt x="126" y="22"/>
                    </a:cubicBezTo>
                    <a:cubicBezTo>
                      <a:pt x="126"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1"/>
              <p:cNvSpPr/>
              <p:nvPr/>
            </p:nvSpPr>
            <p:spPr>
              <a:xfrm>
                <a:off x="937375" y="2835875"/>
                <a:ext cx="24525" cy="155650"/>
              </a:xfrm>
              <a:custGeom>
                <a:avLst/>
                <a:gdLst/>
                <a:ahLst/>
                <a:cxnLst/>
                <a:rect l="l" t="t" r="r" b="b"/>
                <a:pathLst>
                  <a:path w="981" h="6226" extrusionOk="0">
                    <a:moveTo>
                      <a:pt x="740" y="1"/>
                    </a:moveTo>
                    <a:cubicBezTo>
                      <a:pt x="728" y="1"/>
                      <a:pt x="716" y="3"/>
                      <a:pt x="709" y="10"/>
                    </a:cubicBezTo>
                    <a:cubicBezTo>
                      <a:pt x="0" y="1991"/>
                      <a:pt x="146" y="4265"/>
                      <a:pt x="876" y="6205"/>
                    </a:cubicBezTo>
                    <a:cubicBezTo>
                      <a:pt x="876" y="6215"/>
                      <a:pt x="902" y="6220"/>
                      <a:pt x="928" y="6220"/>
                    </a:cubicBezTo>
                    <a:cubicBezTo>
                      <a:pt x="948" y="6220"/>
                      <a:pt x="967" y="6217"/>
                      <a:pt x="976" y="6211"/>
                    </a:cubicBezTo>
                    <a:lnTo>
                      <a:pt x="976" y="6211"/>
                    </a:lnTo>
                    <a:cubicBezTo>
                      <a:pt x="977" y="6216"/>
                      <a:pt x="979" y="6221"/>
                      <a:pt x="980" y="6225"/>
                    </a:cubicBezTo>
                    <a:lnTo>
                      <a:pt x="980" y="6205"/>
                    </a:lnTo>
                    <a:cubicBezTo>
                      <a:pt x="980" y="6207"/>
                      <a:pt x="979" y="6209"/>
                      <a:pt x="976" y="6211"/>
                    </a:cubicBezTo>
                    <a:lnTo>
                      <a:pt x="976" y="6211"/>
                    </a:lnTo>
                    <a:cubicBezTo>
                      <a:pt x="645" y="5215"/>
                      <a:pt x="480" y="4177"/>
                      <a:pt x="459" y="3138"/>
                    </a:cubicBezTo>
                    <a:cubicBezTo>
                      <a:pt x="438" y="2075"/>
                      <a:pt x="542" y="1032"/>
                      <a:pt x="793" y="10"/>
                    </a:cubicBezTo>
                    <a:cubicBezTo>
                      <a:pt x="793" y="10"/>
                      <a:pt x="765"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1"/>
              <p:cNvSpPr/>
              <p:nvPr/>
            </p:nvSpPr>
            <p:spPr>
              <a:xfrm>
                <a:off x="530650" y="2752025"/>
                <a:ext cx="127250" cy="14225"/>
              </a:xfrm>
              <a:custGeom>
                <a:avLst/>
                <a:gdLst/>
                <a:ahLst/>
                <a:cxnLst/>
                <a:rect l="l" t="t" r="r" b="b"/>
                <a:pathLst>
                  <a:path w="5090" h="569" extrusionOk="0">
                    <a:moveTo>
                      <a:pt x="2272" y="0"/>
                    </a:moveTo>
                    <a:cubicBezTo>
                      <a:pt x="1917" y="0"/>
                      <a:pt x="1570" y="38"/>
                      <a:pt x="1210" y="89"/>
                    </a:cubicBezTo>
                    <a:cubicBezTo>
                      <a:pt x="1001" y="131"/>
                      <a:pt x="814" y="173"/>
                      <a:pt x="605" y="214"/>
                    </a:cubicBezTo>
                    <a:cubicBezTo>
                      <a:pt x="396" y="256"/>
                      <a:pt x="209" y="319"/>
                      <a:pt x="42" y="444"/>
                    </a:cubicBezTo>
                    <a:cubicBezTo>
                      <a:pt x="0" y="465"/>
                      <a:pt x="125" y="569"/>
                      <a:pt x="146" y="569"/>
                    </a:cubicBezTo>
                    <a:cubicBezTo>
                      <a:pt x="355" y="527"/>
                      <a:pt x="584" y="486"/>
                      <a:pt x="793" y="402"/>
                    </a:cubicBezTo>
                    <a:cubicBezTo>
                      <a:pt x="980" y="360"/>
                      <a:pt x="1168" y="319"/>
                      <a:pt x="1356" y="298"/>
                    </a:cubicBezTo>
                    <a:cubicBezTo>
                      <a:pt x="1773" y="214"/>
                      <a:pt x="2190" y="173"/>
                      <a:pt x="2607" y="173"/>
                    </a:cubicBezTo>
                    <a:cubicBezTo>
                      <a:pt x="3442" y="173"/>
                      <a:pt x="4276" y="298"/>
                      <a:pt x="5069" y="548"/>
                    </a:cubicBezTo>
                    <a:cubicBezTo>
                      <a:pt x="5089" y="548"/>
                      <a:pt x="5027" y="465"/>
                      <a:pt x="5006" y="465"/>
                    </a:cubicBezTo>
                    <a:lnTo>
                      <a:pt x="5006" y="444"/>
                    </a:lnTo>
                    <a:cubicBezTo>
                      <a:pt x="4213" y="152"/>
                      <a:pt x="3358" y="6"/>
                      <a:pt x="2503" y="6"/>
                    </a:cubicBezTo>
                    <a:cubicBezTo>
                      <a:pt x="2425" y="2"/>
                      <a:pt x="2349" y="0"/>
                      <a:pt x="2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1"/>
              <p:cNvSpPr/>
              <p:nvPr/>
            </p:nvSpPr>
            <p:spPr>
              <a:xfrm>
                <a:off x="535325" y="2810550"/>
                <a:ext cx="221125" cy="41750"/>
              </a:xfrm>
              <a:custGeom>
                <a:avLst/>
                <a:gdLst/>
                <a:ahLst/>
                <a:cxnLst/>
                <a:rect l="l" t="t" r="r" b="b"/>
                <a:pathLst>
                  <a:path w="8845" h="1670" extrusionOk="0">
                    <a:moveTo>
                      <a:pt x="8830" y="579"/>
                    </a:moveTo>
                    <a:lnTo>
                      <a:pt x="8830" y="579"/>
                    </a:lnTo>
                    <a:cubicBezTo>
                      <a:pt x="8835" y="583"/>
                      <a:pt x="8840" y="585"/>
                      <a:pt x="8845" y="585"/>
                    </a:cubicBezTo>
                    <a:cubicBezTo>
                      <a:pt x="8840" y="583"/>
                      <a:pt x="8835" y="581"/>
                      <a:pt x="8830" y="579"/>
                    </a:cubicBezTo>
                    <a:close/>
                    <a:moveTo>
                      <a:pt x="1" y="1106"/>
                    </a:moveTo>
                    <a:cubicBezTo>
                      <a:pt x="2" y="1106"/>
                      <a:pt x="4" y="1107"/>
                      <a:pt x="5" y="1107"/>
                    </a:cubicBezTo>
                    <a:lnTo>
                      <a:pt x="5" y="1107"/>
                    </a:lnTo>
                    <a:cubicBezTo>
                      <a:pt x="4" y="1107"/>
                      <a:pt x="2" y="1106"/>
                      <a:pt x="1" y="1106"/>
                    </a:cubicBezTo>
                    <a:close/>
                    <a:moveTo>
                      <a:pt x="6926" y="1"/>
                    </a:moveTo>
                    <a:cubicBezTo>
                      <a:pt x="6300" y="1"/>
                      <a:pt x="5820" y="293"/>
                      <a:pt x="5340" y="647"/>
                    </a:cubicBezTo>
                    <a:cubicBezTo>
                      <a:pt x="4882" y="1002"/>
                      <a:pt x="4360" y="1252"/>
                      <a:pt x="3818" y="1419"/>
                    </a:cubicBezTo>
                    <a:cubicBezTo>
                      <a:pt x="3427" y="1500"/>
                      <a:pt x="3028" y="1546"/>
                      <a:pt x="2631" y="1546"/>
                    </a:cubicBezTo>
                    <a:cubicBezTo>
                      <a:pt x="2414" y="1546"/>
                      <a:pt x="2197" y="1532"/>
                      <a:pt x="1982" y="1503"/>
                    </a:cubicBezTo>
                    <a:cubicBezTo>
                      <a:pt x="1316" y="1419"/>
                      <a:pt x="671" y="1211"/>
                      <a:pt x="5" y="1107"/>
                    </a:cubicBezTo>
                    <a:lnTo>
                      <a:pt x="5" y="1107"/>
                    </a:lnTo>
                    <a:cubicBezTo>
                      <a:pt x="29" y="1114"/>
                      <a:pt x="86" y="1170"/>
                      <a:pt x="105" y="1190"/>
                    </a:cubicBezTo>
                    <a:cubicBezTo>
                      <a:pt x="710" y="1377"/>
                      <a:pt x="1315" y="1523"/>
                      <a:pt x="1941" y="1607"/>
                    </a:cubicBezTo>
                    <a:cubicBezTo>
                      <a:pt x="2222" y="1649"/>
                      <a:pt x="2504" y="1669"/>
                      <a:pt x="2788" y="1669"/>
                    </a:cubicBezTo>
                    <a:cubicBezTo>
                      <a:pt x="3072" y="1669"/>
                      <a:pt x="3359" y="1649"/>
                      <a:pt x="3651" y="1607"/>
                    </a:cubicBezTo>
                    <a:cubicBezTo>
                      <a:pt x="4214" y="1523"/>
                      <a:pt x="4736" y="1294"/>
                      <a:pt x="5215" y="960"/>
                    </a:cubicBezTo>
                    <a:cubicBezTo>
                      <a:pt x="5674" y="627"/>
                      <a:pt x="6133" y="251"/>
                      <a:pt x="6696" y="147"/>
                    </a:cubicBezTo>
                    <a:cubicBezTo>
                      <a:pt x="6819" y="126"/>
                      <a:pt x="6942" y="117"/>
                      <a:pt x="7064" y="117"/>
                    </a:cubicBezTo>
                    <a:cubicBezTo>
                      <a:pt x="7680" y="117"/>
                      <a:pt x="8276" y="354"/>
                      <a:pt x="8830" y="579"/>
                    </a:cubicBezTo>
                    <a:lnTo>
                      <a:pt x="8830" y="579"/>
                    </a:lnTo>
                    <a:cubicBezTo>
                      <a:pt x="8814" y="567"/>
                      <a:pt x="8798" y="538"/>
                      <a:pt x="8782" y="522"/>
                    </a:cubicBezTo>
                    <a:cubicBezTo>
                      <a:pt x="8198" y="209"/>
                      <a:pt x="7572" y="43"/>
                      <a:pt x="6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1"/>
              <p:cNvSpPr/>
              <p:nvPr/>
            </p:nvSpPr>
            <p:spPr>
              <a:xfrm>
                <a:off x="624500" y="2878025"/>
                <a:ext cx="226850" cy="58625"/>
              </a:xfrm>
              <a:custGeom>
                <a:avLst/>
                <a:gdLst/>
                <a:ahLst/>
                <a:cxnLst/>
                <a:rect l="l" t="t" r="r" b="b"/>
                <a:pathLst>
                  <a:path w="9074" h="2345" extrusionOk="0">
                    <a:moveTo>
                      <a:pt x="7100" y="1"/>
                    </a:moveTo>
                    <a:cubicBezTo>
                      <a:pt x="6562" y="1"/>
                      <a:pt x="6023" y="80"/>
                      <a:pt x="5507" y="243"/>
                    </a:cubicBezTo>
                    <a:cubicBezTo>
                      <a:pt x="4923" y="451"/>
                      <a:pt x="4360" y="743"/>
                      <a:pt x="3838" y="1098"/>
                    </a:cubicBezTo>
                    <a:cubicBezTo>
                      <a:pt x="3296" y="1452"/>
                      <a:pt x="2712" y="1744"/>
                      <a:pt x="2107" y="1953"/>
                    </a:cubicBezTo>
                    <a:cubicBezTo>
                      <a:pt x="1753" y="2057"/>
                      <a:pt x="1398" y="2141"/>
                      <a:pt x="1043" y="2203"/>
                    </a:cubicBezTo>
                    <a:cubicBezTo>
                      <a:pt x="689" y="2245"/>
                      <a:pt x="355" y="2287"/>
                      <a:pt x="1" y="2287"/>
                    </a:cubicBezTo>
                    <a:cubicBezTo>
                      <a:pt x="1" y="2287"/>
                      <a:pt x="63" y="2328"/>
                      <a:pt x="84" y="2328"/>
                    </a:cubicBezTo>
                    <a:cubicBezTo>
                      <a:pt x="251" y="2339"/>
                      <a:pt x="418" y="2344"/>
                      <a:pt x="582" y="2344"/>
                    </a:cubicBezTo>
                    <a:cubicBezTo>
                      <a:pt x="746" y="2344"/>
                      <a:pt x="908" y="2339"/>
                      <a:pt x="1064" y="2328"/>
                    </a:cubicBezTo>
                    <a:cubicBezTo>
                      <a:pt x="1377" y="2287"/>
                      <a:pt x="1690" y="2245"/>
                      <a:pt x="1982" y="2162"/>
                    </a:cubicBezTo>
                    <a:cubicBezTo>
                      <a:pt x="2566" y="1995"/>
                      <a:pt x="3129" y="1765"/>
                      <a:pt x="3651" y="1452"/>
                    </a:cubicBezTo>
                    <a:cubicBezTo>
                      <a:pt x="4172" y="1098"/>
                      <a:pt x="4714" y="785"/>
                      <a:pt x="5278" y="514"/>
                    </a:cubicBezTo>
                    <a:cubicBezTo>
                      <a:pt x="5937" y="241"/>
                      <a:pt x="6634" y="104"/>
                      <a:pt x="7335" y="104"/>
                    </a:cubicBezTo>
                    <a:cubicBezTo>
                      <a:pt x="7919" y="104"/>
                      <a:pt x="8505" y="199"/>
                      <a:pt x="9074" y="389"/>
                    </a:cubicBezTo>
                    <a:cubicBezTo>
                      <a:pt x="9032" y="368"/>
                      <a:pt x="8990" y="347"/>
                      <a:pt x="8948" y="326"/>
                    </a:cubicBezTo>
                    <a:lnTo>
                      <a:pt x="8969" y="326"/>
                    </a:lnTo>
                    <a:cubicBezTo>
                      <a:pt x="8371" y="112"/>
                      <a:pt x="7735" y="1"/>
                      <a:pt x="7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1"/>
              <p:cNvSpPr/>
              <p:nvPr/>
            </p:nvSpPr>
            <p:spPr>
              <a:xfrm>
                <a:off x="746525" y="2958550"/>
                <a:ext cx="189300" cy="53375"/>
              </a:xfrm>
              <a:custGeom>
                <a:avLst/>
                <a:gdLst/>
                <a:ahLst/>
                <a:cxnLst/>
                <a:rect l="l" t="t" r="r" b="b"/>
                <a:pathLst>
                  <a:path w="7572" h="2135" extrusionOk="0">
                    <a:moveTo>
                      <a:pt x="7551" y="255"/>
                    </a:moveTo>
                    <a:cubicBezTo>
                      <a:pt x="7551" y="255"/>
                      <a:pt x="7547" y="257"/>
                      <a:pt x="7541" y="261"/>
                    </a:cubicBezTo>
                    <a:lnTo>
                      <a:pt x="7541" y="261"/>
                    </a:lnTo>
                    <a:cubicBezTo>
                      <a:pt x="7551" y="266"/>
                      <a:pt x="7562" y="270"/>
                      <a:pt x="7572" y="276"/>
                    </a:cubicBezTo>
                    <a:lnTo>
                      <a:pt x="7551" y="255"/>
                    </a:lnTo>
                    <a:close/>
                    <a:moveTo>
                      <a:pt x="6354" y="1"/>
                    </a:moveTo>
                    <a:cubicBezTo>
                      <a:pt x="5838" y="1"/>
                      <a:pt x="5315" y="123"/>
                      <a:pt x="4818" y="296"/>
                    </a:cubicBezTo>
                    <a:cubicBezTo>
                      <a:pt x="3859" y="630"/>
                      <a:pt x="3004" y="1193"/>
                      <a:pt x="2065" y="1610"/>
                    </a:cubicBezTo>
                    <a:cubicBezTo>
                      <a:pt x="1481" y="1882"/>
                      <a:pt x="855" y="2028"/>
                      <a:pt x="209" y="2048"/>
                    </a:cubicBezTo>
                    <a:cubicBezTo>
                      <a:pt x="167" y="2048"/>
                      <a:pt x="125" y="2069"/>
                      <a:pt x="84" y="2090"/>
                    </a:cubicBezTo>
                    <a:cubicBezTo>
                      <a:pt x="84" y="2090"/>
                      <a:pt x="0" y="2132"/>
                      <a:pt x="21" y="2132"/>
                    </a:cubicBezTo>
                    <a:cubicBezTo>
                      <a:pt x="64" y="2134"/>
                      <a:pt x="107" y="2135"/>
                      <a:pt x="149" y="2135"/>
                    </a:cubicBezTo>
                    <a:cubicBezTo>
                      <a:pt x="1028" y="2135"/>
                      <a:pt x="1935" y="1737"/>
                      <a:pt x="2691" y="1339"/>
                    </a:cubicBezTo>
                    <a:cubicBezTo>
                      <a:pt x="3692" y="860"/>
                      <a:pt x="4651" y="234"/>
                      <a:pt x="5757" y="88"/>
                    </a:cubicBezTo>
                    <a:cubicBezTo>
                      <a:pt x="5925" y="58"/>
                      <a:pt x="6094" y="43"/>
                      <a:pt x="6262" y="43"/>
                    </a:cubicBezTo>
                    <a:cubicBezTo>
                      <a:pt x="6681" y="43"/>
                      <a:pt x="7095" y="133"/>
                      <a:pt x="7467" y="296"/>
                    </a:cubicBezTo>
                    <a:cubicBezTo>
                      <a:pt x="7483" y="296"/>
                      <a:pt x="7523" y="272"/>
                      <a:pt x="7541" y="261"/>
                    </a:cubicBezTo>
                    <a:lnTo>
                      <a:pt x="7541" y="261"/>
                    </a:lnTo>
                    <a:cubicBezTo>
                      <a:pt x="7160" y="76"/>
                      <a:pt x="6759"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1"/>
              <p:cNvSpPr/>
              <p:nvPr/>
            </p:nvSpPr>
            <p:spPr>
              <a:xfrm>
                <a:off x="298075" y="2487275"/>
                <a:ext cx="123000" cy="71500"/>
              </a:xfrm>
              <a:custGeom>
                <a:avLst/>
                <a:gdLst/>
                <a:ahLst/>
                <a:cxnLst/>
                <a:rect l="l" t="t" r="r" b="b"/>
                <a:pathLst>
                  <a:path w="4920" h="2860" extrusionOk="0">
                    <a:moveTo>
                      <a:pt x="63" y="0"/>
                    </a:moveTo>
                    <a:cubicBezTo>
                      <a:pt x="1" y="0"/>
                      <a:pt x="147" y="84"/>
                      <a:pt x="167" y="104"/>
                    </a:cubicBezTo>
                    <a:cubicBezTo>
                      <a:pt x="606" y="250"/>
                      <a:pt x="1023" y="355"/>
                      <a:pt x="1440" y="542"/>
                    </a:cubicBezTo>
                    <a:cubicBezTo>
                      <a:pt x="1857" y="709"/>
                      <a:pt x="2253" y="918"/>
                      <a:pt x="2650" y="1147"/>
                    </a:cubicBezTo>
                    <a:cubicBezTo>
                      <a:pt x="3421" y="1606"/>
                      <a:pt x="4151" y="2149"/>
                      <a:pt x="4777" y="2795"/>
                    </a:cubicBezTo>
                    <a:cubicBezTo>
                      <a:pt x="4792" y="2810"/>
                      <a:pt x="4887" y="2860"/>
                      <a:pt x="4911" y="2860"/>
                    </a:cubicBezTo>
                    <a:cubicBezTo>
                      <a:pt x="4919" y="2860"/>
                      <a:pt x="4919" y="2853"/>
                      <a:pt x="4902" y="2837"/>
                    </a:cubicBezTo>
                    <a:cubicBezTo>
                      <a:pt x="4235" y="2149"/>
                      <a:pt x="3484" y="1564"/>
                      <a:pt x="2650" y="1085"/>
                    </a:cubicBezTo>
                    <a:cubicBezTo>
                      <a:pt x="2253" y="834"/>
                      <a:pt x="1815" y="626"/>
                      <a:pt x="1398" y="459"/>
                    </a:cubicBezTo>
                    <a:cubicBezTo>
                      <a:pt x="960" y="250"/>
                      <a:pt x="522" y="10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1"/>
              <p:cNvSpPr/>
              <p:nvPr/>
            </p:nvSpPr>
            <p:spPr>
              <a:xfrm>
                <a:off x="409675" y="2457025"/>
                <a:ext cx="118300" cy="128400"/>
              </a:xfrm>
              <a:custGeom>
                <a:avLst/>
                <a:gdLst/>
                <a:ahLst/>
                <a:cxnLst/>
                <a:rect l="l" t="t" r="r" b="b"/>
                <a:pathLst>
                  <a:path w="4732" h="5136" extrusionOk="0">
                    <a:moveTo>
                      <a:pt x="63" y="0"/>
                    </a:moveTo>
                    <a:cubicBezTo>
                      <a:pt x="63" y="0"/>
                      <a:pt x="0" y="21"/>
                      <a:pt x="0" y="42"/>
                    </a:cubicBezTo>
                    <a:cubicBezTo>
                      <a:pt x="334" y="501"/>
                      <a:pt x="709" y="939"/>
                      <a:pt x="1126" y="1335"/>
                    </a:cubicBezTo>
                    <a:lnTo>
                      <a:pt x="2274" y="2608"/>
                    </a:lnTo>
                    <a:lnTo>
                      <a:pt x="3400" y="3838"/>
                    </a:lnTo>
                    <a:cubicBezTo>
                      <a:pt x="3796" y="4276"/>
                      <a:pt x="4193" y="4735"/>
                      <a:pt x="4589" y="5131"/>
                    </a:cubicBezTo>
                    <a:cubicBezTo>
                      <a:pt x="4592" y="5134"/>
                      <a:pt x="4597" y="5136"/>
                      <a:pt x="4603" y="5136"/>
                    </a:cubicBezTo>
                    <a:cubicBezTo>
                      <a:pt x="4642" y="5136"/>
                      <a:pt x="4732" y="5087"/>
                      <a:pt x="4714" y="5069"/>
                    </a:cubicBezTo>
                    <a:cubicBezTo>
                      <a:pt x="4359" y="4610"/>
                      <a:pt x="3942" y="4193"/>
                      <a:pt x="3567" y="3776"/>
                    </a:cubicBezTo>
                    <a:lnTo>
                      <a:pt x="2441" y="2524"/>
                    </a:lnTo>
                    <a:lnTo>
                      <a:pt x="1293" y="1273"/>
                    </a:lnTo>
                    <a:cubicBezTo>
                      <a:pt x="918" y="814"/>
                      <a:pt x="501" y="397"/>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1"/>
              <p:cNvSpPr/>
              <p:nvPr/>
            </p:nvSpPr>
            <p:spPr>
              <a:xfrm>
                <a:off x="525950" y="2474750"/>
                <a:ext cx="82925" cy="135075"/>
              </a:xfrm>
              <a:custGeom>
                <a:avLst/>
                <a:gdLst/>
                <a:ahLst/>
                <a:cxnLst/>
                <a:rect l="l" t="t" r="r" b="b"/>
                <a:pathLst>
                  <a:path w="3317" h="5403" extrusionOk="0">
                    <a:moveTo>
                      <a:pt x="0" y="1"/>
                    </a:moveTo>
                    <a:lnTo>
                      <a:pt x="0" y="1"/>
                    </a:lnTo>
                    <a:cubicBezTo>
                      <a:pt x="21" y="21"/>
                      <a:pt x="42" y="63"/>
                      <a:pt x="84" y="84"/>
                    </a:cubicBezTo>
                    <a:cubicBezTo>
                      <a:pt x="1586" y="1481"/>
                      <a:pt x="2670" y="3296"/>
                      <a:pt x="3213" y="5298"/>
                    </a:cubicBezTo>
                    <a:cubicBezTo>
                      <a:pt x="3213" y="5340"/>
                      <a:pt x="3296" y="5361"/>
                      <a:pt x="3317" y="5403"/>
                    </a:cubicBezTo>
                    <a:lnTo>
                      <a:pt x="3317" y="5382"/>
                    </a:lnTo>
                    <a:cubicBezTo>
                      <a:pt x="2879" y="3692"/>
                      <a:pt x="2024" y="2128"/>
                      <a:pt x="856" y="856"/>
                    </a:cubicBezTo>
                    <a:cubicBezTo>
                      <a:pt x="584" y="543"/>
                      <a:pt x="292" y="2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1"/>
              <p:cNvSpPr/>
              <p:nvPr/>
            </p:nvSpPr>
            <p:spPr>
              <a:xfrm>
                <a:off x="281475" y="2565800"/>
                <a:ext cx="191800" cy="66600"/>
              </a:xfrm>
              <a:custGeom>
                <a:avLst/>
                <a:gdLst/>
                <a:ahLst/>
                <a:cxnLst/>
                <a:rect l="l" t="t" r="r" b="b"/>
                <a:pathLst>
                  <a:path w="7672" h="2664" extrusionOk="0">
                    <a:moveTo>
                      <a:pt x="6709" y="1"/>
                    </a:moveTo>
                    <a:cubicBezTo>
                      <a:pt x="6095" y="1"/>
                      <a:pt x="5463" y="269"/>
                      <a:pt x="4899" y="509"/>
                    </a:cubicBezTo>
                    <a:cubicBezTo>
                      <a:pt x="3856" y="926"/>
                      <a:pt x="2834" y="1323"/>
                      <a:pt x="1812" y="1761"/>
                    </a:cubicBezTo>
                    <a:lnTo>
                      <a:pt x="39" y="2470"/>
                    </a:lnTo>
                    <a:cubicBezTo>
                      <a:pt x="1" y="2489"/>
                      <a:pt x="153" y="2663"/>
                      <a:pt x="228" y="2663"/>
                    </a:cubicBezTo>
                    <a:cubicBezTo>
                      <a:pt x="235" y="2663"/>
                      <a:pt x="242" y="2661"/>
                      <a:pt x="247" y="2658"/>
                    </a:cubicBezTo>
                    <a:cubicBezTo>
                      <a:pt x="1520" y="2136"/>
                      <a:pt x="2792" y="1615"/>
                      <a:pt x="4044" y="1093"/>
                    </a:cubicBezTo>
                    <a:cubicBezTo>
                      <a:pt x="4648" y="843"/>
                      <a:pt x="5253" y="572"/>
                      <a:pt x="5858" y="363"/>
                    </a:cubicBezTo>
                    <a:cubicBezTo>
                      <a:pt x="6196" y="251"/>
                      <a:pt x="6557" y="161"/>
                      <a:pt x="6912" y="161"/>
                    </a:cubicBezTo>
                    <a:cubicBezTo>
                      <a:pt x="7150" y="161"/>
                      <a:pt x="7385" y="201"/>
                      <a:pt x="7610" y="301"/>
                    </a:cubicBezTo>
                    <a:cubicBezTo>
                      <a:pt x="7619" y="303"/>
                      <a:pt x="7626" y="304"/>
                      <a:pt x="7631" y="304"/>
                    </a:cubicBezTo>
                    <a:cubicBezTo>
                      <a:pt x="7672" y="304"/>
                      <a:pt x="7587" y="236"/>
                      <a:pt x="7569" y="217"/>
                    </a:cubicBezTo>
                    <a:cubicBezTo>
                      <a:pt x="7292" y="62"/>
                      <a:pt x="7002" y="1"/>
                      <a:pt x="6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1"/>
              <p:cNvSpPr/>
              <p:nvPr/>
            </p:nvSpPr>
            <p:spPr>
              <a:xfrm>
                <a:off x="352825" y="2602450"/>
                <a:ext cx="196625" cy="88725"/>
              </a:xfrm>
              <a:custGeom>
                <a:avLst/>
                <a:gdLst/>
                <a:ahLst/>
                <a:cxnLst/>
                <a:rect l="l" t="t" r="r" b="b"/>
                <a:pathLst>
                  <a:path w="7865" h="3549" extrusionOk="0">
                    <a:moveTo>
                      <a:pt x="7310" y="1"/>
                    </a:moveTo>
                    <a:cubicBezTo>
                      <a:pt x="6457" y="1"/>
                      <a:pt x="5626" y="433"/>
                      <a:pt x="4923" y="879"/>
                    </a:cubicBezTo>
                    <a:cubicBezTo>
                      <a:pt x="3964" y="1484"/>
                      <a:pt x="3129" y="2318"/>
                      <a:pt x="2128" y="2860"/>
                    </a:cubicBezTo>
                    <a:cubicBezTo>
                      <a:pt x="1565" y="3194"/>
                      <a:pt x="918" y="3382"/>
                      <a:pt x="251" y="3382"/>
                    </a:cubicBezTo>
                    <a:cubicBezTo>
                      <a:pt x="209" y="3382"/>
                      <a:pt x="147" y="3444"/>
                      <a:pt x="105" y="3465"/>
                    </a:cubicBezTo>
                    <a:cubicBezTo>
                      <a:pt x="63" y="3507"/>
                      <a:pt x="1" y="3548"/>
                      <a:pt x="22" y="3548"/>
                    </a:cubicBezTo>
                    <a:cubicBezTo>
                      <a:pt x="1085" y="3548"/>
                      <a:pt x="2024" y="3027"/>
                      <a:pt x="2879" y="2422"/>
                    </a:cubicBezTo>
                    <a:cubicBezTo>
                      <a:pt x="3859" y="1755"/>
                      <a:pt x="4715" y="900"/>
                      <a:pt x="5820" y="420"/>
                    </a:cubicBezTo>
                    <a:cubicBezTo>
                      <a:pt x="6339" y="195"/>
                      <a:pt x="6902" y="70"/>
                      <a:pt x="7460" y="70"/>
                    </a:cubicBezTo>
                    <a:cubicBezTo>
                      <a:pt x="7574" y="70"/>
                      <a:pt x="7688" y="75"/>
                      <a:pt x="7801" y="86"/>
                    </a:cubicBezTo>
                    <a:cubicBezTo>
                      <a:pt x="7813" y="86"/>
                      <a:pt x="7832" y="73"/>
                      <a:pt x="7846" y="61"/>
                    </a:cubicBezTo>
                    <a:lnTo>
                      <a:pt x="7846" y="61"/>
                    </a:lnTo>
                    <a:cubicBezTo>
                      <a:pt x="7852" y="62"/>
                      <a:pt x="7858" y="64"/>
                      <a:pt x="7864" y="65"/>
                    </a:cubicBezTo>
                    <a:lnTo>
                      <a:pt x="7864" y="44"/>
                    </a:lnTo>
                    <a:cubicBezTo>
                      <a:pt x="7864" y="44"/>
                      <a:pt x="7856" y="52"/>
                      <a:pt x="7846" y="61"/>
                    </a:cubicBezTo>
                    <a:lnTo>
                      <a:pt x="7846" y="61"/>
                    </a:lnTo>
                    <a:cubicBezTo>
                      <a:pt x="7667" y="20"/>
                      <a:pt x="7488"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1"/>
              <p:cNvSpPr/>
              <p:nvPr/>
            </p:nvSpPr>
            <p:spPr>
              <a:xfrm>
                <a:off x="450850" y="2627525"/>
                <a:ext cx="150725" cy="122050"/>
              </a:xfrm>
              <a:custGeom>
                <a:avLst/>
                <a:gdLst/>
                <a:ahLst/>
                <a:cxnLst/>
                <a:rect l="l" t="t" r="r" b="b"/>
                <a:pathLst>
                  <a:path w="6029" h="4882" extrusionOk="0">
                    <a:moveTo>
                      <a:pt x="6029" y="1"/>
                    </a:moveTo>
                    <a:cubicBezTo>
                      <a:pt x="6027" y="1"/>
                      <a:pt x="6026" y="1"/>
                      <a:pt x="6024" y="2"/>
                    </a:cubicBezTo>
                    <a:lnTo>
                      <a:pt x="6024" y="2"/>
                    </a:lnTo>
                    <a:cubicBezTo>
                      <a:pt x="6026" y="2"/>
                      <a:pt x="6027" y="1"/>
                      <a:pt x="6029" y="1"/>
                    </a:cubicBezTo>
                    <a:close/>
                    <a:moveTo>
                      <a:pt x="6024" y="2"/>
                    </a:moveTo>
                    <a:lnTo>
                      <a:pt x="6024" y="2"/>
                    </a:lnTo>
                    <a:cubicBezTo>
                      <a:pt x="4003" y="504"/>
                      <a:pt x="2440" y="2004"/>
                      <a:pt x="1106" y="3547"/>
                    </a:cubicBezTo>
                    <a:cubicBezTo>
                      <a:pt x="919" y="3755"/>
                      <a:pt x="731" y="3985"/>
                      <a:pt x="543" y="4214"/>
                    </a:cubicBezTo>
                    <a:cubicBezTo>
                      <a:pt x="360" y="4418"/>
                      <a:pt x="176" y="4642"/>
                      <a:pt x="12" y="4867"/>
                    </a:cubicBezTo>
                    <a:lnTo>
                      <a:pt x="12" y="4867"/>
                    </a:lnTo>
                    <a:cubicBezTo>
                      <a:pt x="43" y="4839"/>
                      <a:pt x="134" y="4791"/>
                      <a:pt x="168" y="4756"/>
                    </a:cubicBezTo>
                    <a:cubicBezTo>
                      <a:pt x="481" y="4402"/>
                      <a:pt x="773" y="4026"/>
                      <a:pt x="1086" y="3651"/>
                    </a:cubicBezTo>
                    <a:cubicBezTo>
                      <a:pt x="1398" y="3296"/>
                      <a:pt x="1732" y="2900"/>
                      <a:pt x="2066" y="2566"/>
                    </a:cubicBezTo>
                    <a:cubicBezTo>
                      <a:pt x="2754" y="1836"/>
                      <a:pt x="3526" y="1211"/>
                      <a:pt x="4402" y="710"/>
                    </a:cubicBezTo>
                    <a:cubicBezTo>
                      <a:pt x="4882" y="439"/>
                      <a:pt x="5403" y="230"/>
                      <a:pt x="5925" y="84"/>
                    </a:cubicBezTo>
                    <a:cubicBezTo>
                      <a:pt x="5963" y="84"/>
                      <a:pt x="6002" y="12"/>
                      <a:pt x="6024" y="2"/>
                    </a:cubicBezTo>
                    <a:close/>
                    <a:moveTo>
                      <a:pt x="12" y="4867"/>
                    </a:moveTo>
                    <a:lnTo>
                      <a:pt x="12" y="4867"/>
                    </a:lnTo>
                    <a:cubicBezTo>
                      <a:pt x="5" y="4873"/>
                      <a:pt x="1" y="4878"/>
                      <a:pt x="1" y="4882"/>
                    </a:cubicBezTo>
                    <a:cubicBezTo>
                      <a:pt x="5" y="4877"/>
                      <a:pt x="8" y="4872"/>
                      <a:pt x="12" y="48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1"/>
              <p:cNvSpPr/>
              <p:nvPr/>
            </p:nvSpPr>
            <p:spPr>
              <a:xfrm>
                <a:off x="637025" y="2539925"/>
                <a:ext cx="29800" cy="81375"/>
              </a:xfrm>
              <a:custGeom>
                <a:avLst/>
                <a:gdLst/>
                <a:ahLst/>
                <a:cxnLst/>
                <a:rect l="l" t="t" r="r" b="b"/>
                <a:pathLst>
                  <a:path w="1192" h="3255" extrusionOk="0">
                    <a:moveTo>
                      <a:pt x="1189" y="3150"/>
                    </a:moveTo>
                    <a:lnTo>
                      <a:pt x="1189" y="3162"/>
                    </a:lnTo>
                    <a:lnTo>
                      <a:pt x="1189" y="3162"/>
                    </a:lnTo>
                    <a:cubicBezTo>
                      <a:pt x="1192" y="3157"/>
                      <a:pt x="1192" y="3153"/>
                      <a:pt x="1189" y="3150"/>
                    </a:cubicBezTo>
                    <a:close/>
                    <a:moveTo>
                      <a:pt x="167" y="1"/>
                    </a:moveTo>
                    <a:cubicBezTo>
                      <a:pt x="167" y="1"/>
                      <a:pt x="0" y="84"/>
                      <a:pt x="0" y="126"/>
                    </a:cubicBezTo>
                    <a:cubicBezTo>
                      <a:pt x="0" y="418"/>
                      <a:pt x="42" y="689"/>
                      <a:pt x="125" y="981"/>
                    </a:cubicBezTo>
                    <a:cubicBezTo>
                      <a:pt x="188" y="1231"/>
                      <a:pt x="271" y="1503"/>
                      <a:pt x="355" y="1753"/>
                    </a:cubicBezTo>
                    <a:cubicBezTo>
                      <a:pt x="522" y="2295"/>
                      <a:pt x="751" y="2796"/>
                      <a:pt x="1064" y="3255"/>
                    </a:cubicBezTo>
                    <a:cubicBezTo>
                      <a:pt x="1064" y="3255"/>
                      <a:pt x="1165" y="3197"/>
                      <a:pt x="1187" y="3166"/>
                    </a:cubicBezTo>
                    <a:lnTo>
                      <a:pt x="1187" y="3166"/>
                    </a:lnTo>
                    <a:cubicBezTo>
                      <a:pt x="1188" y="3167"/>
                      <a:pt x="1188" y="3169"/>
                      <a:pt x="1189" y="3171"/>
                    </a:cubicBezTo>
                    <a:lnTo>
                      <a:pt x="1189" y="3162"/>
                    </a:lnTo>
                    <a:lnTo>
                      <a:pt x="1189" y="3162"/>
                    </a:lnTo>
                    <a:cubicBezTo>
                      <a:pt x="1188" y="3163"/>
                      <a:pt x="1188" y="3164"/>
                      <a:pt x="1187" y="3166"/>
                    </a:cubicBezTo>
                    <a:lnTo>
                      <a:pt x="1187" y="3166"/>
                    </a:lnTo>
                    <a:cubicBezTo>
                      <a:pt x="979" y="2646"/>
                      <a:pt x="730" y="2126"/>
                      <a:pt x="563" y="1607"/>
                    </a:cubicBezTo>
                    <a:cubicBezTo>
                      <a:pt x="480" y="1336"/>
                      <a:pt x="396" y="1085"/>
                      <a:pt x="334" y="814"/>
                    </a:cubicBezTo>
                    <a:cubicBezTo>
                      <a:pt x="271" y="564"/>
                      <a:pt x="250" y="25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7" name="Google Shape;2787;p31"/>
          <p:cNvGrpSpPr/>
          <p:nvPr/>
        </p:nvGrpSpPr>
        <p:grpSpPr>
          <a:xfrm>
            <a:off x="8581300" y="2272600"/>
            <a:ext cx="1174850" cy="2506000"/>
            <a:chOff x="8505100" y="2272600"/>
            <a:chExt cx="1174850" cy="2506000"/>
          </a:xfrm>
        </p:grpSpPr>
        <p:sp>
          <p:nvSpPr>
            <p:cNvPr id="2788" name="Google Shape;2788;p31"/>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9" name="Google Shape;2789;p31"/>
            <p:cNvGrpSpPr/>
            <p:nvPr/>
          </p:nvGrpSpPr>
          <p:grpSpPr>
            <a:xfrm>
              <a:off x="8505100" y="2272600"/>
              <a:ext cx="1174850" cy="2455800"/>
              <a:chOff x="8428900" y="2272600"/>
              <a:chExt cx="1174850" cy="2455800"/>
            </a:xfrm>
          </p:grpSpPr>
          <p:sp>
            <p:nvSpPr>
              <p:cNvPr id="2790" name="Google Shape;2790;p31"/>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1"/>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1"/>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1"/>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1"/>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1"/>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1"/>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1"/>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1"/>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1"/>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1"/>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1"/>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1"/>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1"/>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1"/>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1"/>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1"/>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1"/>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1"/>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1"/>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1"/>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1"/>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1"/>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1"/>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1"/>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31"/>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31"/>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1"/>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1"/>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31"/>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31"/>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1"/>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1"/>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1"/>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1"/>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1"/>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1"/>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1"/>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1"/>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1"/>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1"/>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1"/>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32" name="Google Shape;2832;p31"/>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21"/>
        <p:cNvGrpSpPr/>
        <p:nvPr/>
      </p:nvGrpSpPr>
      <p:grpSpPr>
        <a:xfrm>
          <a:off x="0" y="0"/>
          <a:ext cx="0" cy="0"/>
          <a:chOff x="0" y="0"/>
          <a:chExt cx="0" cy="0"/>
        </a:xfrm>
      </p:grpSpPr>
      <p:sp>
        <p:nvSpPr>
          <p:cNvPr id="2922" name="Google Shape;2922;p34"/>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4"/>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4"/>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925" name="Google Shape;2925;p34"/>
          <p:cNvGrpSpPr/>
          <p:nvPr/>
        </p:nvGrpSpPr>
        <p:grpSpPr>
          <a:xfrm>
            <a:off x="2936544" y="-329546"/>
            <a:ext cx="2934233" cy="708308"/>
            <a:chOff x="2375925" y="3297600"/>
            <a:chExt cx="735950" cy="177650"/>
          </a:xfrm>
        </p:grpSpPr>
        <p:sp>
          <p:nvSpPr>
            <p:cNvPr id="2926" name="Google Shape;2926;p34"/>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4"/>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4"/>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4"/>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4"/>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34"/>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2" name="Google Shape;2932;p34"/>
          <p:cNvGrpSpPr/>
          <p:nvPr/>
        </p:nvGrpSpPr>
        <p:grpSpPr>
          <a:xfrm>
            <a:off x="7169846" y="2833891"/>
            <a:ext cx="3071647" cy="2128595"/>
            <a:chOff x="7169846" y="2833891"/>
            <a:chExt cx="3071647" cy="2128595"/>
          </a:xfrm>
        </p:grpSpPr>
        <p:grpSp>
          <p:nvGrpSpPr>
            <p:cNvPr id="2933" name="Google Shape;2933;p34"/>
            <p:cNvGrpSpPr/>
            <p:nvPr/>
          </p:nvGrpSpPr>
          <p:grpSpPr>
            <a:xfrm>
              <a:off x="7169846" y="2833891"/>
              <a:ext cx="3071647" cy="2128595"/>
              <a:chOff x="6701321" y="2327691"/>
              <a:chExt cx="3071647" cy="2128595"/>
            </a:xfrm>
          </p:grpSpPr>
          <p:sp>
            <p:nvSpPr>
              <p:cNvPr id="2934" name="Google Shape;2934;p34"/>
              <p:cNvSpPr/>
              <p:nvPr/>
            </p:nvSpPr>
            <p:spPr>
              <a:xfrm>
                <a:off x="6701321" y="4243502"/>
                <a:ext cx="3071647" cy="212784"/>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34"/>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34"/>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34"/>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34"/>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34"/>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34"/>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34"/>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34"/>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34"/>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34"/>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34"/>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34"/>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34"/>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34"/>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34"/>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34"/>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34"/>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34"/>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34"/>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34"/>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34"/>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34"/>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34"/>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34"/>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34"/>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34"/>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34"/>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34"/>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34"/>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34"/>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34"/>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34"/>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34"/>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34"/>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34"/>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0" name="Google Shape;2970;p34"/>
            <p:cNvGrpSpPr/>
            <p:nvPr/>
          </p:nvGrpSpPr>
          <p:grpSpPr>
            <a:xfrm>
              <a:off x="8394114" y="2965234"/>
              <a:ext cx="623127" cy="376402"/>
              <a:chOff x="1412143" y="4301302"/>
              <a:chExt cx="701246" cy="423542"/>
            </a:xfrm>
          </p:grpSpPr>
          <p:grpSp>
            <p:nvGrpSpPr>
              <p:cNvPr id="2971" name="Google Shape;2971;p34"/>
              <p:cNvGrpSpPr/>
              <p:nvPr/>
            </p:nvGrpSpPr>
            <p:grpSpPr>
              <a:xfrm>
                <a:off x="1412143" y="4492167"/>
                <a:ext cx="701246" cy="232678"/>
                <a:chOff x="7138068" y="2592629"/>
                <a:chExt cx="701246" cy="232678"/>
              </a:xfrm>
            </p:grpSpPr>
            <p:sp>
              <p:nvSpPr>
                <p:cNvPr id="2972" name="Google Shape;2972;p34"/>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4"/>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4"/>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4"/>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4"/>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4"/>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4"/>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4"/>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34"/>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34"/>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2" name="Google Shape;2982;p34"/>
              <p:cNvGrpSpPr/>
              <p:nvPr/>
            </p:nvGrpSpPr>
            <p:grpSpPr>
              <a:xfrm rot="-1436162">
                <a:off x="1652698" y="4359172"/>
                <a:ext cx="325222" cy="188484"/>
                <a:chOff x="3731575" y="1638525"/>
                <a:chExt cx="208350" cy="120750"/>
              </a:xfrm>
            </p:grpSpPr>
            <p:sp>
              <p:nvSpPr>
                <p:cNvPr id="2983" name="Google Shape;2983;p34"/>
                <p:cNvSpPr/>
                <p:nvPr/>
              </p:nvSpPr>
              <p:spPr>
                <a:xfrm>
                  <a:off x="3731575" y="1638525"/>
                  <a:ext cx="52525" cy="53175"/>
                </a:xfrm>
                <a:custGeom>
                  <a:avLst/>
                  <a:gdLst/>
                  <a:ahLst/>
                  <a:cxnLst/>
                  <a:rect l="l" t="t" r="r" b="b"/>
                  <a:pathLst>
                    <a:path w="2101" h="2127" extrusionOk="0">
                      <a:moveTo>
                        <a:pt x="1995" y="1"/>
                      </a:moveTo>
                      <a:lnTo>
                        <a:pt x="832" y="278"/>
                      </a:lnTo>
                      <a:lnTo>
                        <a:pt x="199" y="344"/>
                      </a:lnTo>
                      <a:cubicBezTo>
                        <a:pt x="66" y="357"/>
                        <a:pt x="0" y="503"/>
                        <a:pt x="80" y="621"/>
                      </a:cubicBezTo>
                      <a:lnTo>
                        <a:pt x="489" y="1176"/>
                      </a:lnTo>
                      <a:lnTo>
                        <a:pt x="1044" y="2127"/>
                      </a:lnTo>
                      <a:lnTo>
                        <a:pt x="1691" y="1625"/>
                      </a:lnTo>
                      <a:lnTo>
                        <a:pt x="2100" y="833"/>
                      </a:lnTo>
                      <a:lnTo>
                        <a:pt x="1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34"/>
                <p:cNvSpPr/>
                <p:nvPr/>
              </p:nvSpPr>
              <p:spPr>
                <a:xfrm>
                  <a:off x="3757650" y="1638850"/>
                  <a:ext cx="182275" cy="120425"/>
                </a:xfrm>
                <a:custGeom>
                  <a:avLst/>
                  <a:gdLst/>
                  <a:ahLst/>
                  <a:cxnLst/>
                  <a:rect l="l" t="t" r="r" b="b"/>
                  <a:pathLst>
                    <a:path w="7291" h="4817" extrusionOk="0">
                      <a:moveTo>
                        <a:pt x="952" y="1"/>
                      </a:moveTo>
                      <a:lnTo>
                        <a:pt x="1018" y="476"/>
                      </a:lnTo>
                      <a:cubicBezTo>
                        <a:pt x="1044" y="701"/>
                        <a:pt x="1004" y="925"/>
                        <a:pt x="899" y="1123"/>
                      </a:cubicBezTo>
                      <a:lnTo>
                        <a:pt x="754" y="1414"/>
                      </a:lnTo>
                      <a:cubicBezTo>
                        <a:pt x="688" y="1546"/>
                        <a:pt x="582" y="1665"/>
                        <a:pt x="463" y="1757"/>
                      </a:cubicBezTo>
                      <a:lnTo>
                        <a:pt x="1" y="2114"/>
                      </a:lnTo>
                      <a:lnTo>
                        <a:pt x="5931" y="4755"/>
                      </a:lnTo>
                      <a:cubicBezTo>
                        <a:pt x="6013" y="4797"/>
                        <a:pt x="6100" y="4816"/>
                        <a:pt x="6186" y="4816"/>
                      </a:cubicBezTo>
                      <a:cubicBezTo>
                        <a:pt x="6265" y="4816"/>
                        <a:pt x="6344" y="4800"/>
                        <a:pt x="6419" y="4768"/>
                      </a:cubicBezTo>
                      <a:lnTo>
                        <a:pt x="6604" y="4702"/>
                      </a:lnTo>
                      <a:cubicBezTo>
                        <a:pt x="6749" y="4636"/>
                        <a:pt x="6868" y="4531"/>
                        <a:pt x="6934" y="4385"/>
                      </a:cubicBezTo>
                      <a:lnTo>
                        <a:pt x="7225" y="3752"/>
                      </a:lnTo>
                      <a:cubicBezTo>
                        <a:pt x="7291" y="3593"/>
                        <a:pt x="7291" y="3408"/>
                        <a:pt x="7225" y="3250"/>
                      </a:cubicBezTo>
                      <a:lnTo>
                        <a:pt x="7079" y="2919"/>
                      </a:lnTo>
                      <a:cubicBezTo>
                        <a:pt x="7013" y="2774"/>
                        <a:pt x="6895" y="2669"/>
                        <a:pt x="6763" y="2603"/>
                      </a:cubicBezTo>
                      <a:lnTo>
                        <a:pt x="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34"/>
                <p:cNvSpPr/>
                <p:nvPr/>
              </p:nvSpPr>
              <p:spPr>
                <a:xfrm>
                  <a:off x="3781425" y="1638850"/>
                  <a:ext cx="158500" cy="93475"/>
                </a:xfrm>
                <a:custGeom>
                  <a:avLst/>
                  <a:gdLst/>
                  <a:ahLst/>
                  <a:cxnLst/>
                  <a:rect l="l" t="t" r="r" b="b"/>
                  <a:pathLst>
                    <a:path w="6340" h="3739" extrusionOk="0">
                      <a:moveTo>
                        <a:pt x="1" y="1"/>
                      </a:moveTo>
                      <a:lnTo>
                        <a:pt x="67" y="476"/>
                      </a:lnTo>
                      <a:cubicBezTo>
                        <a:pt x="80" y="608"/>
                        <a:pt x="80" y="727"/>
                        <a:pt x="53" y="846"/>
                      </a:cubicBezTo>
                      <a:cubicBezTo>
                        <a:pt x="27" y="952"/>
                        <a:pt x="6261" y="3738"/>
                        <a:pt x="6261" y="3738"/>
                      </a:cubicBezTo>
                      <a:cubicBezTo>
                        <a:pt x="6340" y="3580"/>
                        <a:pt x="6340" y="3408"/>
                        <a:pt x="6261" y="3250"/>
                      </a:cubicBezTo>
                      <a:lnTo>
                        <a:pt x="6115" y="2919"/>
                      </a:lnTo>
                      <a:cubicBezTo>
                        <a:pt x="6049" y="2774"/>
                        <a:pt x="5944" y="2669"/>
                        <a:pt x="5798" y="2603"/>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34"/>
                <p:cNvSpPr/>
                <p:nvPr/>
              </p:nvSpPr>
              <p:spPr>
                <a:xfrm>
                  <a:off x="3731575" y="1645450"/>
                  <a:ext cx="25125" cy="22500"/>
                </a:xfrm>
                <a:custGeom>
                  <a:avLst/>
                  <a:gdLst/>
                  <a:ahLst/>
                  <a:cxnLst/>
                  <a:rect l="l" t="t" r="r" b="b"/>
                  <a:pathLst>
                    <a:path w="1005" h="900" extrusionOk="0">
                      <a:moveTo>
                        <a:pt x="832" y="1"/>
                      </a:moveTo>
                      <a:lnTo>
                        <a:pt x="199" y="67"/>
                      </a:lnTo>
                      <a:cubicBezTo>
                        <a:pt x="66" y="80"/>
                        <a:pt x="0" y="239"/>
                        <a:pt x="80" y="344"/>
                      </a:cubicBezTo>
                      <a:lnTo>
                        <a:pt x="476" y="899"/>
                      </a:lnTo>
                      <a:lnTo>
                        <a:pt x="516" y="886"/>
                      </a:lnTo>
                      <a:cubicBezTo>
                        <a:pt x="859" y="741"/>
                        <a:pt x="1004" y="331"/>
                        <a:pt x="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987" name="Google Shape;2987;p34"/>
          <p:cNvGrpSpPr/>
          <p:nvPr/>
        </p:nvGrpSpPr>
        <p:grpSpPr>
          <a:xfrm flipH="1">
            <a:off x="-985285" y="1471357"/>
            <a:ext cx="1658342" cy="3137156"/>
            <a:chOff x="6265575" y="1978274"/>
            <a:chExt cx="1536925" cy="2057017"/>
          </a:xfrm>
        </p:grpSpPr>
        <p:sp>
          <p:nvSpPr>
            <p:cNvPr id="2988" name="Google Shape;2988;p34"/>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9" name="Google Shape;2989;p34"/>
            <p:cNvGrpSpPr/>
            <p:nvPr/>
          </p:nvGrpSpPr>
          <p:grpSpPr>
            <a:xfrm>
              <a:off x="6265575" y="1978281"/>
              <a:ext cx="1179732" cy="2056993"/>
              <a:chOff x="-221497" y="1179358"/>
              <a:chExt cx="1179732" cy="2866889"/>
            </a:xfrm>
          </p:grpSpPr>
          <p:grpSp>
            <p:nvGrpSpPr>
              <p:cNvPr id="2990" name="Google Shape;2990;p34"/>
              <p:cNvGrpSpPr/>
              <p:nvPr/>
            </p:nvGrpSpPr>
            <p:grpSpPr>
              <a:xfrm>
                <a:off x="-221497" y="1179358"/>
                <a:ext cx="1179732" cy="2866889"/>
                <a:chOff x="-221497" y="1179358"/>
                <a:chExt cx="1179732" cy="2866889"/>
              </a:xfrm>
            </p:grpSpPr>
            <p:sp>
              <p:nvSpPr>
                <p:cNvPr id="2991" name="Google Shape;2991;p34"/>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34"/>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34"/>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34"/>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34"/>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34"/>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34"/>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34"/>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9" name="Google Shape;2999;p34"/>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00" name="Google Shape;3000;p34"/>
          <p:cNvGrpSpPr/>
          <p:nvPr/>
        </p:nvGrpSpPr>
        <p:grpSpPr>
          <a:xfrm flipH="1">
            <a:off x="-117908" y="1761968"/>
            <a:ext cx="701573" cy="635200"/>
            <a:chOff x="791550" y="2156375"/>
            <a:chExt cx="1145425" cy="1118900"/>
          </a:xfrm>
        </p:grpSpPr>
        <p:sp>
          <p:nvSpPr>
            <p:cNvPr id="3001" name="Google Shape;3001;p3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34"/>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3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3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4"/>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34"/>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3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4"/>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4"/>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4"/>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6" name="Google Shape;3016;p34"/>
          <p:cNvGrpSpPr/>
          <p:nvPr/>
        </p:nvGrpSpPr>
        <p:grpSpPr>
          <a:xfrm flipH="1">
            <a:off x="-117908" y="2676904"/>
            <a:ext cx="701573" cy="635200"/>
            <a:chOff x="791550" y="2156375"/>
            <a:chExt cx="1145425" cy="1118900"/>
          </a:xfrm>
        </p:grpSpPr>
        <p:sp>
          <p:nvSpPr>
            <p:cNvPr id="3017" name="Google Shape;3017;p3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4"/>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4"/>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4"/>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4"/>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4"/>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1" name="Google Shape;3031;p34"/>
          <p:cNvGrpSpPr/>
          <p:nvPr/>
        </p:nvGrpSpPr>
        <p:grpSpPr>
          <a:xfrm flipH="1">
            <a:off x="-117865" y="3596586"/>
            <a:ext cx="701505" cy="635200"/>
            <a:chOff x="8817561" y="3596620"/>
            <a:chExt cx="650143" cy="635200"/>
          </a:xfrm>
        </p:grpSpPr>
        <p:grpSp>
          <p:nvGrpSpPr>
            <p:cNvPr id="3032" name="Google Shape;3032;p34"/>
            <p:cNvGrpSpPr/>
            <p:nvPr/>
          </p:nvGrpSpPr>
          <p:grpSpPr>
            <a:xfrm>
              <a:off x="8817561" y="3596620"/>
              <a:ext cx="650143" cy="635200"/>
              <a:chOff x="791550" y="2156375"/>
              <a:chExt cx="1145425" cy="1118900"/>
            </a:xfrm>
          </p:grpSpPr>
          <p:sp>
            <p:nvSpPr>
              <p:cNvPr id="3033" name="Google Shape;3033;p34"/>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4"/>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4"/>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4"/>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4"/>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4"/>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4"/>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4"/>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4"/>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4"/>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4"/>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4"/>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4"/>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6" name="Google Shape;3046;p34"/>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4"/>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48"/>
        <p:cNvGrpSpPr/>
        <p:nvPr/>
      </p:nvGrpSpPr>
      <p:grpSpPr>
        <a:xfrm>
          <a:off x="0" y="0"/>
          <a:ext cx="0" cy="0"/>
          <a:chOff x="0" y="0"/>
          <a:chExt cx="0" cy="0"/>
        </a:xfrm>
      </p:grpSpPr>
      <p:sp>
        <p:nvSpPr>
          <p:cNvPr id="3049" name="Google Shape;3049;p35"/>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3050" name="Google Shape;3050;p35"/>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1" name="Google Shape;3051;p35"/>
          <p:cNvGrpSpPr/>
          <p:nvPr/>
        </p:nvGrpSpPr>
        <p:grpSpPr>
          <a:xfrm>
            <a:off x="2936544" y="-329546"/>
            <a:ext cx="2934233" cy="708308"/>
            <a:chOff x="2375925" y="3297600"/>
            <a:chExt cx="735950" cy="177650"/>
          </a:xfrm>
        </p:grpSpPr>
        <p:sp>
          <p:nvSpPr>
            <p:cNvPr id="3052" name="Google Shape;3052;p3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a:effectLst>
              <a:outerShdw blurRad="1285875" dist="733425" dir="15240000" algn="bl" rotWithShape="0">
                <a:schemeClr val="lt1">
                  <a:alpha val="2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8" name="Google Shape;3058;p35"/>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grpSp>
        <p:nvGrpSpPr>
          <p:cNvPr id="93" name="Google Shape;93;p3"/>
          <p:cNvGrpSpPr/>
          <p:nvPr/>
        </p:nvGrpSpPr>
        <p:grpSpPr>
          <a:xfrm>
            <a:off x="8371159" y="1228895"/>
            <a:ext cx="1132543" cy="2866889"/>
            <a:chOff x="-221497" y="1179358"/>
            <a:chExt cx="1179732" cy="2866889"/>
          </a:xfrm>
        </p:grpSpPr>
        <p:grpSp>
          <p:nvGrpSpPr>
            <p:cNvPr id="94" name="Google Shape;94;p3"/>
            <p:cNvGrpSpPr/>
            <p:nvPr/>
          </p:nvGrpSpPr>
          <p:grpSpPr>
            <a:xfrm>
              <a:off x="-221497" y="1179358"/>
              <a:ext cx="1179732" cy="2866889"/>
              <a:chOff x="-221497" y="1179358"/>
              <a:chExt cx="1179732" cy="2866889"/>
            </a:xfrm>
          </p:grpSpPr>
          <p:grpSp>
            <p:nvGrpSpPr>
              <p:cNvPr id="95" name="Google Shape;95;p3"/>
              <p:cNvGrpSpPr/>
              <p:nvPr/>
            </p:nvGrpSpPr>
            <p:grpSpPr>
              <a:xfrm>
                <a:off x="-221497" y="1179358"/>
                <a:ext cx="1179732" cy="2866889"/>
                <a:chOff x="-221497" y="1179358"/>
                <a:chExt cx="1179732" cy="2866889"/>
              </a:xfrm>
            </p:grpSpPr>
            <p:sp>
              <p:nvSpPr>
                <p:cNvPr id="96" name="Google Shape;96;p3"/>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3"/>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3"/>
            <p:cNvGrpSpPr/>
            <p:nvPr/>
          </p:nvGrpSpPr>
          <p:grpSpPr>
            <a:xfrm>
              <a:off x="-93016" y="3230957"/>
              <a:ext cx="501676" cy="471172"/>
              <a:chOff x="-93016" y="3230957"/>
              <a:chExt cx="501676" cy="471172"/>
            </a:xfrm>
          </p:grpSpPr>
          <p:sp>
            <p:nvSpPr>
              <p:cNvPr id="106" name="Google Shape;106;p3"/>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3"/>
            <p:cNvGrpSpPr/>
            <p:nvPr/>
          </p:nvGrpSpPr>
          <p:grpSpPr>
            <a:xfrm>
              <a:off x="-84300" y="2373940"/>
              <a:ext cx="506786" cy="503866"/>
              <a:chOff x="-84300" y="1516940"/>
              <a:chExt cx="506786" cy="503866"/>
            </a:xfrm>
          </p:grpSpPr>
          <p:sp>
            <p:nvSpPr>
              <p:cNvPr id="111" name="Google Shape;111;p3"/>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84300" y="1516940"/>
                <a:ext cx="130702" cy="503866"/>
                <a:chOff x="-84300" y="1516940"/>
                <a:chExt cx="130702" cy="503866"/>
              </a:xfrm>
            </p:grpSpPr>
            <p:sp>
              <p:nvSpPr>
                <p:cNvPr id="116" name="Google Shape;116;p3"/>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 name="Google Shape;118;p3"/>
            <p:cNvGrpSpPr/>
            <p:nvPr/>
          </p:nvGrpSpPr>
          <p:grpSpPr>
            <a:xfrm>
              <a:off x="-93016" y="1549632"/>
              <a:ext cx="501676" cy="471172"/>
              <a:chOff x="-93016" y="3230957"/>
              <a:chExt cx="501676" cy="471172"/>
            </a:xfrm>
          </p:grpSpPr>
          <p:sp>
            <p:nvSpPr>
              <p:cNvPr id="119" name="Google Shape;119;p3"/>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 name="Google Shape;123;p3"/>
          <p:cNvSpPr/>
          <p:nvPr/>
        </p:nvSpPr>
        <p:spPr>
          <a:xfrm>
            <a:off x="325" y="4039400"/>
            <a:ext cx="9200404" cy="1138194"/>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5" y="0"/>
            <a:ext cx="9143979" cy="902450"/>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125" name="Google Shape;125;p3"/>
          <p:cNvGrpSpPr/>
          <p:nvPr/>
        </p:nvGrpSpPr>
        <p:grpSpPr>
          <a:xfrm>
            <a:off x="2936544" y="-329546"/>
            <a:ext cx="2934233" cy="708308"/>
            <a:chOff x="2375925" y="3297600"/>
            <a:chExt cx="735950" cy="177650"/>
          </a:xfrm>
        </p:grpSpPr>
        <p:sp>
          <p:nvSpPr>
            <p:cNvPr id="126" name="Google Shape;126;p3"/>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3"/>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3" name="Google Shape;133;p3"/>
          <p:cNvSpPr txBox="1">
            <a:spLocks noGrp="1"/>
          </p:cNvSpPr>
          <p:nvPr>
            <p:ph type="title" idx="2" hasCustomPrompt="1"/>
          </p:nvPr>
        </p:nvSpPr>
        <p:spPr>
          <a:xfrm>
            <a:off x="3147325" y="1228900"/>
            <a:ext cx="2849400" cy="69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3"/>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3"/>
          <p:cNvSpPr/>
          <p:nvPr/>
        </p:nvSpPr>
        <p:spPr>
          <a:xfrm flipH="1">
            <a:off x="275" y="4673900"/>
            <a:ext cx="9200400" cy="503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 name="Google Shape;136;p3"/>
          <p:cNvGrpSpPr/>
          <p:nvPr/>
        </p:nvGrpSpPr>
        <p:grpSpPr>
          <a:xfrm>
            <a:off x="29206" y="2199506"/>
            <a:ext cx="1371803" cy="1955994"/>
            <a:chOff x="29206" y="2199506"/>
            <a:chExt cx="1371803" cy="1955994"/>
          </a:xfrm>
        </p:grpSpPr>
        <p:sp>
          <p:nvSpPr>
            <p:cNvPr id="137" name="Google Shape;137;p3"/>
            <p:cNvSpPr/>
            <p:nvPr/>
          </p:nvSpPr>
          <p:spPr>
            <a:xfrm>
              <a:off x="411425" y="40421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3"/>
            <p:cNvGrpSpPr/>
            <p:nvPr/>
          </p:nvGrpSpPr>
          <p:grpSpPr>
            <a:xfrm>
              <a:off x="29206" y="2199506"/>
              <a:ext cx="1371803" cy="1916250"/>
              <a:chOff x="173975" y="1846850"/>
              <a:chExt cx="1630575" cy="2277725"/>
            </a:xfrm>
          </p:grpSpPr>
          <p:sp>
            <p:nvSpPr>
              <p:cNvPr id="139" name="Google Shape;139;p3"/>
              <p:cNvSpPr/>
              <p:nvPr/>
            </p:nvSpPr>
            <p:spPr>
              <a:xfrm>
                <a:off x="593225" y="1846850"/>
                <a:ext cx="549625" cy="700300"/>
              </a:xfrm>
              <a:custGeom>
                <a:avLst/>
                <a:gdLst/>
                <a:ahLst/>
                <a:cxnLst/>
                <a:rect l="l" t="t" r="r" b="b"/>
                <a:pathLst>
                  <a:path w="21985" h="28012" extrusionOk="0">
                    <a:moveTo>
                      <a:pt x="7413" y="1"/>
                    </a:moveTo>
                    <a:cubicBezTo>
                      <a:pt x="7250" y="1"/>
                      <a:pt x="7087" y="9"/>
                      <a:pt x="6925" y="25"/>
                    </a:cubicBezTo>
                    <a:cubicBezTo>
                      <a:pt x="5965" y="129"/>
                      <a:pt x="5048" y="463"/>
                      <a:pt x="4255" y="1005"/>
                    </a:cubicBezTo>
                    <a:cubicBezTo>
                      <a:pt x="939" y="3195"/>
                      <a:pt x="0" y="7888"/>
                      <a:pt x="1126" y="11684"/>
                    </a:cubicBezTo>
                    <a:cubicBezTo>
                      <a:pt x="2065" y="14792"/>
                      <a:pt x="3942" y="17629"/>
                      <a:pt x="5778" y="20236"/>
                    </a:cubicBezTo>
                    <a:cubicBezTo>
                      <a:pt x="7154" y="22197"/>
                      <a:pt x="8906" y="23865"/>
                      <a:pt x="10950" y="25137"/>
                    </a:cubicBezTo>
                    <a:cubicBezTo>
                      <a:pt x="11463" y="25441"/>
                      <a:pt x="16387" y="28011"/>
                      <a:pt x="17483" y="28011"/>
                    </a:cubicBezTo>
                    <a:cubicBezTo>
                      <a:pt x="17591" y="28011"/>
                      <a:pt x="17661" y="27986"/>
                      <a:pt x="17687" y="27932"/>
                    </a:cubicBezTo>
                    <a:cubicBezTo>
                      <a:pt x="21984" y="18880"/>
                      <a:pt x="20920" y="5135"/>
                      <a:pt x="10575" y="755"/>
                    </a:cubicBezTo>
                    <a:cubicBezTo>
                      <a:pt x="9561" y="339"/>
                      <a:pt x="8484" y="1"/>
                      <a:pt x="74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33475" y="1878750"/>
                <a:ext cx="78250" cy="230500"/>
              </a:xfrm>
              <a:custGeom>
                <a:avLst/>
                <a:gdLst/>
                <a:ahLst/>
                <a:cxnLst/>
                <a:rect l="l" t="t" r="r" b="b"/>
                <a:pathLst>
                  <a:path w="3130" h="9220" extrusionOk="0">
                    <a:moveTo>
                      <a:pt x="168" y="0"/>
                    </a:moveTo>
                    <a:cubicBezTo>
                      <a:pt x="168" y="42"/>
                      <a:pt x="22" y="84"/>
                      <a:pt x="22" y="126"/>
                    </a:cubicBezTo>
                    <a:cubicBezTo>
                      <a:pt x="1" y="1419"/>
                      <a:pt x="168" y="2691"/>
                      <a:pt x="501" y="3922"/>
                    </a:cubicBezTo>
                    <a:cubicBezTo>
                      <a:pt x="793" y="5152"/>
                      <a:pt x="1273" y="6320"/>
                      <a:pt x="1857" y="7447"/>
                    </a:cubicBezTo>
                    <a:cubicBezTo>
                      <a:pt x="2212" y="8072"/>
                      <a:pt x="2608" y="8656"/>
                      <a:pt x="3046" y="9220"/>
                    </a:cubicBezTo>
                    <a:cubicBezTo>
                      <a:pt x="3046" y="9220"/>
                      <a:pt x="3129" y="9178"/>
                      <a:pt x="3109" y="9157"/>
                    </a:cubicBezTo>
                    <a:lnTo>
                      <a:pt x="3129" y="9157"/>
                    </a:lnTo>
                    <a:cubicBezTo>
                      <a:pt x="1690" y="7071"/>
                      <a:pt x="731" y="4673"/>
                      <a:pt x="335" y="2149"/>
                    </a:cubicBezTo>
                    <a:cubicBezTo>
                      <a:pt x="230" y="1440"/>
                      <a:pt x="189" y="731"/>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11175" y="1883375"/>
                <a:ext cx="47475" cy="282425"/>
              </a:xfrm>
              <a:custGeom>
                <a:avLst/>
                <a:gdLst/>
                <a:ahLst/>
                <a:cxnLst/>
                <a:rect l="l" t="t" r="r" b="b"/>
                <a:pathLst>
                  <a:path w="1899" h="11297" extrusionOk="0">
                    <a:moveTo>
                      <a:pt x="1776" y="0"/>
                    </a:moveTo>
                    <a:cubicBezTo>
                      <a:pt x="1774" y="0"/>
                      <a:pt x="1773" y="1"/>
                      <a:pt x="1773" y="3"/>
                    </a:cubicBezTo>
                    <a:cubicBezTo>
                      <a:pt x="1356" y="3028"/>
                      <a:pt x="1" y="5989"/>
                      <a:pt x="418" y="9118"/>
                    </a:cubicBezTo>
                    <a:cubicBezTo>
                      <a:pt x="501" y="9848"/>
                      <a:pt x="751" y="10557"/>
                      <a:pt x="1127" y="11204"/>
                    </a:cubicBezTo>
                    <a:cubicBezTo>
                      <a:pt x="1127" y="11221"/>
                      <a:pt x="1214" y="11297"/>
                      <a:pt x="1219" y="11297"/>
                    </a:cubicBezTo>
                    <a:cubicBezTo>
                      <a:pt x="1220" y="11297"/>
                      <a:pt x="1217" y="11294"/>
                      <a:pt x="1210" y="11287"/>
                    </a:cubicBezTo>
                    <a:lnTo>
                      <a:pt x="1210" y="11266"/>
                    </a:lnTo>
                    <a:cubicBezTo>
                      <a:pt x="501" y="10077"/>
                      <a:pt x="418" y="8617"/>
                      <a:pt x="501" y="7262"/>
                    </a:cubicBezTo>
                    <a:cubicBezTo>
                      <a:pt x="605" y="5739"/>
                      <a:pt x="981" y="4258"/>
                      <a:pt x="1356" y="2798"/>
                    </a:cubicBezTo>
                    <a:cubicBezTo>
                      <a:pt x="1586" y="1922"/>
                      <a:pt x="1753" y="1025"/>
                      <a:pt x="1899" y="128"/>
                    </a:cubicBezTo>
                    <a:cubicBezTo>
                      <a:pt x="1899" y="90"/>
                      <a:pt x="1795" y="0"/>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1450" y="1973650"/>
                <a:ext cx="137475" cy="249800"/>
              </a:xfrm>
              <a:custGeom>
                <a:avLst/>
                <a:gdLst/>
                <a:ahLst/>
                <a:cxnLst/>
                <a:rect l="l" t="t" r="r" b="b"/>
                <a:pathLst>
                  <a:path w="5499" h="9992" extrusionOk="0">
                    <a:moveTo>
                      <a:pt x="5436" y="1"/>
                    </a:moveTo>
                    <a:cubicBezTo>
                      <a:pt x="5436" y="1"/>
                      <a:pt x="5373" y="21"/>
                      <a:pt x="5373" y="42"/>
                    </a:cubicBezTo>
                    <a:cubicBezTo>
                      <a:pt x="5290" y="418"/>
                      <a:pt x="5206" y="814"/>
                      <a:pt x="5081" y="1169"/>
                    </a:cubicBezTo>
                    <a:cubicBezTo>
                      <a:pt x="4956" y="1481"/>
                      <a:pt x="4789" y="1794"/>
                      <a:pt x="4622" y="2065"/>
                    </a:cubicBezTo>
                    <a:cubicBezTo>
                      <a:pt x="4205" y="2649"/>
                      <a:pt x="3725" y="3192"/>
                      <a:pt x="3204" y="3692"/>
                    </a:cubicBezTo>
                    <a:cubicBezTo>
                      <a:pt x="2119" y="4798"/>
                      <a:pt x="993" y="5966"/>
                      <a:pt x="451" y="7468"/>
                    </a:cubicBezTo>
                    <a:cubicBezTo>
                      <a:pt x="117" y="8281"/>
                      <a:pt x="96" y="9178"/>
                      <a:pt x="367" y="9991"/>
                    </a:cubicBezTo>
                    <a:cubicBezTo>
                      <a:pt x="367" y="9991"/>
                      <a:pt x="455" y="9947"/>
                      <a:pt x="484" y="9921"/>
                    </a:cubicBezTo>
                    <a:lnTo>
                      <a:pt x="484" y="9921"/>
                    </a:lnTo>
                    <a:cubicBezTo>
                      <a:pt x="487" y="9930"/>
                      <a:pt x="489" y="9940"/>
                      <a:pt x="492" y="9950"/>
                    </a:cubicBezTo>
                    <a:lnTo>
                      <a:pt x="492" y="9908"/>
                    </a:lnTo>
                    <a:cubicBezTo>
                      <a:pt x="492" y="9911"/>
                      <a:pt x="489" y="9916"/>
                      <a:pt x="484" y="9921"/>
                    </a:cubicBezTo>
                    <a:lnTo>
                      <a:pt x="484" y="9921"/>
                    </a:lnTo>
                    <a:cubicBezTo>
                      <a:pt x="1" y="8345"/>
                      <a:pt x="728" y="6772"/>
                      <a:pt x="1661" y="5507"/>
                    </a:cubicBezTo>
                    <a:cubicBezTo>
                      <a:pt x="2140" y="4860"/>
                      <a:pt x="2683" y="4276"/>
                      <a:pt x="3246" y="3713"/>
                    </a:cubicBezTo>
                    <a:cubicBezTo>
                      <a:pt x="3767" y="3233"/>
                      <a:pt x="4226" y="2691"/>
                      <a:pt x="4643" y="2149"/>
                    </a:cubicBezTo>
                    <a:cubicBezTo>
                      <a:pt x="5081" y="1544"/>
                      <a:pt x="5498" y="751"/>
                      <a:pt x="5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919125" y="2106625"/>
                <a:ext cx="117850" cy="197650"/>
              </a:xfrm>
              <a:custGeom>
                <a:avLst/>
                <a:gdLst/>
                <a:ahLst/>
                <a:cxnLst/>
                <a:rect l="l" t="t" r="r" b="b"/>
                <a:pathLst>
                  <a:path w="4714" h="7906" extrusionOk="0">
                    <a:moveTo>
                      <a:pt x="4693" y="0"/>
                    </a:moveTo>
                    <a:cubicBezTo>
                      <a:pt x="4693" y="0"/>
                      <a:pt x="4589" y="21"/>
                      <a:pt x="4589" y="42"/>
                    </a:cubicBezTo>
                    <a:cubicBezTo>
                      <a:pt x="4485" y="334"/>
                      <a:pt x="4443" y="647"/>
                      <a:pt x="4359" y="939"/>
                    </a:cubicBezTo>
                    <a:cubicBezTo>
                      <a:pt x="4297" y="1231"/>
                      <a:pt x="4193" y="1544"/>
                      <a:pt x="4067" y="1836"/>
                    </a:cubicBezTo>
                    <a:cubicBezTo>
                      <a:pt x="3817" y="2378"/>
                      <a:pt x="3525" y="2899"/>
                      <a:pt x="3150" y="3379"/>
                    </a:cubicBezTo>
                    <a:cubicBezTo>
                      <a:pt x="2753" y="3859"/>
                      <a:pt x="2294" y="4297"/>
                      <a:pt x="1794" y="4672"/>
                    </a:cubicBezTo>
                    <a:cubicBezTo>
                      <a:pt x="1293" y="5048"/>
                      <a:pt x="876" y="5486"/>
                      <a:pt x="542" y="6007"/>
                    </a:cubicBezTo>
                    <a:cubicBezTo>
                      <a:pt x="188" y="6591"/>
                      <a:pt x="0" y="7238"/>
                      <a:pt x="0" y="7905"/>
                    </a:cubicBezTo>
                    <a:cubicBezTo>
                      <a:pt x="0" y="7905"/>
                      <a:pt x="125" y="7884"/>
                      <a:pt x="125" y="7863"/>
                    </a:cubicBezTo>
                    <a:lnTo>
                      <a:pt x="146" y="7863"/>
                    </a:lnTo>
                    <a:cubicBezTo>
                      <a:pt x="167" y="7217"/>
                      <a:pt x="355" y="6591"/>
                      <a:pt x="688" y="6049"/>
                    </a:cubicBezTo>
                    <a:cubicBezTo>
                      <a:pt x="1022" y="5486"/>
                      <a:pt x="1460" y="5006"/>
                      <a:pt x="1982" y="4610"/>
                    </a:cubicBezTo>
                    <a:cubicBezTo>
                      <a:pt x="2461" y="4255"/>
                      <a:pt x="2899" y="3838"/>
                      <a:pt x="3296" y="3379"/>
                    </a:cubicBezTo>
                    <a:cubicBezTo>
                      <a:pt x="3671" y="2920"/>
                      <a:pt x="3984" y="2420"/>
                      <a:pt x="4213" y="1877"/>
                    </a:cubicBezTo>
                    <a:cubicBezTo>
                      <a:pt x="4339" y="1585"/>
                      <a:pt x="4443" y="1293"/>
                      <a:pt x="4547" y="981"/>
                    </a:cubicBezTo>
                    <a:cubicBezTo>
                      <a:pt x="4651" y="668"/>
                      <a:pt x="4714" y="334"/>
                      <a:pt x="46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984825" y="2283900"/>
                <a:ext cx="57375" cy="129350"/>
              </a:xfrm>
              <a:custGeom>
                <a:avLst/>
                <a:gdLst/>
                <a:ahLst/>
                <a:cxnLst/>
                <a:rect l="l" t="t" r="r" b="b"/>
                <a:pathLst>
                  <a:path w="2295" h="5174" extrusionOk="0">
                    <a:moveTo>
                      <a:pt x="2295" y="1"/>
                    </a:moveTo>
                    <a:cubicBezTo>
                      <a:pt x="2253" y="1"/>
                      <a:pt x="2190" y="22"/>
                      <a:pt x="2149" y="42"/>
                    </a:cubicBezTo>
                    <a:cubicBezTo>
                      <a:pt x="1857" y="418"/>
                      <a:pt x="1585" y="814"/>
                      <a:pt x="1377" y="1231"/>
                    </a:cubicBezTo>
                    <a:cubicBezTo>
                      <a:pt x="1147" y="1649"/>
                      <a:pt x="939" y="2066"/>
                      <a:pt x="751" y="2504"/>
                    </a:cubicBezTo>
                    <a:cubicBezTo>
                      <a:pt x="396" y="3359"/>
                      <a:pt x="146" y="4256"/>
                      <a:pt x="0" y="5173"/>
                    </a:cubicBezTo>
                    <a:cubicBezTo>
                      <a:pt x="0" y="5173"/>
                      <a:pt x="146" y="5153"/>
                      <a:pt x="167" y="5111"/>
                    </a:cubicBezTo>
                    <a:lnTo>
                      <a:pt x="146" y="5111"/>
                    </a:lnTo>
                    <a:cubicBezTo>
                      <a:pt x="313" y="4172"/>
                      <a:pt x="584" y="3275"/>
                      <a:pt x="960" y="2399"/>
                    </a:cubicBezTo>
                    <a:cubicBezTo>
                      <a:pt x="1126" y="1982"/>
                      <a:pt x="1335" y="1565"/>
                      <a:pt x="1565" y="1190"/>
                    </a:cubicBezTo>
                    <a:cubicBezTo>
                      <a:pt x="1669" y="981"/>
                      <a:pt x="1794" y="793"/>
                      <a:pt x="1919" y="606"/>
                    </a:cubicBezTo>
                    <a:cubicBezTo>
                      <a:pt x="2023" y="397"/>
                      <a:pt x="2190" y="209"/>
                      <a:pt x="22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57350" y="1935575"/>
                <a:ext cx="156450" cy="183150"/>
              </a:xfrm>
              <a:custGeom>
                <a:avLst/>
                <a:gdLst/>
                <a:ahLst/>
                <a:cxnLst/>
                <a:rect l="l" t="t" r="r" b="b"/>
                <a:pathLst>
                  <a:path w="6258" h="7326" extrusionOk="0">
                    <a:moveTo>
                      <a:pt x="6257" y="7279"/>
                    </a:moveTo>
                    <a:cubicBezTo>
                      <a:pt x="6257" y="7280"/>
                      <a:pt x="6257" y="7280"/>
                      <a:pt x="6258" y="7280"/>
                    </a:cubicBezTo>
                    <a:cubicBezTo>
                      <a:pt x="6257" y="7280"/>
                      <a:pt x="6257" y="7280"/>
                      <a:pt x="6257" y="7279"/>
                    </a:cubicBezTo>
                    <a:close/>
                    <a:moveTo>
                      <a:pt x="188" y="1"/>
                    </a:moveTo>
                    <a:cubicBezTo>
                      <a:pt x="188" y="1"/>
                      <a:pt x="1" y="22"/>
                      <a:pt x="1" y="43"/>
                    </a:cubicBezTo>
                    <a:cubicBezTo>
                      <a:pt x="21" y="794"/>
                      <a:pt x="293" y="1503"/>
                      <a:pt x="731" y="2087"/>
                    </a:cubicBezTo>
                    <a:cubicBezTo>
                      <a:pt x="1148" y="2629"/>
                      <a:pt x="1607" y="3109"/>
                      <a:pt x="2149" y="3547"/>
                    </a:cubicBezTo>
                    <a:cubicBezTo>
                      <a:pt x="3046" y="4339"/>
                      <a:pt x="3880" y="5236"/>
                      <a:pt x="4756" y="6091"/>
                    </a:cubicBezTo>
                    <a:cubicBezTo>
                      <a:pt x="5173" y="6508"/>
                      <a:pt x="5611" y="6926"/>
                      <a:pt x="6070" y="7322"/>
                    </a:cubicBezTo>
                    <a:cubicBezTo>
                      <a:pt x="6075" y="7324"/>
                      <a:pt x="6081" y="7325"/>
                      <a:pt x="6087" y="7325"/>
                    </a:cubicBezTo>
                    <a:cubicBezTo>
                      <a:pt x="6132" y="7325"/>
                      <a:pt x="6215" y="7277"/>
                      <a:pt x="6247" y="7277"/>
                    </a:cubicBezTo>
                    <a:cubicBezTo>
                      <a:pt x="6251" y="7277"/>
                      <a:pt x="6254" y="7278"/>
                      <a:pt x="6257" y="7279"/>
                    </a:cubicBezTo>
                    <a:lnTo>
                      <a:pt x="6257" y="7279"/>
                    </a:lnTo>
                    <a:cubicBezTo>
                      <a:pt x="5360" y="6529"/>
                      <a:pt x="4568" y="5653"/>
                      <a:pt x="3734" y="4819"/>
                    </a:cubicBezTo>
                    <a:cubicBezTo>
                      <a:pt x="3317" y="4402"/>
                      <a:pt x="2900" y="3985"/>
                      <a:pt x="2483" y="3588"/>
                    </a:cubicBezTo>
                    <a:cubicBezTo>
                      <a:pt x="1982" y="3192"/>
                      <a:pt x="1523" y="2754"/>
                      <a:pt x="1106" y="2274"/>
                    </a:cubicBezTo>
                    <a:cubicBezTo>
                      <a:pt x="605" y="1628"/>
                      <a:pt x="272" y="835"/>
                      <a:pt x="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33200" y="2113450"/>
                <a:ext cx="265600" cy="166825"/>
              </a:xfrm>
              <a:custGeom>
                <a:avLst/>
                <a:gdLst/>
                <a:ahLst/>
                <a:cxnLst/>
                <a:rect l="l" t="t" r="r" b="b"/>
                <a:pathLst>
                  <a:path w="10624" h="6673" extrusionOk="0">
                    <a:moveTo>
                      <a:pt x="9" y="1"/>
                    </a:moveTo>
                    <a:cubicBezTo>
                      <a:pt x="2" y="1"/>
                      <a:pt x="0" y="5"/>
                      <a:pt x="7" y="19"/>
                    </a:cubicBezTo>
                    <a:cubicBezTo>
                      <a:pt x="800" y="645"/>
                      <a:pt x="1571" y="1271"/>
                      <a:pt x="2364" y="1896"/>
                    </a:cubicBezTo>
                    <a:cubicBezTo>
                      <a:pt x="3094" y="2501"/>
                      <a:pt x="3803" y="3106"/>
                      <a:pt x="4575" y="3648"/>
                    </a:cubicBezTo>
                    <a:cubicBezTo>
                      <a:pt x="5159" y="4086"/>
                      <a:pt x="5806" y="4420"/>
                      <a:pt x="6515" y="4650"/>
                    </a:cubicBezTo>
                    <a:cubicBezTo>
                      <a:pt x="7182" y="4858"/>
                      <a:pt x="7850" y="5025"/>
                      <a:pt x="8517" y="5234"/>
                    </a:cubicBezTo>
                    <a:cubicBezTo>
                      <a:pt x="9330" y="5505"/>
                      <a:pt x="10081" y="5880"/>
                      <a:pt x="10561" y="6631"/>
                    </a:cubicBezTo>
                    <a:cubicBezTo>
                      <a:pt x="10561" y="6645"/>
                      <a:pt x="10590" y="6650"/>
                      <a:pt x="10609" y="6658"/>
                    </a:cubicBezTo>
                    <a:lnTo>
                      <a:pt x="10609" y="6658"/>
                    </a:lnTo>
                    <a:lnTo>
                      <a:pt x="10603" y="6652"/>
                    </a:lnTo>
                    <a:cubicBezTo>
                      <a:pt x="9935" y="5546"/>
                      <a:pt x="8580" y="5171"/>
                      <a:pt x="7412" y="4837"/>
                    </a:cubicBezTo>
                    <a:cubicBezTo>
                      <a:pt x="6702" y="4670"/>
                      <a:pt x="6014" y="4420"/>
                      <a:pt x="5368" y="4128"/>
                    </a:cubicBezTo>
                    <a:cubicBezTo>
                      <a:pt x="4888" y="3857"/>
                      <a:pt x="4429" y="3544"/>
                      <a:pt x="4012" y="3190"/>
                    </a:cubicBezTo>
                    <a:cubicBezTo>
                      <a:pt x="3615" y="2877"/>
                      <a:pt x="3240" y="2564"/>
                      <a:pt x="2823" y="2230"/>
                    </a:cubicBezTo>
                    <a:cubicBezTo>
                      <a:pt x="1926" y="1521"/>
                      <a:pt x="1050" y="791"/>
                      <a:pt x="132" y="82"/>
                    </a:cubicBezTo>
                    <a:cubicBezTo>
                      <a:pt x="111" y="40"/>
                      <a:pt x="70" y="19"/>
                      <a:pt x="49" y="19"/>
                    </a:cubicBezTo>
                    <a:cubicBezTo>
                      <a:pt x="49" y="19"/>
                      <a:pt x="21" y="1"/>
                      <a:pt x="9" y="1"/>
                    </a:cubicBezTo>
                    <a:close/>
                    <a:moveTo>
                      <a:pt x="10609" y="6658"/>
                    </a:moveTo>
                    <a:lnTo>
                      <a:pt x="10624" y="6673"/>
                    </a:lnTo>
                    <a:cubicBezTo>
                      <a:pt x="10624" y="6666"/>
                      <a:pt x="10617" y="6662"/>
                      <a:pt x="10609" y="66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3850" y="2282625"/>
                <a:ext cx="260125" cy="90475"/>
              </a:xfrm>
              <a:custGeom>
                <a:avLst/>
                <a:gdLst/>
                <a:ahLst/>
                <a:cxnLst/>
                <a:rect l="l" t="t" r="r" b="b"/>
                <a:pathLst>
                  <a:path w="10405" h="3619" extrusionOk="0">
                    <a:moveTo>
                      <a:pt x="196" y="0"/>
                    </a:moveTo>
                    <a:cubicBezTo>
                      <a:pt x="129" y="0"/>
                      <a:pt x="0" y="76"/>
                      <a:pt x="18" y="93"/>
                    </a:cubicBezTo>
                    <a:cubicBezTo>
                      <a:pt x="748" y="1095"/>
                      <a:pt x="2124" y="1345"/>
                      <a:pt x="3251" y="1679"/>
                    </a:cubicBezTo>
                    <a:cubicBezTo>
                      <a:pt x="4752" y="2096"/>
                      <a:pt x="6233" y="2513"/>
                      <a:pt x="7735" y="2930"/>
                    </a:cubicBezTo>
                    <a:cubicBezTo>
                      <a:pt x="8590" y="3160"/>
                      <a:pt x="9445" y="3389"/>
                      <a:pt x="10301" y="3618"/>
                    </a:cubicBezTo>
                    <a:cubicBezTo>
                      <a:pt x="10342" y="3618"/>
                      <a:pt x="10363" y="3598"/>
                      <a:pt x="10405" y="3577"/>
                    </a:cubicBezTo>
                    <a:lnTo>
                      <a:pt x="10384" y="3577"/>
                    </a:lnTo>
                    <a:cubicBezTo>
                      <a:pt x="8924" y="3139"/>
                      <a:pt x="7464" y="2722"/>
                      <a:pt x="6004" y="2304"/>
                    </a:cubicBezTo>
                    <a:lnTo>
                      <a:pt x="3793" y="1679"/>
                    </a:lnTo>
                    <a:cubicBezTo>
                      <a:pt x="3146" y="1491"/>
                      <a:pt x="2500" y="1345"/>
                      <a:pt x="1874" y="1115"/>
                    </a:cubicBezTo>
                    <a:cubicBezTo>
                      <a:pt x="1227" y="907"/>
                      <a:pt x="664" y="531"/>
                      <a:pt x="226" y="10"/>
                    </a:cubicBezTo>
                    <a:cubicBezTo>
                      <a:pt x="219" y="3"/>
                      <a:pt x="209" y="0"/>
                      <a:pt x="1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76350" y="2445550"/>
                <a:ext cx="131950" cy="25725"/>
              </a:xfrm>
              <a:custGeom>
                <a:avLst/>
                <a:gdLst/>
                <a:ahLst/>
                <a:cxnLst/>
                <a:rect l="l" t="t" r="r" b="b"/>
                <a:pathLst>
                  <a:path w="5278" h="1029" extrusionOk="0">
                    <a:moveTo>
                      <a:pt x="1" y="1"/>
                    </a:moveTo>
                    <a:cubicBezTo>
                      <a:pt x="63" y="84"/>
                      <a:pt x="147" y="126"/>
                      <a:pt x="230" y="167"/>
                    </a:cubicBezTo>
                    <a:cubicBezTo>
                      <a:pt x="355" y="230"/>
                      <a:pt x="460" y="293"/>
                      <a:pt x="585" y="334"/>
                    </a:cubicBezTo>
                    <a:cubicBezTo>
                      <a:pt x="814" y="439"/>
                      <a:pt x="1044" y="522"/>
                      <a:pt x="1273" y="605"/>
                    </a:cubicBezTo>
                    <a:cubicBezTo>
                      <a:pt x="1732" y="751"/>
                      <a:pt x="2191" y="877"/>
                      <a:pt x="2671" y="939"/>
                    </a:cubicBezTo>
                    <a:cubicBezTo>
                      <a:pt x="3077" y="997"/>
                      <a:pt x="3484" y="1028"/>
                      <a:pt x="3888" y="1028"/>
                    </a:cubicBezTo>
                    <a:cubicBezTo>
                      <a:pt x="4355" y="1028"/>
                      <a:pt x="4819" y="987"/>
                      <a:pt x="5278" y="897"/>
                    </a:cubicBezTo>
                    <a:lnTo>
                      <a:pt x="5236" y="897"/>
                    </a:lnTo>
                    <a:cubicBezTo>
                      <a:pt x="4808" y="974"/>
                      <a:pt x="4380" y="1011"/>
                      <a:pt x="3952" y="1011"/>
                    </a:cubicBezTo>
                    <a:cubicBezTo>
                      <a:pt x="3441" y="1011"/>
                      <a:pt x="2931" y="958"/>
                      <a:pt x="2420" y="856"/>
                    </a:cubicBezTo>
                    <a:cubicBezTo>
                      <a:pt x="2045" y="772"/>
                      <a:pt x="1669" y="668"/>
                      <a:pt x="1294" y="522"/>
                    </a:cubicBezTo>
                    <a:cubicBezTo>
                      <a:pt x="898" y="376"/>
                      <a:pt x="522" y="147"/>
                      <a:pt x="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73975" y="3082125"/>
                <a:ext cx="780625" cy="334425"/>
              </a:xfrm>
              <a:custGeom>
                <a:avLst/>
                <a:gdLst/>
                <a:ahLst/>
                <a:cxnLst/>
                <a:rect l="l" t="t" r="r" b="b"/>
                <a:pathLst>
                  <a:path w="31225" h="13377" extrusionOk="0">
                    <a:moveTo>
                      <a:pt x="31221" y="9950"/>
                    </a:moveTo>
                    <a:cubicBezTo>
                      <a:pt x="31222" y="9951"/>
                      <a:pt x="31223" y="9952"/>
                      <a:pt x="31224" y="9954"/>
                    </a:cubicBezTo>
                    <a:cubicBezTo>
                      <a:pt x="31223" y="9952"/>
                      <a:pt x="31222" y="9951"/>
                      <a:pt x="31221" y="9950"/>
                    </a:cubicBezTo>
                    <a:close/>
                    <a:moveTo>
                      <a:pt x="12160" y="1"/>
                    </a:moveTo>
                    <a:cubicBezTo>
                      <a:pt x="11118" y="1"/>
                      <a:pt x="10079" y="96"/>
                      <a:pt x="9053" y="297"/>
                    </a:cubicBezTo>
                    <a:cubicBezTo>
                      <a:pt x="7405" y="630"/>
                      <a:pt x="5757" y="1235"/>
                      <a:pt x="4506" y="2361"/>
                    </a:cubicBezTo>
                    <a:cubicBezTo>
                      <a:pt x="1" y="6387"/>
                      <a:pt x="4109" y="12039"/>
                      <a:pt x="8886" y="12769"/>
                    </a:cubicBezTo>
                    <a:cubicBezTo>
                      <a:pt x="11250" y="13140"/>
                      <a:pt x="13650" y="13376"/>
                      <a:pt x="16034" y="13376"/>
                    </a:cubicBezTo>
                    <a:cubicBezTo>
                      <a:pt x="19960" y="13376"/>
                      <a:pt x="23842" y="12735"/>
                      <a:pt x="27449" y="10996"/>
                    </a:cubicBezTo>
                    <a:cubicBezTo>
                      <a:pt x="27861" y="10791"/>
                      <a:pt x="29823" y="9796"/>
                      <a:pt x="30774" y="9796"/>
                    </a:cubicBezTo>
                    <a:cubicBezTo>
                      <a:pt x="30978" y="9796"/>
                      <a:pt x="31135" y="9841"/>
                      <a:pt x="31221" y="9950"/>
                    </a:cubicBezTo>
                    <a:lnTo>
                      <a:pt x="31221" y="9950"/>
                    </a:lnTo>
                    <a:cubicBezTo>
                      <a:pt x="29824" y="8158"/>
                      <a:pt x="27761" y="6761"/>
                      <a:pt x="25989" y="5344"/>
                    </a:cubicBezTo>
                    <a:cubicBezTo>
                      <a:pt x="24362" y="4051"/>
                      <a:pt x="22631" y="2945"/>
                      <a:pt x="20775" y="2049"/>
                    </a:cubicBezTo>
                    <a:cubicBezTo>
                      <a:pt x="18090" y="768"/>
                      <a:pt x="15120" y="1"/>
                      <a:pt x="12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678200" y="3273075"/>
                <a:ext cx="173150" cy="114225"/>
              </a:xfrm>
              <a:custGeom>
                <a:avLst/>
                <a:gdLst/>
                <a:ahLst/>
                <a:cxnLst/>
                <a:rect l="l" t="t" r="r" b="b"/>
                <a:pathLst>
                  <a:path w="6926" h="4569" extrusionOk="0">
                    <a:moveTo>
                      <a:pt x="6905" y="0"/>
                    </a:moveTo>
                    <a:cubicBezTo>
                      <a:pt x="5799" y="167"/>
                      <a:pt x="4736" y="522"/>
                      <a:pt x="3776" y="1043"/>
                    </a:cubicBezTo>
                    <a:cubicBezTo>
                      <a:pt x="2775" y="1586"/>
                      <a:pt x="1878" y="2274"/>
                      <a:pt x="1106" y="3087"/>
                    </a:cubicBezTo>
                    <a:cubicBezTo>
                      <a:pt x="877" y="3317"/>
                      <a:pt x="668" y="3546"/>
                      <a:pt x="481" y="3796"/>
                    </a:cubicBezTo>
                    <a:cubicBezTo>
                      <a:pt x="293" y="4026"/>
                      <a:pt x="126" y="4297"/>
                      <a:pt x="1" y="4568"/>
                    </a:cubicBezTo>
                    <a:cubicBezTo>
                      <a:pt x="43" y="4547"/>
                      <a:pt x="84" y="4547"/>
                      <a:pt x="105" y="4527"/>
                    </a:cubicBezTo>
                    <a:cubicBezTo>
                      <a:pt x="439" y="4088"/>
                      <a:pt x="752" y="3650"/>
                      <a:pt x="1106" y="3254"/>
                    </a:cubicBezTo>
                    <a:cubicBezTo>
                      <a:pt x="1461" y="2858"/>
                      <a:pt x="1836" y="2482"/>
                      <a:pt x="2253" y="2149"/>
                    </a:cubicBezTo>
                    <a:cubicBezTo>
                      <a:pt x="3067" y="1481"/>
                      <a:pt x="4006" y="960"/>
                      <a:pt x="4986" y="584"/>
                    </a:cubicBezTo>
                    <a:cubicBezTo>
                      <a:pt x="5570" y="376"/>
                      <a:pt x="6196" y="209"/>
                      <a:pt x="6800" y="84"/>
                    </a:cubicBezTo>
                    <a:cubicBezTo>
                      <a:pt x="6821" y="84"/>
                      <a:pt x="6926" y="21"/>
                      <a:pt x="6905" y="21"/>
                    </a:cubicBezTo>
                    <a:lnTo>
                      <a:pt x="69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396625" y="3216525"/>
                <a:ext cx="306125" cy="175450"/>
              </a:xfrm>
              <a:custGeom>
                <a:avLst/>
                <a:gdLst/>
                <a:ahLst/>
                <a:cxnLst/>
                <a:rect l="l" t="t" r="r" b="b"/>
                <a:pathLst>
                  <a:path w="12245" h="7018" extrusionOk="0">
                    <a:moveTo>
                      <a:pt x="11739" y="1"/>
                    </a:moveTo>
                    <a:cubicBezTo>
                      <a:pt x="10996" y="1"/>
                      <a:pt x="10282" y="318"/>
                      <a:pt x="9720" y="761"/>
                    </a:cubicBezTo>
                    <a:cubicBezTo>
                      <a:pt x="8865" y="1449"/>
                      <a:pt x="8281" y="2388"/>
                      <a:pt x="7509" y="3138"/>
                    </a:cubicBezTo>
                    <a:cubicBezTo>
                      <a:pt x="6133" y="4473"/>
                      <a:pt x="4214" y="4828"/>
                      <a:pt x="2483" y="5474"/>
                    </a:cubicBezTo>
                    <a:cubicBezTo>
                      <a:pt x="2003" y="5641"/>
                      <a:pt x="1544" y="5850"/>
                      <a:pt x="1106" y="6121"/>
                    </a:cubicBezTo>
                    <a:cubicBezTo>
                      <a:pt x="898" y="6225"/>
                      <a:pt x="710" y="6350"/>
                      <a:pt x="522" y="6496"/>
                    </a:cubicBezTo>
                    <a:cubicBezTo>
                      <a:pt x="355" y="6622"/>
                      <a:pt x="105" y="6789"/>
                      <a:pt x="1" y="7018"/>
                    </a:cubicBezTo>
                    <a:lnTo>
                      <a:pt x="230" y="7018"/>
                    </a:lnTo>
                    <a:cubicBezTo>
                      <a:pt x="418" y="6872"/>
                      <a:pt x="585" y="6747"/>
                      <a:pt x="752" y="6601"/>
                    </a:cubicBezTo>
                    <a:cubicBezTo>
                      <a:pt x="918" y="6455"/>
                      <a:pt x="1085" y="6330"/>
                      <a:pt x="1273" y="6225"/>
                    </a:cubicBezTo>
                    <a:cubicBezTo>
                      <a:pt x="1628" y="5996"/>
                      <a:pt x="2003" y="5808"/>
                      <a:pt x="2399" y="5662"/>
                    </a:cubicBezTo>
                    <a:cubicBezTo>
                      <a:pt x="3171" y="5328"/>
                      <a:pt x="4005" y="5099"/>
                      <a:pt x="4798" y="4828"/>
                    </a:cubicBezTo>
                    <a:cubicBezTo>
                      <a:pt x="5591" y="4578"/>
                      <a:pt x="6362" y="4223"/>
                      <a:pt x="7071" y="3764"/>
                    </a:cubicBezTo>
                    <a:cubicBezTo>
                      <a:pt x="7885" y="3201"/>
                      <a:pt x="8448" y="2408"/>
                      <a:pt x="9074" y="1678"/>
                    </a:cubicBezTo>
                    <a:cubicBezTo>
                      <a:pt x="9745" y="895"/>
                      <a:pt x="10683" y="12"/>
                      <a:pt x="11768" y="12"/>
                    </a:cubicBezTo>
                    <a:cubicBezTo>
                      <a:pt x="11897" y="12"/>
                      <a:pt x="12028" y="25"/>
                      <a:pt x="12161" y="52"/>
                    </a:cubicBezTo>
                    <a:lnTo>
                      <a:pt x="12244" y="52"/>
                    </a:lnTo>
                    <a:cubicBezTo>
                      <a:pt x="12075" y="17"/>
                      <a:pt x="11906" y="1"/>
                      <a:pt x="117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268875" y="3199025"/>
                <a:ext cx="251875" cy="109575"/>
              </a:xfrm>
              <a:custGeom>
                <a:avLst/>
                <a:gdLst/>
                <a:ahLst/>
                <a:cxnLst/>
                <a:rect l="l" t="t" r="r" b="b"/>
                <a:pathLst>
                  <a:path w="10075" h="4383" extrusionOk="0">
                    <a:moveTo>
                      <a:pt x="10033" y="1"/>
                    </a:moveTo>
                    <a:cubicBezTo>
                      <a:pt x="8698" y="564"/>
                      <a:pt x="7447" y="1294"/>
                      <a:pt x="6300" y="2149"/>
                    </a:cubicBezTo>
                    <a:cubicBezTo>
                      <a:pt x="5716" y="2608"/>
                      <a:pt x="5111" y="3025"/>
                      <a:pt x="4464" y="3400"/>
                    </a:cubicBezTo>
                    <a:cubicBezTo>
                      <a:pt x="3838" y="3713"/>
                      <a:pt x="3171" y="3943"/>
                      <a:pt x="2483" y="4068"/>
                    </a:cubicBezTo>
                    <a:cubicBezTo>
                      <a:pt x="2049" y="4115"/>
                      <a:pt x="1616" y="4142"/>
                      <a:pt x="1183" y="4142"/>
                    </a:cubicBezTo>
                    <a:cubicBezTo>
                      <a:pt x="844" y="4142"/>
                      <a:pt x="506" y="4125"/>
                      <a:pt x="167" y="4089"/>
                    </a:cubicBezTo>
                    <a:cubicBezTo>
                      <a:pt x="126" y="4089"/>
                      <a:pt x="1" y="4214"/>
                      <a:pt x="42" y="4235"/>
                    </a:cubicBezTo>
                    <a:cubicBezTo>
                      <a:pt x="188" y="4276"/>
                      <a:pt x="334" y="4318"/>
                      <a:pt x="480" y="4339"/>
                    </a:cubicBezTo>
                    <a:cubicBezTo>
                      <a:pt x="668" y="4360"/>
                      <a:pt x="835" y="4381"/>
                      <a:pt x="1043" y="4381"/>
                    </a:cubicBezTo>
                    <a:cubicBezTo>
                      <a:pt x="1086" y="4382"/>
                      <a:pt x="1129" y="4382"/>
                      <a:pt x="1172" y="4382"/>
                    </a:cubicBezTo>
                    <a:cubicBezTo>
                      <a:pt x="2151" y="4382"/>
                      <a:pt x="3128" y="4154"/>
                      <a:pt x="4047" y="3734"/>
                    </a:cubicBezTo>
                    <a:cubicBezTo>
                      <a:pt x="4673" y="3421"/>
                      <a:pt x="5257" y="3046"/>
                      <a:pt x="5820" y="2608"/>
                    </a:cubicBezTo>
                    <a:cubicBezTo>
                      <a:pt x="6404" y="2149"/>
                      <a:pt x="7050" y="1711"/>
                      <a:pt x="7697" y="1336"/>
                    </a:cubicBezTo>
                    <a:cubicBezTo>
                      <a:pt x="8427" y="877"/>
                      <a:pt x="9199" y="480"/>
                      <a:pt x="9971" y="105"/>
                    </a:cubicBezTo>
                    <a:cubicBezTo>
                      <a:pt x="9991" y="105"/>
                      <a:pt x="10075" y="1"/>
                      <a:pt x="100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249575" y="3178175"/>
                <a:ext cx="155950" cy="39125"/>
              </a:xfrm>
              <a:custGeom>
                <a:avLst/>
                <a:gdLst/>
                <a:ahLst/>
                <a:cxnLst/>
                <a:rect l="l" t="t" r="r" b="b"/>
                <a:pathLst>
                  <a:path w="6238" h="1565" extrusionOk="0">
                    <a:moveTo>
                      <a:pt x="1711" y="0"/>
                    </a:moveTo>
                    <a:cubicBezTo>
                      <a:pt x="1440" y="0"/>
                      <a:pt x="1169" y="0"/>
                      <a:pt x="898" y="42"/>
                    </a:cubicBezTo>
                    <a:cubicBezTo>
                      <a:pt x="627" y="42"/>
                      <a:pt x="355" y="84"/>
                      <a:pt x="105" y="188"/>
                    </a:cubicBezTo>
                    <a:cubicBezTo>
                      <a:pt x="105" y="188"/>
                      <a:pt x="1" y="272"/>
                      <a:pt x="22" y="272"/>
                    </a:cubicBezTo>
                    <a:cubicBezTo>
                      <a:pt x="58" y="278"/>
                      <a:pt x="97" y="280"/>
                      <a:pt x="136" y="280"/>
                    </a:cubicBezTo>
                    <a:cubicBezTo>
                      <a:pt x="231" y="280"/>
                      <a:pt x="330" y="265"/>
                      <a:pt x="418" y="251"/>
                    </a:cubicBezTo>
                    <a:cubicBezTo>
                      <a:pt x="543" y="230"/>
                      <a:pt x="689" y="209"/>
                      <a:pt x="793" y="209"/>
                    </a:cubicBezTo>
                    <a:cubicBezTo>
                      <a:pt x="1065" y="188"/>
                      <a:pt x="1336" y="167"/>
                      <a:pt x="1607" y="167"/>
                    </a:cubicBezTo>
                    <a:cubicBezTo>
                      <a:pt x="2128" y="188"/>
                      <a:pt x="2671" y="230"/>
                      <a:pt x="3192" y="355"/>
                    </a:cubicBezTo>
                    <a:cubicBezTo>
                      <a:pt x="3734" y="459"/>
                      <a:pt x="4256" y="626"/>
                      <a:pt x="4756" y="835"/>
                    </a:cubicBezTo>
                    <a:cubicBezTo>
                      <a:pt x="5007" y="939"/>
                      <a:pt x="5257" y="1064"/>
                      <a:pt x="5486" y="1189"/>
                    </a:cubicBezTo>
                    <a:cubicBezTo>
                      <a:pt x="5716" y="1335"/>
                      <a:pt x="5945" y="1440"/>
                      <a:pt x="6175" y="1565"/>
                    </a:cubicBezTo>
                    <a:cubicBezTo>
                      <a:pt x="6196" y="1565"/>
                      <a:pt x="6237" y="1502"/>
                      <a:pt x="6237" y="1502"/>
                    </a:cubicBezTo>
                    <a:lnTo>
                      <a:pt x="6216" y="1502"/>
                    </a:lnTo>
                    <a:cubicBezTo>
                      <a:pt x="6029" y="1294"/>
                      <a:pt x="5799" y="1127"/>
                      <a:pt x="5549" y="1022"/>
                    </a:cubicBezTo>
                    <a:cubicBezTo>
                      <a:pt x="5299" y="876"/>
                      <a:pt x="5069" y="772"/>
                      <a:pt x="4819" y="668"/>
                    </a:cubicBezTo>
                    <a:cubicBezTo>
                      <a:pt x="4318" y="459"/>
                      <a:pt x="3818" y="292"/>
                      <a:pt x="3317" y="188"/>
                    </a:cubicBezTo>
                    <a:cubicBezTo>
                      <a:pt x="2775" y="63"/>
                      <a:pt x="2253" y="21"/>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352825" y="3106725"/>
                <a:ext cx="195575" cy="87625"/>
              </a:xfrm>
              <a:custGeom>
                <a:avLst/>
                <a:gdLst/>
                <a:ahLst/>
                <a:cxnLst/>
                <a:rect l="l" t="t" r="r" b="b"/>
                <a:pathLst>
                  <a:path w="7823" h="3505" extrusionOk="0">
                    <a:moveTo>
                      <a:pt x="1" y="1"/>
                    </a:moveTo>
                    <a:cubicBezTo>
                      <a:pt x="2" y="1"/>
                      <a:pt x="4" y="1"/>
                      <a:pt x="5" y="1"/>
                    </a:cubicBezTo>
                    <a:lnTo>
                      <a:pt x="5" y="1"/>
                    </a:lnTo>
                    <a:cubicBezTo>
                      <a:pt x="4" y="1"/>
                      <a:pt x="2" y="1"/>
                      <a:pt x="1" y="1"/>
                    </a:cubicBezTo>
                    <a:close/>
                    <a:moveTo>
                      <a:pt x="5" y="1"/>
                    </a:moveTo>
                    <a:cubicBezTo>
                      <a:pt x="27" y="7"/>
                      <a:pt x="66" y="43"/>
                      <a:pt x="105" y="43"/>
                    </a:cubicBezTo>
                    <a:cubicBezTo>
                      <a:pt x="731" y="251"/>
                      <a:pt x="1377" y="376"/>
                      <a:pt x="2024" y="564"/>
                    </a:cubicBezTo>
                    <a:cubicBezTo>
                      <a:pt x="2650" y="752"/>
                      <a:pt x="3234" y="856"/>
                      <a:pt x="3818" y="1023"/>
                    </a:cubicBezTo>
                    <a:cubicBezTo>
                      <a:pt x="4131" y="1085"/>
                      <a:pt x="4402" y="1211"/>
                      <a:pt x="4652" y="1398"/>
                    </a:cubicBezTo>
                    <a:cubicBezTo>
                      <a:pt x="4881" y="1586"/>
                      <a:pt x="5069" y="1795"/>
                      <a:pt x="5278" y="1982"/>
                    </a:cubicBezTo>
                    <a:cubicBezTo>
                      <a:pt x="5653" y="2337"/>
                      <a:pt x="6070" y="2650"/>
                      <a:pt x="6529" y="2921"/>
                    </a:cubicBezTo>
                    <a:cubicBezTo>
                      <a:pt x="6911" y="3142"/>
                      <a:pt x="7331" y="3343"/>
                      <a:pt x="7771" y="3488"/>
                    </a:cubicBezTo>
                    <a:lnTo>
                      <a:pt x="7771" y="3488"/>
                    </a:lnTo>
                    <a:cubicBezTo>
                      <a:pt x="7747" y="3474"/>
                      <a:pt x="7722" y="3455"/>
                      <a:pt x="7697" y="3442"/>
                    </a:cubicBezTo>
                    <a:cubicBezTo>
                      <a:pt x="7092" y="3234"/>
                      <a:pt x="6529" y="2942"/>
                      <a:pt x="6029" y="2566"/>
                    </a:cubicBezTo>
                    <a:cubicBezTo>
                      <a:pt x="5611" y="2233"/>
                      <a:pt x="5257" y="1815"/>
                      <a:pt x="4840" y="1482"/>
                    </a:cubicBezTo>
                    <a:cubicBezTo>
                      <a:pt x="4506" y="1231"/>
                      <a:pt x="4151" y="1065"/>
                      <a:pt x="3755" y="960"/>
                    </a:cubicBezTo>
                    <a:cubicBezTo>
                      <a:pt x="3171" y="793"/>
                      <a:pt x="2566" y="647"/>
                      <a:pt x="1982" y="501"/>
                    </a:cubicBezTo>
                    <a:lnTo>
                      <a:pt x="1002" y="230"/>
                    </a:lnTo>
                    <a:cubicBezTo>
                      <a:pt x="670" y="127"/>
                      <a:pt x="338" y="43"/>
                      <a:pt x="5" y="1"/>
                    </a:cubicBezTo>
                    <a:close/>
                    <a:moveTo>
                      <a:pt x="7771" y="3488"/>
                    </a:moveTo>
                    <a:lnTo>
                      <a:pt x="7771" y="3488"/>
                    </a:lnTo>
                    <a:cubicBezTo>
                      <a:pt x="7788" y="3498"/>
                      <a:pt x="7805" y="3505"/>
                      <a:pt x="7822" y="3505"/>
                    </a:cubicBezTo>
                    <a:cubicBezTo>
                      <a:pt x="7805" y="3500"/>
                      <a:pt x="7788" y="3494"/>
                      <a:pt x="7771" y="34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57225" y="3117175"/>
                <a:ext cx="148050" cy="105400"/>
              </a:xfrm>
              <a:custGeom>
                <a:avLst/>
                <a:gdLst/>
                <a:ahLst/>
                <a:cxnLst/>
                <a:rect l="l" t="t" r="r" b="b"/>
                <a:pathLst>
                  <a:path w="5922" h="4216" extrusionOk="0">
                    <a:moveTo>
                      <a:pt x="126" y="0"/>
                    </a:moveTo>
                    <a:cubicBezTo>
                      <a:pt x="105" y="0"/>
                      <a:pt x="1" y="104"/>
                      <a:pt x="22" y="104"/>
                    </a:cubicBezTo>
                    <a:cubicBezTo>
                      <a:pt x="293" y="229"/>
                      <a:pt x="564" y="355"/>
                      <a:pt x="835" y="438"/>
                    </a:cubicBezTo>
                    <a:cubicBezTo>
                      <a:pt x="1106" y="542"/>
                      <a:pt x="1357" y="647"/>
                      <a:pt x="1628" y="772"/>
                    </a:cubicBezTo>
                    <a:cubicBezTo>
                      <a:pt x="2149" y="1022"/>
                      <a:pt x="2650" y="1335"/>
                      <a:pt x="3109" y="1669"/>
                    </a:cubicBezTo>
                    <a:cubicBezTo>
                      <a:pt x="3609" y="2044"/>
                      <a:pt x="4068" y="2440"/>
                      <a:pt x="4485" y="2878"/>
                    </a:cubicBezTo>
                    <a:cubicBezTo>
                      <a:pt x="4923" y="3316"/>
                      <a:pt x="5320" y="3775"/>
                      <a:pt x="5758" y="4213"/>
                    </a:cubicBezTo>
                    <a:cubicBezTo>
                      <a:pt x="5761" y="4215"/>
                      <a:pt x="5764" y="4216"/>
                      <a:pt x="5769" y="4216"/>
                    </a:cubicBezTo>
                    <a:cubicBezTo>
                      <a:pt x="5817" y="4216"/>
                      <a:pt x="5921" y="4107"/>
                      <a:pt x="5883" y="4088"/>
                    </a:cubicBezTo>
                    <a:lnTo>
                      <a:pt x="5883" y="4067"/>
                    </a:lnTo>
                    <a:cubicBezTo>
                      <a:pt x="5486" y="3588"/>
                      <a:pt x="5069" y="3129"/>
                      <a:pt x="4631" y="2691"/>
                    </a:cubicBezTo>
                    <a:cubicBezTo>
                      <a:pt x="4214" y="2253"/>
                      <a:pt x="3734" y="1835"/>
                      <a:pt x="3255" y="1481"/>
                    </a:cubicBezTo>
                    <a:cubicBezTo>
                      <a:pt x="2775" y="1147"/>
                      <a:pt x="2274" y="834"/>
                      <a:pt x="1774" y="584"/>
                    </a:cubicBezTo>
                    <a:cubicBezTo>
                      <a:pt x="1252" y="292"/>
                      <a:pt x="689" y="104"/>
                      <a:pt x="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44425" y="3167225"/>
                <a:ext cx="67300" cy="82925"/>
              </a:xfrm>
              <a:custGeom>
                <a:avLst/>
                <a:gdLst/>
                <a:ahLst/>
                <a:cxnLst/>
                <a:rect l="l" t="t" r="r" b="b"/>
                <a:pathLst>
                  <a:path w="2692" h="3317" extrusionOk="0">
                    <a:moveTo>
                      <a:pt x="84" y="0"/>
                    </a:moveTo>
                    <a:cubicBezTo>
                      <a:pt x="63" y="21"/>
                      <a:pt x="22" y="63"/>
                      <a:pt x="1" y="84"/>
                    </a:cubicBezTo>
                    <a:cubicBezTo>
                      <a:pt x="230" y="334"/>
                      <a:pt x="481" y="584"/>
                      <a:pt x="752" y="814"/>
                    </a:cubicBezTo>
                    <a:cubicBezTo>
                      <a:pt x="1002" y="1064"/>
                      <a:pt x="1231" y="1314"/>
                      <a:pt x="1440" y="1586"/>
                    </a:cubicBezTo>
                    <a:cubicBezTo>
                      <a:pt x="1878" y="2128"/>
                      <a:pt x="2274" y="2712"/>
                      <a:pt x="2587" y="3317"/>
                    </a:cubicBezTo>
                    <a:cubicBezTo>
                      <a:pt x="2587" y="3317"/>
                      <a:pt x="2691" y="3254"/>
                      <a:pt x="2671" y="3233"/>
                    </a:cubicBezTo>
                    <a:lnTo>
                      <a:pt x="2671" y="3212"/>
                    </a:lnTo>
                    <a:cubicBezTo>
                      <a:pt x="2379" y="2566"/>
                      <a:pt x="2024" y="1961"/>
                      <a:pt x="1586" y="1419"/>
                    </a:cubicBezTo>
                    <a:cubicBezTo>
                      <a:pt x="1377" y="1168"/>
                      <a:pt x="1148" y="897"/>
                      <a:pt x="919" y="668"/>
                    </a:cubicBezTo>
                    <a:cubicBezTo>
                      <a:pt x="668" y="397"/>
                      <a:pt x="397" y="188"/>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094325" y="3098000"/>
                <a:ext cx="659125" cy="352250"/>
              </a:xfrm>
              <a:custGeom>
                <a:avLst/>
                <a:gdLst/>
                <a:ahLst/>
                <a:cxnLst/>
                <a:rect l="l" t="t" r="r" b="b"/>
                <a:pathLst>
                  <a:path w="26365" h="14090" extrusionOk="0">
                    <a:moveTo>
                      <a:pt x="16734" y="0"/>
                    </a:moveTo>
                    <a:cubicBezTo>
                      <a:pt x="15615" y="0"/>
                      <a:pt x="14487" y="176"/>
                      <a:pt x="13391" y="538"/>
                    </a:cubicBezTo>
                    <a:cubicBezTo>
                      <a:pt x="12077" y="976"/>
                      <a:pt x="10888" y="1685"/>
                      <a:pt x="9720" y="2373"/>
                    </a:cubicBezTo>
                    <a:cubicBezTo>
                      <a:pt x="8030" y="3291"/>
                      <a:pt x="6424" y="4355"/>
                      <a:pt x="4902" y="5502"/>
                    </a:cubicBezTo>
                    <a:cubicBezTo>
                      <a:pt x="2962" y="6962"/>
                      <a:pt x="1419" y="8526"/>
                      <a:pt x="251" y="10653"/>
                    </a:cubicBezTo>
                    <a:cubicBezTo>
                      <a:pt x="105" y="10862"/>
                      <a:pt x="21" y="11112"/>
                      <a:pt x="0" y="11363"/>
                    </a:cubicBezTo>
                    <a:cubicBezTo>
                      <a:pt x="1669" y="11404"/>
                      <a:pt x="3171" y="12009"/>
                      <a:pt x="4714" y="12572"/>
                    </a:cubicBezTo>
                    <a:cubicBezTo>
                      <a:pt x="6737" y="13323"/>
                      <a:pt x="8865" y="13782"/>
                      <a:pt x="11013" y="13991"/>
                    </a:cubicBezTo>
                    <a:cubicBezTo>
                      <a:pt x="11778" y="14057"/>
                      <a:pt x="12547" y="14090"/>
                      <a:pt x="13317" y="14090"/>
                    </a:cubicBezTo>
                    <a:cubicBezTo>
                      <a:pt x="14962" y="14090"/>
                      <a:pt x="16610" y="13941"/>
                      <a:pt x="18230" y="13657"/>
                    </a:cubicBezTo>
                    <a:cubicBezTo>
                      <a:pt x="20191" y="13302"/>
                      <a:pt x="22172" y="12718"/>
                      <a:pt x="23736" y="11467"/>
                    </a:cubicBezTo>
                    <a:cubicBezTo>
                      <a:pt x="25301" y="10236"/>
                      <a:pt x="26364" y="8213"/>
                      <a:pt x="26031" y="6253"/>
                    </a:cubicBezTo>
                    <a:cubicBezTo>
                      <a:pt x="25822" y="4959"/>
                      <a:pt x="25029" y="3833"/>
                      <a:pt x="24091" y="2936"/>
                    </a:cubicBezTo>
                    <a:cubicBezTo>
                      <a:pt x="22072" y="1021"/>
                      <a:pt x="19429" y="0"/>
                      <a:pt x="16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199650" y="3165650"/>
                <a:ext cx="133000" cy="151775"/>
              </a:xfrm>
              <a:custGeom>
                <a:avLst/>
                <a:gdLst/>
                <a:ahLst/>
                <a:cxnLst/>
                <a:rect l="l" t="t" r="r" b="b"/>
                <a:pathLst>
                  <a:path w="5320" h="6071" extrusionOk="0">
                    <a:moveTo>
                      <a:pt x="5257" y="1"/>
                    </a:moveTo>
                    <a:cubicBezTo>
                      <a:pt x="4819" y="230"/>
                      <a:pt x="4422" y="543"/>
                      <a:pt x="4089" y="898"/>
                    </a:cubicBezTo>
                    <a:cubicBezTo>
                      <a:pt x="3713" y="1294"/>
                      <a:pt x="3379" y="1711"/>
                      <a:pt x="3087" y="2170"/>
                    </a:cubicBezTo>
                    <a:cubicBezTo>
                      <a:pt x="2816" y="2608"/>
                      <a:pt x="2670" y="3088"/>
                      <a:pt x="2462" y="3526"/>
                    </a:cubicBezTo>
                    <a:cubicBezTo>
                      <a:pt x="2211" y="4026"/>
                      <a:pt x="1878" y="4485"/>
                      <a:pt x="1502" y="4881"/>
                    </a:cubicBezTo>
                    <a:cubicBezTo>
                      <a:pt x="1064" y="5340"/>
                      <a:pt x="564" y="5716"/>
                      <a:pt x="1" y="6008"/>
                    </a:cubicBezTo>
                    <a:cubicBezTo>
                      <a:pt x="1" y="6008"/>
                      <a:pt x="42" y="6070"/>
                      <a:pt x="63" y="6070"/>
                    </a:cubicBezTo>
                    <a:cubicBezTo>
                      <a:pt x="1085" y="5570"/>
                      <a:pt x="1919" y="4777"/>
                      <a:pt x="2462" y="3797"/>
                    </a:cubicBezTo>
                    <a:cubicBezTo>
                      <a:pt x="2712" y="3338"/>
                      <a:pt x="2837" y="2858"/>
                      <a:pt x="3108" y="2420"/>
                    </a:cubicBezTo>
                    <a:cubicBezTo>
                      <a:pt x="3359" y="1961"/>
                      <a:pt x="3692" y="1523"/>
                      <a:pt x="4047" y="1148"/>
                    </a:cubicBezTo>
                    <a:cubicBezTo>
                      <a:pt x="4422" y="731"/>
                      <a:pt x="4860" y="355"/>
                      <a:pt x="5319" y="63"/>
                    </a:cubicBezTo>
                    <a:cubicBezTo>
                      <a:pt x="5319" y="63"/>
                      <a:pt x="5278" y="1"/>
                      <a:pt x="52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335400" y="3109650"/>
                <a:ext cx="135800" cy="162350"/>
              </a:xfrm>
              <a:custGeom>
                <a:avLst/>
                <a:gdLst/>
                <a:ahLst/>
                <a:cxnLst/>
                <a:rect l="l" t="t" r="r" b="b"/>
                <a:pathLst>
                  <a:path w="5432" h="6494" extrusionOk="0">
                    <a:moveTo>
                      <a:pt x="5413" y="0"/>
                    </a:moveTo>
                    <a:cubicBezTo>
                      <a:pt x="5408" y="0"/>
                      <a:pt x="5402" y="3"/>
                      <a:pt x="5396" y="9"/>
                    </a:cubicBezTo>
                    <a:cubicBezTo>
                      <a:pt x="4311" y="405"/>
                      <a:pt x="3393" y="1135"/>
                      <a:pt x="2726" y="2074"/>
                    </a:cubicBezTo>
                    <a:cubicBezTo>
                      <a:pt x="2079" y="2971"/>
                      <a:pt x="1704" y="4014"/>
                      <a:pt x="1162" y="4973"/>
                    </a:cubicBezTo>
                    <a:cubicBezTo>
                      <a:pt x="870" y="5536"/>
                      <a:pt x="473" y="6058"/>
                      <a:pt x="14" y="6475"/>
                    </a:cubicBezTo>
                    <a:cubicBezTo>
                      <a:pt x="0" y="6489"/>
                      <a:pt x="0" y="6493"/>
                      <a:pt x="7" y="6493"/>
                    </a:cubicBezTo>
                    <a:cubicBezTo>
                      <a:pt x="21" y="6493"/>
                      <a:pt x="63" y="6475"/>
                      <a:pt x="77" y="6475"/>
                    </a:cubicBezTo>
                    <a:cubicBezTo>
                      <a:pt x="890" y="5787"/>
                      <a:pt x="1370" y="4848"/>
                      <a:pt x="1850" y="3889"/>
                    </a:cubicBezTo>
                    <a:cubicBezTo>
                      <a:pt x="2350" y="2867"/>
                      <a:pt x="2872" y="1865"/>
                      <a:pt x="3727" y="1094"/>
                    </a:cubicBezTo>
                    <a:cubicBezTo>
                      <a:pt x="4228" y="656"/>
                      <a:pt x="4791" y="301"/>
                      <a:pt x="5417" y="30"/>
                    </a:cubicBezTo>
                    <a:cubicBezTo>
                      <a:pt x="5431" y="15"/>
                      <a:pt x="5425" y="0"/>
                      <a:pt x="54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443300" y="3120300"/>
                <a:ext cx="169875" cy="138200"/>
              </a:xfrm>
              <a:custGeom>
                <a:avLst/>
                <a:gdLst/>
                <a:ahLst/>
                <a:cxnLst/>
                <a:rect l="l" t="t" r="r" b="b"/>
                <a:pathLst>
                  <a:path w="6795" h="5528" extrusionOk="0">
                    <a:moveTo>
                      <a:pt x="6670" y="0"/>
                    </a:moveTo>
                    <a:cubicBezTo>
                      <a:pt x="6378" y="63"/>
                      <a:pt x="6086" y="146"/>
                      <a:pt x="5793" y="250"/>
                    </a:cubicBezTo>
                    <a:cubicBezTo>
                      <a:pt x="5543" y="334"/>
                      <a:pt x="5272" y="417"/>
                      <a:pt x="5022" y="522"/>
                    </a:cubicBezTo>
                    <a:cubicBezTo>
                      <a:pt x="4500" y="688"/>
                      <a:pt x="4000" y="960"/>
                      <a:pt x="3562" y="1293"/>
                    </a:cubicBezTo>
                    <a:cubicBezTo>
                      <a:pt x="2581" y="2086"/>
                      <a:pt x="2206" y="3275"/>
                      <a:pt x="1518" y="4255"/>
                    </a:cubicBezTo>
                    <a:cubicBezTo>
                      <a:pt x="1163" y="4818"/>
                      <a:pt x="642" y="5256"/>
                      <a:pt x="37" y="5507"/>
                    </a:cubicBezTo>
                    <a:cubicBezTo>
                      <a:pt x="0" y="5507"/>
                      <a:pt x="76" y="5523"/>
                      <a:pt x="123" y="5527"/>
                    </a:cubicBezTo>
                    <a:lnTo>
                      <a:pt x="123" y="5527"/>
                    </a:lnTo>
                    <a:cubicBezTo>
                      <a:pt x="1268" y="5150"/>
                      <a:pt x="1873" y="4046"/>
                      <a:pt x="2415" y="3066"/>
                    </a:cubicBezTo>
                    <a:cubicBezTo>
                      <a:pt x="2707" y="2482"/>
                      <a:pt x="3082" y="1961"/>
                      <a:pt x="3541" y="1502"/>
                    </a:cubicBezTo>
                    <a:cubicBezTo>
                      <a:pt x="3958" y="1126"/>
                      <a:pt x="4438" y="834"/>
                      <a:pt x="4959" y="647"/>
                    </a:cubicBezTo>
                    <a:cubicBezTo>
                      <a:pt x="5251" y="522"/>
                      <a:pt x="5564" y="417"/>
                      <a:pt x="5898" y="313"/>
                    </a:cubicBezTo>
                    <a:cubicBezTo>
                      <a:pt x="6190" y="250"/>
                      <a:pt x="6503" y="146"/>
                      <a:pt x="6795" y="21"/>
                    </a:cubicBezTo>
                    <a:cubicBezTo>
                      <a:pt x="6753" y="0"/>
                      <a:pt x="6711" y="0"/>
                      <a:pt x="6670" y="0"/>
                    </a:cubicBezTo>
                    <a:close/>
                    <a:moveTo>
                      <a:pt x="123" y="5527"/>
                    </a:moveTo>
                    <a:lnTo>
                      <a:pt x="123" y="5527"/>
                    </a:lnTo>
                    <a:cubicBezTo>
                      <a:pt x="122" y="5527"/>
                      <a:pt x="121" y="5527"/>
                      <a:pt x="120" y="5527"/>
                    </a:cubicBezTo>
                    <a:lnTo>
                      <a:pt x="141" y="5527"/>
                    </a:lnTo>
                    <a:cubicBezTo>
                      <a:pt x="136" y="5527"/>
                      <a:pt x="130" y="5527"/>
                      <a:pt x="123" y="55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519300" y="3258475"/>
                <a:ext cx="174175" cy="118250"/>
              </a:xfrm>
              <a:custGeom>
                <a:avLst/>
                <a:gdLst/>
                <a:ahLst/>
                <a:cxnLst/>
                <a:rect l="l" t="t" r="r" b="b"/>
                <a:pathLst>
                  <a:path w="6967" h="4730" extrusionOk="0">
                    <a:moveTo>
                      <a:pt x="125" y="0"/>
                    </a:moveTo>
                    <a:cubicBezTo>
                      <a:pt x="84" y="0"/>
                      <a:pt x="21" y="63"/>
                      <a:pt x="0" y="63"/>
                    </a:cubicBezTo>
                    <a:cubicBezTo>
                      <a:pt x="1168" y="84"/>
                      <a:pt x="2128" y="939"/>
                      <a:pt x="2858" y="1752"/>
                    </a:cubicBezTo>
                    <a:cubicBezTo>
                      <a:pt x="3588" y="2587"/>
                      <a:pt x="4172" y="3588"/>
                      <a:pt x="5110" y="4193"/>
                    </a:cubicBezTo>
                    <a:cubicBezTo>
                      <a:pt x="5531" y="4485"/>
                      <a:pt x="6095" y="4729"/>
                      <a:pt x="6607" y="4729"/>
                    </a:cubicBezTo>
                    <a:cubicBezTo>
                      <a:pt x="6680" y="4729"/>
                      <a:pt x="6751" y="4725"/>
                      <a:pt x="6821" y="4714"/>
                    </a:cubicBezTo>
                    <a:cubicBezTo>
                      <a:pt x="6883" y="4693"/>
                      <a:pt x="6925" y="4672"/>
                      <a:pt x="6967" y="4631"/>
                    </a:cubicBezTo>
                    <a:cubicBezTo>
                      <a:pt x="6862" y="4589"/>
                      <a:pt x="6758" y="4568"/>
                      <a:pt x="6654" y="4568"/>
                    </a:cubicBezTo>
                    <a:cubicBezTo>
                      <a:pt x="6487" y="4547"/>
                      <a:pt x="6341" y="4526"/>
                      <a:pt x="6174" y="4464"/>
                    </a:cubicBezTo>
                    <a:cubicBezTo>
                      <a:pt x="5945" y="4380"/>
                      <a:pt x="5715" y="4276"/>
                      <a:pt x="5507" y="4151"/>
                    </a:cubicBezTo>
                    <a:cubicBezTo>
                      <a:pt x="5048" y="3859"/>
                      <a:pt x="4652" y="3504"/>
                      <a:pt x="4318" y="3087"/>
                    </a:cubicBezTo>
                    <a:cubicBezTo>
                      <a:pt x="3546" y="2211"/>
                      <a:pt x="2899" y="1210"/>
                      <a:pt x="1919" y="543"/>
                    </a:cubicBezTo>
                    <a:cubicBezTo>
                      <a:pt x="1398" y="188"/>
                      <a:pt x="751" y="0"/>
                      <a:pt x="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402025" y="3268300"/>
                <a:ext cx="169450" cy="144025"/>
              </a:xfrm>
              <a:custGeom>
                <a:avLst/>
                <a:gdLst/>
                <a:ahLst/>
                <a:cxnLst/>
                <a:rect l="l" t="t" r="r" b="b"/>
                <a:pathLst>
                  <a:path w="6778" h="5761" extrusionOk="0">
                    <a:moveTo>
                      <a:pt x="128" y="0"/>
                    </a:moveTo>
                    <a:cubicBezTo>
                      <a:pt x="81" y="0"/>
                      <a:pt x="1" y="66"/>
                      <a:pt x="19" y="66"/>
                    </a:cubicBezTo>
                    <a:lnTo>
                      <a:pt x="19" y="87"/>
                    </a:lnTo>
                    <a:cubicBezTo>
                      <a:pt x="2188" y="1130"/>
                      <a:pt x="3044" y="3633"/>
                      <a:pt x="4921" y="5010"/>
                    </a:cubicBezTo>
                    <a:cubicBezTo>
                      <a:pt x="5421" y="5406"/>
                      <a:pt x="6026" y="5656"/>
                      <a:pt x="6673" y="5760"/>
                    </a:cubicBezTo>
                    <a:cubicBezTo>
                      <a:pt x="6714" y="5740"/>
                      <a:pt x="6756" y="5719"/>
                      <a:pt x="6777" y="5677"/>
                    </a:cubicBezTo>
                    <a:cubicBezTo>
                      <a:pt x="6235" y="5552"/>
                      <a:pt x="5713" y="5322"/>
                      <a:pt x="5234" y="5010"/>
                    </a:cubicBezTo>
                    <a:cubicBezTo>
                      <a:pt x="4754" y="4676"/>
                      <a:pt x="4316" y="4279"/>
                      <a:pt x="3940" y="3821"/>
                    </a:cubicBezTo>
                    <a:cubicBezTo>
                      <a:pt x="3148" y="2945"/>
                      <a:pt x="2543" y="1943"/>
                      <a:pt x="1709" y="1109"/>
                    </a:cubicBezTo>
                    <a:cubicBezTo>
                      <a:pt x="1250" y="650"/>
                      <a:pt x="728" y="275"/>
                      <a:pt x="144" y="4"/>
                    </a:cubicBezTo>
                    <a:cubicBezTo>
                      <a:pt x="140" y="1"/>
                      <a:pt x="134"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285175" y="3296200"/>
                <a:ext cx="141850" cy="139500"/>
              </a:xfrm>
              <a:custGeom>
                <a:avLst/>
                <a:gdLst/>
                <a:ahLst/>
                <a:cxnLst/>
                <a:rect l="l" t="t" r="r" b="b"/>
                <a:pathLst>
                  <a:path w="5674" h="5580" extrusionOk="0">
                    <a:moveTo>
                      <a:pt x="11" y="0"/>
                    </a:moveTo>
                    <a:cubicBezTo>
                      <a:pt x="1" y="0"/>
                      <a:pt x="14" y="10"/>
                      <a:pt x="63" y="35"/>
                    </a:cubicBezTo>
                    <a:lnTo>
                      <a:pt x="63" y="14"/>
                    </a:lnTo>
                    <a:cubicBezTo>
                      <a:pt x="37" y="5"/>
                      <a:pt x="18" y="0"/>
                      <a:pt x="11" y="0"/>
                    </a:cubicBezTo>
                    <a:close/>
                    <a:moveTo>
                      <a:pt x="63" y="14"/>
                    </a:moveTo>
                    <a:cubicBezTo>
                      <a:pt x="82" y="22"/>
                      <a:pt x="101" y="29"/>
                      <a:pt x="120" y="37"/>
                    </a:cubicBezTo>
                    <a:lnTo>
                      <a:pt x="120" y="37"/>
                    </a:lnTo>
                    <a:cubicBezTo>
                      <a:pt x="101" y="29"/>
                      <a:pt x="82" y="21"/>
                      <a:pt x="63" y="14"/>
                    </a:cubicBezTo>
                    <a:close/>
                    <a:moveTo>
                      <a:pt x="120" y="37"/>
                    </a:moveTo>
                    <a:cubicBezTo>
                      <a:pt x="1168" y="473"/>
                      <a:pt x="1740" y="1638"/>
                      <a:pt x="2211" y="2621"/>
                    </a:cubicBezTo>
                    <a:cubicBezTo>
                      <a:pt x="2670" y="3602"/>
                      <a:pt x="3191" y="4686"/>
                      <a:pt x="4213" y="5228"/>
                    </a:cubicBezTo>
                    <a:cubicBezTo>
                      <a:pt x="4553" y="5466"/>
                      <a:pt x="4962" y="5580"/>
                      <a:pt x="5384" y="5580"/>
                    </a:cubicBezTo>
                    <a:cubicBezTo>
                      <a:pt x="5480" y="5580"/>
                      <a:pt x="5577" y="5574"/>
                      <a:pt x="5673" y="5562"/>
                    </a:cubicBezTo>
                    <a:cubicBezTo>
                      <a:pt x="5673" y="5562"/>
                      <a:pt x="5597" y="5516"/>
                      <a:pt x="5562" y="5516"/>
                    </a:cubicBezTo>
                    <a:cubicBezTo>
                      <a:pt x="5556" y="5516"/>
                      <a:pt x="5551" y="5517"/>
                      <a:pt x="5548" y="5520"/>
                    </a:cubicBezTo>
                    <a:cubicBezTo>
                      <a:pt x="5496" y="5524"/>
                      <a:pt x="5444" y="5526"/>
                      <a:pt x="5392" y="5526"/>
                    </a:cubicBezTo>
                    <a:cubicBezTo>
                      <a:pt x="5132" y="5526"/>
                      <a:pt x="4874" y="5482"/>
                      <a:pt x="4631" y="5395"/>
                    </a:cubicBezTo>
                    <a:cubicBezTo>
                      <a:pt x="4339" y="5291"/>
                      <a:pt x="4088" y="5124"/>
                      <a:pt x="3880" y="4936"/>
                    </a:cubicBezTo>
                    <a:cubicBezTo>
                      <a:pt x="3463" y="4561"/>
                      <a:pt x="3129" y="4123"/>
                      <a:pt x="2879" y="3622"/>
                    </a:cubicBezTo>
                    <a:cubicBezTo>
                      <a:pt x="2378" y="2705"/>
                      <a:pt x="2023" y="1662"/>
                      <a:pt x="1293" y="869"/>
                    </a:cubicBezTo>
                    <a:cubicBezTo>
                      <a:pt x="973" y="489"/>
                      <a:pt x="576" y="224"/>
                      <a:pt x="120"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173575" y="3328875"/>
                <a:ext cx="109525" cy="85525"/>
              </a:xfrm>
              <a:custGeom>
                <a:avLst/>
                <a:gdLst/>
                <a:ahLst/>
                <a:cxnLst/>
                <a:rect l="l" t="t" r="r" b="b"/>
                <a:pathLst>
                  <a:path w="4381" h="3421" extrusionOk="0">
                    <a:moveTo>
                      <a:pt x="84" y="0"/>
                    </a:moveTo>
                    <a:lnTo>
                      <a:pt x="1" y="104"/>
                    </a:lnTo>
                    <a:cubicBezTo>
                      <a:pt x="710" y="647"/>
                      <a:pt x="1440" y="1189"/>
                      <a:pt x="2149" y="1752"/>
                    </a:cubicBezTo>
                    <a:cubicBezTo>
                      <a:pt x="2504" y="2023"/>
                      <a:pt x="2858" y="2295"/>
                      <a:pt x="3213" y="2566"/>
                    </a:cubicBezTo>
                    <a:lnTo>
                      <a:pt x="3734" y="3004"/>
                    </a:lnTo>
                    <a:cubicBezTo>
                      <a:pt x="3901" y="3150"/>
                      <a:pt x="4089" y="3296"/>
                      <a:pt x="4276" y="3421"/>
                    </a:cubicBezTo>
                    <a:cubicBezTo>
                      <a:pt x="4276" y="3421"/>
                      <a:pt x="4381" y="3317"/>
                      <a:pt x="4381" y="3296"/>
                    </a:cubicBezTo>
                    <a:cubicBezTo>
                      <a:pt x="4235" y="3129"/>
                      <a:pt x="4068" y="2983"/>
                      <a:pt x="3880" y="2837"/>
                    </a:cubicBezTo>
                    <a:cubicBezTo>
                      <a:pt x="3692" y="2691"/>
                      <a:pt x="3526" y="2545"/>
                      <a:pt x="3338" y="2420"/>
                    </a:cubicBezTo>
                    <a:cubicBezTo>
                      <a:pt x="3004" y="2128"/>
                      <a:pt x="2650" y="1856"/>
                      <a:pt x="2295" y="1585"/>
                    </a:cubicBezTo>
                    <a:cubicBezTo>
                      <a:pt x="1586" y="1043"/>
                      <a:pt x="835" y="501"/>
                      <a:pt x="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1825" y="4045850"/>
                <a:ext cx="330600" cy="78725"/>
              </a:xfrm>
              <a:custGeom>
                <a:avLst/>
                <a:gdLst/>
                <a:ahLst/>
                <a:cxnLst/>
                <a:rect l="l" t="t" r="r" b="b"/>
                <a:pathLst>
                  <a:path w="13224" h="3149" extrusionOk="0">
                    <a:moveTo>
                      <a:pt x="13099" y="0"/>
                    </a:moveTo>
                    <a:lnTo>
                      <a:pt x="125" y="438"/>
                    </a:lnTo>
                    <a:cubicBezTo>
                      <a:pt x="146" y="1127"/>
                      <a:pt x="0" y="1711"/>
                      <a:pt x="146" y="2399"/>
                    </a:cubicBezTo>
                    <a:cubicBezTo>
                      <a:pt x="209" y="2628"/>
                      <a:pt x="2169" y="2879"/>
                      <a:pt x="2440" y="2920"/>
                    </a:cubicBezTo>
                    <a:cubicBezTo>
                      <a:pt x="3275" y="3045"/>
                      <a:pt x="4130" y="3129"/>
                      <a:pt x="4985" y="3129"/>
                    </a:cubicBezTo>
                    <a:cubicBezTo>
                      <a:pt x="5626" y="3139"/>
                      <a:pt x="6266" y="3148"/>
                      <a:pt x="6906" y="3148"/>
                    </a:cubicBezTo>
                    <a:cubicBezTo>
                      <a:pt x="8869" y="3148"/>
                      <a:pt x="10825" y="3063"/>
                      <a:pt x="12744" y="2670"/>
                    </a:cubicBezTo>
                    <a:cubicBezTo>
                      <a:pt x="13224" y="2587"/>
                      <a:pt x="13057" y="2128"/>
                      <a:pt x="13057" y="1752"/>
                    </a:cubicBezTo>
                    <a:cubicBezTo>
                      <a:pt x="13078" y="1168"/>
                      <a:pt x="13099" y="584"/>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653700" y="3549450"/>
                <a:ext cx="850500" cy="551275"/>
              </a:xfrm>
              <a:custGeom>
                <a:avLst/>
                <a:gdLst/>
                <a:ahLst/>
                <a:cxnLst/>
                <a:rect l="l" t="t" r="r" b="b"/>
                <a:pathLst>
                  <a:path w="34020" h="22051" extrusionOk="0">
                    <a:moveTo>
                      <a:pt x="29583" y="0"/>
                    </a:moveTo>
                    <a:cubicBezTo>
                      <a:pt x="28943" y="0"/>
                      <a:pt x="28276" y="104"/>
                      <a:pt x="27720" y="104"/>
                    </a:cubicBezTo>
                    <a:lnTo>
                      <a:pt x="4589" y="125"/>
                    </a:lnTo>
                    <a:cubicBezTo>
                      <a:pt x="3943" y="125"/>
                      <a:pt x="3254" y="146"/>
                      <a:pt x="2754" y="542"/>
                    </a:cubicBezTo>
                    <a:cubicBezTo>
                      <a:pt x="1356" y="1668"/>
                      <a:pt x="3672" y="2315"/>
                      <a:pt x="3567" y="3379"/>
                    </a:cubicBezTo>
                    <a:cubicBezTo>
                      <a:pt x="3505" y="3921"/>
                      <a:pt x="2274" y="4922"/>
                      <a:pt x="1940" y="5423"/>
                    </a:cubicBezTo>
                    <a:cubicBezTo>
                      <a:pt x="918" y="6945"/>
                      <a:pt x="313" y="8697"/>
                      <a:pt x="167" y="10533"/>
                    </a:cubicBezTo>
                    <a:cubicBezTo>
                      <a:pt x="147" y="10637"/>
                      <a:pt x="147" y="10742"/>
                      <a:pt x="147" y="10846"/>
                    </a:cubicBezTo>
                    <a:cubicBezTo>
                      <a:pt x="1" y="15163"/>
                      <a:pt x="3004" y="18438"/>
                      <a:pt x="6821" y="20127"/>
                    </a:cubicBezTo>
                    <a:cubicBezTo>
                      <a:pt x="9866" y="21483"/>
                      <a:pt x="13349" y="22005"/>
                      <a:pt x="16666" y="22046"/>
                    </a:cubicBezTo>
                    <a:cubicBezTo>
                      <a:pt x="16841" y="22049"/>
                      <a:pt x="17018" y="22050"/>
                      <a:pt x="17199" y="22050"/>
                    </a:cubicBezTo>
                    <a:cubicBezTo>
                      <a:pt x="19840" y="22050"/>
                      <a:pt x="23061" y="21753"/>
                      <a:pt x="25989" y="20816"/>
                    </a:cubicBezTo>
                    <a:cubicBezTo>
                      <a:pt x="29639" y="19669"/>
                      <a:pt x="32810" y="17478"/>
                      <a:pt x="33748" y="13662"/>
                    </a:cubicBezTo>
                    <a:cubicBezTo>
                      <a:pt x="33936" y="12890"/>
                      <a:pt x="34019" y="12076"/>
                      <a:pt x="34019" y="11284"/>
                    </a:cubicBezTo>
                    <a:cubicBezTo>
                      <a:pt x="34019" y="9386"/>
                      <a:pt x="33498" y="7529"/>
                      <a:pt x="32518" y="5903"/>
                    </a:cubicBezTo>
                    <a:cubicBezTo>
                      <a:pt x="32121" y="5256"/>
                      <a:pt x="30390" y="3525"/>
                      <a:pt x="30640" y="2753"/>
                    </a:cubicBezTo>
                    <a:cubicBezTo>
                      <a:pt x="30912" y="1981"/>
                      <a:pt x="31934" y="2127"/>
                      <a:pt x="31746" y="1126"/>
                    </a:cubicBezTo>
                    <a:cubicBezTo>
                      <a:pt x="31662" y="542"/>
                      <a:pt x="31183" y="375"/>
                      <a:pt x="30703" y="167"/>
                    </a:cubicBezTo>
                    <a:cubicBezTo>
                      <a:pt x="30361" y="40"/>
                      <a:pt x="29977" y="0"/>
                      <a:pt x="295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656825" y="3549450"/>
                <a:ext cx="847375" cy="388125"/>
              </a:xfrm>
              <a:custGeom>
                <a:avLst/>
                <a:gdLst/>
                <a:ahLst/>
                <a:cxnLst/>
                <a:rect l="l" t="t" r="r" b="b"/>
                <a:pathLst>
                  <a:path w="33895" h="15525" extrusionOk="0">
                    <a:moveTo>
                      <a:pt x="29453" y="0"/>
                    </a:moveTo>
                    <a:cubicBezTo>
                      <a:pt x="28808" y="0"/>
                      <a:pt x="28138" y="104"/>
                      <a:pt x="27595" y="104"/>
                    </a:cubicBezTo>
                    <a:lnTo>
                      <a:pt x="4443" y="125"/>
                    </a:lnTo>
                    <a:cubicBezTo>
                      <a:pt x="3818" y="125"/>
                      <a:pt x="3129" y="146"/>
                      <a:pt x="2629" y="542"/>
                    </a:cubicBezTo>
                    <a:cubicBezTo>
                      <a:pt x="1210" y="1668"/>
                      <a:pt x="3547" y="2315"/>
                      <a:pt x="3421" y="3379"/>
                    </a:cubicBezTo>
                    <a:cubicBezTo>
                      <a:pt x="3380" y="3921"/>
                      <a:pt x="2149" y="4922"/>
                      <a:pt x="1815" y="5423"/>
                    </a:cubicBezTo>
                    <a:cubicBezTo>
                      <a:pt x="772" y="6945"/>
                      <a:pt x="168" y="8697"/>
                      <a:pt x="22" y="10533"/>
                    </a:cubicBezTo>
                    <a:cubicBezTo>
                      <a:pt x="1" y="10637"/>
                      <a:pt x="1" y="10742"/>
                      <a:pt x="1" y="10846"/>
                    </a:cubicBezTo>
                    <a:cubicBezTo>
                      <a:pt x="1148" y="11722"/>
                      <a:pt x="2378" y="12473"/>
                      <a:pt x="3693" y="13036"/>
                    </a:cubicBezTo>
                    <a:cubicBezTo>
                      <a:pt x="7655" y="14788"/>
                      <a:pt x="12119" y="15455"/>
                      <a:pt x="16416" y="15518"/>
                    </a:cubicBezTo>
                    <a:cubicBezTo>
                      <a:pt x="16667" y="15522"/>
                      <a:pt x="16924" y="15525"/>
                      <a:pt x="17185" y="15525"/>
                    </a:cubicBezTo>
                    <a:cubicBezTo>
                      <a:pt x="20561" y="15525"/>
                      <a:pt x="24693" y="15133"/>
                      <a:pt x="28430" y="13933"/>
                    </a:cubicBezTo>
                    <a:cubicBezTo>
                      <a:pt x="30369" y="13349"/>
                      <a:pt x="32226" y="12452"/>
                      <a:pt x="33894" y="11284"/>
                    </a:cubicBezTo>
                    <a:cubicBezTo>
                      <a:pt x="33894" y="9386"/>
                      <a:pt x="33373" y="7529"/>
                      <a:pt x="32393" y="5903"/>
                    </a:cubicBezTo>
                    <a:cubicBezTo>
                      <a:pt x="31996" y="5256"/>
                      <a:pt x="30244" y="3525"/>
                      <a:pt x="30515" y="2753"/>
                    </a:cubicBezTo>
                    <a:cubicBezTo>
                      <a:pt x="30766" y="1981"/>
                      <a:pt x="31788" y="2127"/>
                      <a:pt x="31621" y="1126"/>
                    </a:cubicBezTo>
                    <a:cubicBezTo>
                      <a:pt x="31517" y="542"/>
                      <a:pt x="31058" y="375"/>
                      <a:pt x="30578" y="167"/>
                    </a:cubicBezTo>
                    <a:cubicBezTo>
                      <a:pt x="30236" y="40"/>
                      <a:pt x="29849" y="0"/>
                      <a:pt x="294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690725" y="3549575"/>
                <a:ext cx="822325" cy="551150"/>
              </a:xfrm>
              <a:custGeom>
                <a:avLst/>
                <a:gdLst/>
                <a:ahLst/>
                <a:cxnLst/>
                <a:rect l="l" t="t" r="r" b="b"/>
                <a:pathLst>
                  <a:path w="32893" h="22046" extrusionOk="0">
                    <a:moveTo>
                      <a:pt x="28087" y="0"/>
                    </a:moveTo>
                    <a:cubicBezTo>
                      <a:pt x="27459" y="0"/>
                      <a:pt x="26803" y="99"/>
                      <a:pt x="26260" y="99"/>
                    </a:cubicBezTo>
                    <a:lnTo>
                      <a:pt x="24049" y="99"/>
                    </a:lnTo>
                    <a:cubicBezTo>
                      <a:pt x="24383" y="516"/>
                      <a:pt x="24717" y="913"/>
                      <a:pt x="24863" y="1142"/>
                    </a:cubicBezTo>
                    <a:cubicBezTo>
                      <a:pt x="26260" y="3457"/>
                      <a:pt x="26698" y="6252"/>
                      <a:pt x="26073" y="8901"/>
                    </a:cubicBezTo>
                    <a:cubicBezTo>
                      <a:pt x="25155" y="12718"/>
                      <a:pt x="21964" y="14887"/>
                      <a:pt x="18313" y="16055"/>
                    </a:cubicBezTo>
                    <a:cubicBezTo>
                      <a:pt x="15385" y="16992"/>
                      <a:pt x="12164" y="17290"/>
                      <a:pt x="9523" y="17290"/>
                    </a:cubicBezTo>
                    <a:cubicBezTo>
                      <a:pt x="9343" y="17290"/>
                      <a:pt x="9165" y="17288"/>
                      <a:pt x="8990" y="17286"/>
                    </a:cubicBezTo>
                    <a:cubicBezTo>
                      <a:pt x="5966" y="17223"/>
                      <a:pt x="2837" y="16785"/>
                      <a:pt x="0" y="15701"/>
                    </a:cubicBezTo>
                    <a:lnTo>
                      <a:pt x="0" y="15701"/>
                    </a:lnTo>
                    <a:cubicBezTo>
                      <a:pt x="1210" y="17640"/>
                      <a:pt x="3129" y="19142"/>
                      <a:pt x="5340" y="20102"/>
                    </a:cubicBezTo>
                    <a:cubicBezTo>
                      <a:pt x="8406" y="21457"/>
                      <a:pt x="11868" y="21979"/>
                      <a:pt x="15185" y="22041"/>
                    </a:cubicBezTo>
                    <a:cubicBezTo>
                      <a:pt x="15350" y="22044"/>
                      <a:pt x="15518" y="22045"/>
                      <a:pt x="15689" y="22045"/>
                    </a:cubicBezTo>
                    <a:cubicBezTo>
                      <a:pt x="18338" y="22045"/>
                      <a:pt x="21589" y="21732"/>
                      <a:pt x="24508" y="20811"/>
                    </a:cubicBezTo>
                    <a:cubicBezTo>
                      <a:pt x="28158" y="19643"/>
                      <a:pt x="31350" y="17473"/>
                      <a:pt x="32267" y="13657"/>
                    </a:cubicBezTo>
                    <a:cubicBezTo>
                      <a:pt x="32893" y="11008"/>
                      <a:pt x="32455" y="8234"/>
                      <a:pt x="31058" y="5898"/>
                    </a:cubicBezTo>
                    <a:cubicBezTo>
                      <a:pt x="30661" y="5251"/>
                      <a:pt x="28930" y="3541"/>
                      <a:pt x="29180" y="2769"/>
                    </a:cubicBezTo>
                    <a:cubicBezTo>
                      <a:pt x="29410" y="1976"/>
                      <a:pt x="30453" y="2122"/>
                      <a:pt x="30286" y="1121"/>
                    </a:cubicBezTo>
                    <a:cubicBezTo>
                      <a:pt x="30181" y="537"/>
                      <a:pt x="29702" y="370"/>
                      <a:pt x="29243" y="183"/>
                    </a:cubicBezTo>
                    <a:cubicBezTo>
                      <a:pt x="28897" y="42"/>
                      <a:pt x="28498" y="0"/>
                      <a:pt x="280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717100" y="3546300"/>
                <a:ext cx="540975" cy="31850"/>
              </a:xfrm>
              <a:custGeom>
                <a:avLst/>
                <a:gdLst/>
                <a:ahLst/>
                <a:cxnLst/>
                <a:rect l="l" t="t" r="r" b="b"/>
                <a:pathLst>
                  <a:path w="21639" h="1274" extrusionOk="0">
                    <a:moveTo>
                      <a:pt x="8477" y="1"/>
                    </a:moveTo>
                    <a:cubicBezTo>
                      <a:pt x="6830" y="1"/>
                      <a:pt x="5182" y="22"/>
                      <a:pt x="3555" y="42"/>
                    </a:cubicBezTo>
                    <a:cubicBezTo>
                      <a:pt x="3313" y="42"/>
                      <a:pt x="3059" y="37"/>
                      <a:pt x="2800" y="37"/>
                    </a:cubicBezTo>
                    <a:cubicBezTo>
                      <a:pt x="1828" y="37"/>
                      <a:pt x="789" y="115"/>
                      <a:pt x="113" y="856"/>
                    </a:cubicBezTo>
                    <a:cubicBezTo>
                      <a:pt x="0" y="969"/>
                      <a:pt x="100" y="1132"/>
                      <a:pt x="228" y="1132"/>
                    </a:cubicBezTo>
                    <a:cubicBezTo>
                      <a:pt x="266" y="1132"/>
                      <a:pt x="305" y="1118"/>
                      <a:pt x="343" y="1085"/>
                    </a:cubicBezTo>
                    <a:cubicBezTo>
                      <a:pt x="781" y="710"/>
                      <a:pt x="1386" y="647"/>
                      <a:pt x="1949" y="626"/>
                    </a:cubicBezTo>
                    <a:cubicBezTo>
                      <a:pt x="2056" y="623"/>
                      <a:pt x="2163" y="621"/>
                      <a:pt x="2270" y="621"/>
                    </a:cubicBezTo>
                    <a:cubicBezTo>
                      <a:pt x="2747" y="621"/>
                      <a:pt x="3224" y="655"/>
                      <a:pt x="3701" y="689"/>
                    </a:cubicBezTo>
                    <a:cubicBezTo>
                      <a:pt x="5161" y="731"/>
                      <a:pt x="6621" y="793"/>
                      <a:pt x="8102" y="856"/>
                    </a:cubicBezTo>
                    <a:cubicBezTo>
                      <a:pt x="11168" y="981"/>
                      <a:pt x="14213" y="1085"/>
                      <a:pt x="17279" y="1210"/>
                    </a:cubicBezTo>
                    <a:cubicBezTo>
                      <a:pt x="18030" y="1231"/>
                      <a:pt x="18802" y="1252"/>
                      <a:pt x="19553" y="1273"/>
                    </a:cubicBezTo>
                    <a:lnTo>
                      <a:pt x="20617" y="1273"/>
                    </a:lnTo>
                    <a:cubicBezTo>
                      <a:pt x="21013" y="1273"/>
                      <a:pt x="21472" y="1273"/>
                      <a:pt x="21597" y="793"/>
                    </a:cubicBezTo>
                    <a:cubicBezTo>
                      <a:pt x="21639" y="480"/>
                      <a:pt x="21451" y="168"/>
                      <a:pt x="21117" y="84"/>
                    </a:cubicBezTo>
                    <a:cubicBezTo>
                      <a:pt x="20973" y="42"/>
                      <a:pt x="20809" y="30"/>
                      <a:pt x="20639" y="30"/>
                    </a:cubicBezTo>
                    <a:cubicBezTo>
                      <a:pt x="20441" y="30"/>
                      <a:pt x="20235" y="46"/>
                      <a:pt x="20047" y="46"/>
                    </a:cubicBezTo>
                    <a:cubicBezTo>
                      <a:pt x="19999" y="46"/>
                      <a:pt x="19953" y="45"/>
                      <a:pt x="19907" y="42"/>
                    </a:cubicBezTo>
                    <a:cubicBezTo>
                      <a:pt x="19157" y="42"/>
                      <a:pt x="18385" y="22"/>
                      <a:pt x="17634" y="22"/>
                    </a:cubicBezTo>
                    <a:lnTo>
                      <a:pt x="8477" y="1"/>
                    </a:ln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265875" y="3547875"/>
                <a:ext cx="59475" cy="26625"/>
              </a:xfrm>
              <a:custGeom>
                <a:avLst/>
                <a:gdLst/>
                <a:ahLst/>
                <a:cxnLst/>
                <a:rect l="l" t="t" r="r" b="b"/>
                <a:pathLst>
                  <a:path w="2379" h="1065" extrusionOk="0">
                    <a:moveTo>
                      <a:pt x="1857" y="0"/>
                    </a:moveTo>
                    <a:cubicBezTo>
                      <a:pt x="1732" y="0"/>
                      <a:pt x="1606" y="0"/>
                      <a:pt x="1481" y="21"/>
                    </a:cubicBezTo>
                    <a:lnTo>
                      <a:pt x="1148" y="63"/>
                    </a:lnTo>
                    <a:cubicBezTo>
                      <a:pt x="981" y="63"/>
                      <a:pt x="835" y="84"/>
                      <a:pt x="689" y="105"/>
                    </a:cubicBezTo>
                    <a:cubicBezTo>
                      <a:pt x="543" y="146"/>
                      <a:pt x="418" y="209"/>
                      <a:pt x="292" y="271"/>
                    </a:cubicBezTo>
                    <a:cubicBezTo>
                      <a:pt x="0" y="459"/>
                      <a:pt x="63" y="876"/>
                      <a:pt x="397" y="981"/>
                    </a:cubicBezTo>
                    <a:cubicBezTo>
                      <a:pt x="522" y="1022"/>
                      <a:pt x="668" y="1064"/>
                      <a:pt x="814" y="1064"/>
                    </a:cubicBezTo>
                    <a:cubicBezTo>
                      <a:pt x="939" y="1064"/>
                      <a:pt x="1043" y="1064"/>
                      <a:pt x="1168" y="1043"/>
                    </a:cubicBezTo>
                    <a:lnTo>
                      <a:pt x="1523" y="1022"/>
                    </a:lnTo>
                    <a:cubicBezTo>
                      <a:pt x="1669" y="1022"/>
                      <a:pt x="1836" y="1001"/>
                      <a:pt x="1982" y="960"/>
                    </a:cubicBezTo>
                    <a:cubicBezTo>
                      <a:pt x="2211" y="897"/>
                      <a:pt x="2378" y="668"/>
                      <a:pt x="2337" y="417"/>
                    </a:cubicBezTo>
                    <a:cubicBezTo>
                      <a:pt x="2295" y="188"/>
                      <a:pt x="2086" y="0"/>
                      <a:pt x="1857"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700804" y="3724050"/>
                <a:ext cx="74225" cy="236075"/>
              </a:xfrm>
              <a:custGeom>
                <a:avLst/>
                <a:gdLst/>
                <a:ahLst/>
                <a:cxnLst/>
                <a:rect l="l" t="t" r="r" b="b"/>
                <a:pathLst>
                  <a:path w="2969" h="9443" extrusionOk="0">
                    <a:moveTo>
                      <a:pt x="2240" y="1"/>
                    </a:moveTo>
                    <a:cubicBezTo>
                      <a:pt x="2159" y="1"/>
                      <a:pt x="2078" y="21"/>
                      <a:pt x="2003" y="66"/>
                    </a:cubicBezTo>
                    <a:cubicBezTo>
                      <a:pt x="1293" y="483"/>
                      <a:pt x="772" y="1317"/>
                      <a:pt x="480" y="2068"/>
                    </a:cubicBezTo>
                    <a:cubicBezTo>
                      <a:pt x="188" y="2819"/>
                      <a:pt x="21" y="3632"/>
                      <a:pt x="21" y="4467"/>
                    </a:cubicBezTo>
                    <a:cubicBezTo>
                      <a:pt x="0" y="5301"/>
                      <a:pt x="125" y="6135"/>
                      <a:pt x="355" y="6949"/>
                    </a:cubicBezTo>
                    <a:cubicBezTo>
                      <a:pt x="584" y="7762"/>
                      <a:pt x="960" y="8555"/>
                      <a:pt x="1502" y="9222"/>
                    </a:cubicBezTo>
                    <a:cubicBezTo>
                      <a:pt x="1638" y="9369"/>
                      <a:pt x="1822" y="9442"/>
                      <a:pt x="2009" y="9442"/>
                    </a:cubicBezTo>
                    <a:cubicBezTo>
                      <a:pt x="2168" y="9442"/>
                      <a:pt x="2328" y="9390"/>
                      <a:pt x="2462" y="9285"/>
                    </a:cubicBezTo>
                    <a:cubicBezTo>
                      <a:pt x="2754" y="9055"/>
                      <a:pt x="2837" y="8638"/>
                      <a:pt x="2670" y="8325"/>
                    </a:cubicBezTo>
                    <a:cubicBezTo>
                      <a:pt x="2503" y="8012"/>
                      <a:pt x="2316" y="7741"/>
                      <a:pt x="2169" y="7428"/>
                    </a:cubicBezTo>
                    <a:cubicBezTo>
                      <a:pt x="2044" y="7136"/>
                      <a:pt x="1919" y="6844"/>
                      <a:pt x="1836" y="6532"/>
                    </a:cubicBezTo>
                    <a:cubicBezTo>
                      <a:pt x="1627" y="5885"/>
                      <a:pt x="1502" y="5197"/>
                      <a:pt x="1460" y="4508"/>
                    </a:cubicBezTo>
                    <a:cubicBezTo>
                      <a:pt x="1419" y="3862"/>
                      <a:pt x="1502" y="3194"/>
                      <a:pt x="1690" y="2548"/>
                    </a:cubicBezTo>
                    <a:cubicBezTo>
                      <a:pt x="1773" y="2235"/>
                      <a:pt x="1919" y="1943"/>
                      <a:pt x="2065" y="1651"/>
                    </a:cubicBezTo>
                    <a:cubicBezTo>
                      <a:pt x="2253" y="1338"/>
                      <a:pt x="2503" y="1088"/>
                      <a:pt x="2712" y="775"/>
                    </a:cubicBezTo>
                    <a:cubicBezTo>
                      <a:pt x="2968" y="416"/>
                      <a:pt x="2608" y="1"/>
                      <a:pt x="22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714200" y="3528050"/>
                <a:ext cx="733675" cy="83450"/>
              </a:xfrm>
              <a:custGeom>
                <a:avLst/>
                <a:gdLst/>
                <a:ahLst/>
                <a:cxnLst/>
                <a:rect l="l" t="t" r="r" b="b"/>
                <a:pathLst>
                  <a:path w="29347" h="3338" extrusionOk="0">
                    <a:moveTo>
                      <a:pt x="12327" y="1"/>
                    </a:moveTo>
                    <a:lnTo>
                      <a:pt x="10950" y="42"/>
                    </a:lnTo>
                    <a:cubicBezTo>
                      <a:pt x="4651" y="230"/>
                      <a:pt x="0" y="856"/>
                      <a:pt x="0" y="1669"/>
                    </a:cubicBezTo>
                    <a:cubicBezTo>
                      <a:pt x="0" y="2483"/>
                      <a:pt x="5048" y="3150"/>
                      <a:pt x="11743" y="3317"/>
                    </a:cubicBezTo>
                    <a:lnTo>
                      <a:pt x="12828" y="3338"/>
                    </a:lnTo>
                    <a:lnTo>
                      <a:pt x="15852" y="3338"/>
                    </a:lnTo>
                    <a:cubicBezTo>
                      <a:pt x="16186" y="3338"/>
                      <a:pt x="16519" y="3317"/>
                      <a:pt x="16853" y="3317"/>
                    </a:cubicBezTo>
                    <a:lnTo>
                      <a:pt x="17437" y="3317"/>
                    </a:lnTo>
                    <a:cubicBezTo>
                      <a:pt x="24216" y="3171"/>
                      <a:pt x="29347" y="2483"/>
                      <a:pt x="29347" y="1669"/>
                    </a:cubicBezTo>
                    <a:cubicBezTo>
                      <a:pt x="29347" y="856"/>
                      <a:pt x="24299" y="188"/>
                      <a:pt x="17625" y="22"/>
                    </a:cubicBezTo>
                    <a:cubicBezTo>
                      <a:pt x="17395" y="22"/>
                      <a:pt x="17187" y="1"/>
                      <a:pt x="16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749350" y="3631275"/>
                <a:ext cx="657175" cy="43125"/>
              </a:xfrm>
              <a:custGeom>
                <a:avLst/>
                <a:gdLst/>
                <a:ahLst/>
                <a:cxnLst/>
                <a:rect l="l" t="t" r="r" b="b"/>
                <a:pathLst>
                  <a:path w="26287" h="1725" extrusionOk="0">
                    <a:moveTo>
                      <a:pt x="26083" y="1"/>
                    </a:moveTo>
                    <a:cubicBezTo>
                      <a:pt x="26077" y="1"/>
                      <a:pt x="26070" y="1"/>
                      <a:pt x="26064" y="2"/>
                    </a:cubicBezTo>
                    <a:cubicBezTo>
                      <a:pt x="25229" y="43"/>
                      <a:pt x="24416" y="210"/>
                      <a:pt x="23582" y="356"/>
                    </a:cubicBezTo>
                    <a:cubicBezTo>
                      <a:pt x="22768" y="481"/>
                      <a:pt x="21934" y="586"/>
                      <a:pt x="21099" y="690"/>
                    </a:cubicBezTo>
                    <a:cubicBezTo>
                      <a:pt x="19410" y="898"/>
                      <a:pt x="17741" y="1044"/>
                      <a:pt x="16052" y="1149"/>
                    </a:cubicBezTo>
                    <a:cubicBezTo>
                      <a:pt x="14417" y="1240"/>
                      <a:pt x="12777" y="1287"/>
                      <a:pt x="11137" y="1287"/>
                    </a:cubicBezTo>
                    <a:cubicBezTo>
                      <a:pt x="9409" y="1287"/>
                      <a:pt x="7680" y="1235"/>
                      <a:pt x="5957" y="1128"/>
                    </a:cubicBezTo>
                    <a:cubicBezTo>
                      <a:pt x="4080" y="1003"/>
                      <a:pt x="2182" y="815"/>
                      <a:pt x="388" y="168"/>
                    </a:cubicBezTo>
                    <a:cubicBezTo>
                      <a:pt x="358" y="158"/>
                      <a:pt x="331" y="153"/>
                      <a:pt x="305" y="153"/>
                    </a:cubicBezTo>
                    <a:cubicBezTo>
                      <a:pt x="75" y="153"/>
                      <a:pt x="0" y="533"/>
                      <a:pt x="263" y="627"/>
                    </a:cubicBezTo>
                    <a:lnTo>
                      <a:pt x="242" y="627"/>
                    </a:lnTo>
                    <a:cubicBezTo>
                      <a:pt x="1848" y="1149"/>
                      <a:pt x="3537" y="1441"/>
                      <a:pt x="5227" y="1524"/>
                    </a:cubicBezTo>
                    <a:cubicBezTo>
                      <a:pt x="6895" y="1628"/>
                      <a:pt x="8564" y="1691"/>
                      <a:pt x="10233" y="1712"/>
                    </a:cubicBezTo>
                    <a:cubicBezTo>
                      <a:pt x="10705" y="1720"/>
                      <a:pt x="11177" y="1725"/>
                      <a:pt x="11650" y="1725"/>
                    </a:cubicBezTo>
                    <a:cubicBezTo>
                      <a:pt x="14598" y="1725"/>
                      <a:pt x="17546" y="1559"/>
                      <a:pt x="20495" y="1253"/>
                    </a:cubicBezTo>
                    <a:cubicBezTo>
                      <a:pt x="21412" y="1149"/>
                      <a:pt x="22309" y="1044"/>
                      <a:pt x="23227" y="919"/>
                    </a:cubicBezTo>
                    <a:cubicBezTo>
                      <a:pt x="24207" y="815"/>
                      <a:pt x="25167" y="627"/>
                      <a:pt x="26105" y="356"/>
                    </a:cubicBezTo>
                    <a:cubicBezTo>
                      <a:pt x="26287" y="296"/>
                      <a:pt x="26273" y="1"/>
                      <a:pt x="260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1096400" y="2074550"/>
                <a:ext cx="486525" cy="542050"/>
              </a:xfrm>
              <a:custGeom>
                <a:avLst/>
                <a:gdLst/>
                <a:ahLst/>
                <a:cxnLst/>
                <a:rect l="l" t="t" r="r" b="b"/>
                <a:pathLst>
                  <a:path w="19461" h="21682" extrusionOk="0">
                    <a:moveTo>
                      <a:pt x="15156" y="0"/>
                    </a:moveTo>
                    <a:cubicBezTo>
                      <a:pt x="14416" y="0"/>
                      <a:pt x="13668" y="124"/>
                      <a:pt x="12953" y="303"/>
                    </a:cubicBezTo>
                    <a:cubicBezTo>
                      <a:pt x="8511" y="1429"/>
                      <a:pt x="4902" y="4892"/>
                      <a:pt x="2817" y="8980"/>
                    </a:cubicBezTo>
                    <a:cubicBezTo>
                      <a:pt x="1732" y="11128"/>
                      <a:pt x="939" y="13422"/>
                      <a:pt x="480" y="15800"/>
                    </a:cubicBezTo>
                    <a:cubicBezTo>
                      <a:pt x="335" y="16487"/>
                      <a:pt x="355" y="21452"/>
                      <a:pt x="3" y="21680"/>
                    </a:cubicBezTo>
                    <a:lnTo>
                      <a:pt x="3" y="21680"/>
                    </a:lnTo>
                    <a:cubicBezTo>
                      <a:pt x="1921" y="20493"/>
                      <a:pt x="3985" y="20305"/>
                      <a:pt x="6029" y="19492"/>
                    </a:cubicBezTo>
                    <a:cubicBezTo>
                      <a:pt x="8573" y="18532"/>
                      <a:pt x="10930" y="17177"/>
                      <a:pt x="13037" y="15466"/>
                    </a:cubicBezTo>
                    <a:cubicBezTo>
                      <a:pt x="16353" y="12692"/>
                      <a:pt x="18835" y="8750"/>
                      <a:pt x="19377" y="4454"/>
                    </a:cubicBezTo>
                    <a:cubicBezTo>
                      <a:pt x="19461" y="3932"/>
                      <a:pt x="19461" y="3432"/>
                      <a:pt x="19377" y="2910"/>
                    </a:cubicBezTo>
                    <a:cubicBezTo>
                      <a:pt x="19127" y="1638"/>
                      <a:pt x="18043" y="637"/>
                      <a:pt x="16791" y="240"/>
                    </a:cubicBezTo>
                    <a:cubicBezTo>
                      <a:pt x="16263" y="70"/>
                      <a:pt x="15712" y="0"/>
                      <a:pt x="15156" y="0"/>
                    </a:cubicBezTo>
                    <a:close/>
                    <a:moveTo>
                      <a:pt x="3" y="21680"/>
                    </a:moveTo>
                    <a:lnTo>
                      <a:pt x="3" y="21680"/>
                    </a:lnTo>
                    <a:cubicBezTo>
                      <a:pt x="2" y="21681"/>
                      <a:pt x="1" y="21681"/>
                      <a:pt x="1" y="21682"/>
                    </a:cubicBezTo>
                    <a:cubicBezTo>
                      <a:pt x="1" y="21681"/>
                      <a:pt x="2" y="21681"/>
                      <a:pt x="3" y="216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229775" y="2449725"/>
                <a:ext cx="699800" cy="368125"/>
              </a:xfrm>
              <a:custGeom>
                <a:avLst/>
                <a:gdLst/>
                <a:ahLst/>
                <a:cxnLst/>
                <a:rect l="l" t="t" r="r" b="b"/>
                <a:pathLst>
                  <a:path w="27992" h="14725" extrusionOk="0">
                    <a:moveTo>
                      <a:pt x="7679" y="1"/>
                    </a:moveTo>
                    <a:cubicBezTo>
                      <a:pt x="7050" y="1"/>
                      <a:pt x="6422" y="54"/>
                      <a:pt x="5799" y="167"/>
                    </a:cubicBezTo>
                    <a:cubicBezTo>
                      <a:pt x="3525" y="564"/>
                      <a:pt x="1252" y="1982"/>
                      <a:pt x="605" y="4193"/>
                    </a:cubicBezTo>
                    <a:cubicBezTo>
                      <a:pt x="0" y="6258"/>
                      <a:pt x="960" y="8531"/>
                      <a:pt x="2503" y="10012"/>
                    </a:cubicBezTo>
                    <a:cubicBezTo>
                      <a:pt x="4047" y="11493"/>
                      <a:pt x="6091" y="12327"/>
                      <a:pt x="8135" y="13016"/>
                    </a:cubicBezTo>
                    <a:cubicBezTo>
                      <a:pt x="11222" y="14058"/>
                      <a:pt x="14642" y="14392"/>
                      <a:pt x="17875" y="14601"/>
                    </a:cubicBezTo>
                    <a:cubicBezTo>
                      <a:pt x="19097" y="14688"/>
                      <a:pt x="20308" y="14725"/>
                      <a:pt x="21517" y="14725"/>
                    </a:cubicBezTo>
                    <a:cubicBezTo>
                      <a:pt x="22041" y="14725"/>
                      <a:pt x="22566" y="14718"/>
                      <a:pt x="23090" y="14705"/>
                    </a:cubicBezTo>
                    <a:cubicBezTo>
                      <a:pt x="23522" y="14688"/>
                      <a:pt x="26492" y="14269"/>
                      <a:pt x="27590" y="14269"/>
                    </a:cubicBezTo>
                    <a:cubicBezTo>
                      <a:pt x="27816" y="14269"/>
                      <a:pt x="27963" y="14287"/>
                      <a:pt x="27991" y="14330"/>
                    </a:cubicBezTo>
                    <a:cubicBezTo>
                      <a:pt x="26302" y="11764"/>
                      <a:pt x="24091" y="9845"/>
                      <a:pt x="21880" y="7718"/>
                    </a:cubicBezTo>
                    <a:cubicBezTo>
                      <a:pt x="19648" y="5549"/>
                      <a:pt x="17291" y="3442"/>
                      <a:pt x="14538" y="1919"/>
                    </a:cubicBezTo>
                    <a:cubicBezTo>
                      <a:pt x="12442" y="764"/>
                      <a:pt x="10060" y="1"/>
                      <a:pt x="7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1159500" y="2583400"/>
                <a:ext cx="645050" cy="442075"/>
              </a:xfrm>
              <a:custGeom>
                <a:avLst/>
                <a:gdLst/>
                <a:ahLst/>
                <a:cxnLst/>
                <a:rect l="l" t="t" r="r" b="b"/>
                <a:pathLst>
                  <a:path w="25802" h="17683" extrusionOk="0">
                    <a:moveTo>
                      <a:pt x="18524" y="0"/>
                    </a:moveTo>
                    <a:cubicBezTo>
                      <a:pt x="14916" y="0"/>
                      <a:pt x="11301" y="1644"/>
                      <a:pt x="8552" y="4060"/>
                    </a:cubicBezTo>
                    <a:cubicBezTo>
                      <a:pt x="6863" y="5583"/>
                      <a:pt x="5382" y="7335"/>
                      <a:pt x="4172" y="9254"/>
                    </a:cubicBezTo>
                    <a:cubicBezTo>
                      <a:pt x="2858" y="11339"/>
                      <a:pt x="1440" y="13342"/>
                      <a:pt x="0" y="15344"/>
                    </a:cubicBezTo>
                    <a:cubicBezTo>
                      <a:pt x="2211" y="15886"/>
                      <a:pt x="4276" y="16721"/>
                      <a:pt x="6446" y="17242"/>
                    </a:cubicBezTo>
                    <a:cubicBezTo>
                      <a:pt x="7666" y="17536"/>
                      <a:pt x="8916" y="17683"/>
                      <a:pt x="10168" y="17683"/>
                    </a:cubicBezTo>
                    <a:cubicBezTo>
                      <a:pt x="11227" y="17683"/>
                      <a:pt x="12287" y="17578"/>
                      <a:pt x="13329" y="17367"/>
                    </a:cubicBezTo>
                    <a:cubicBezTo>
                      <a:pt x="17354" y="16512"/>
                      <a:pt x="21004" y="14072"/>
                      <a:pt x="23486" y="10776"/>
                    </a:cubicBezTo>
                    <a:cubicBezTo>
                      <a:pt x="24446" y="9504"/>
                      <a:pt x="25238" y="8107"/>
                      <a:pt x="25509" y="6542"/>
                    </a:cubicBezTo>
                    <a:cubicBezTo>
                      <a:pt x="25801" y="4999"/>
                      <a:pt x="25489" y="3288"/>
                      <a:pt x="24446" y="2100"/>
                    </a:cubicBezTo>
                    <a:cubicBezTo>
                      <a:pt x="23632" y="1161"/>
                      <a:pt x="22443" y="640"/>
                      <a:pt x="21234" y="327"/>
                    </a:cubicBezTo>
                    <a:cubicBezTo>
                      <a:pt x="20340" y="104"/>
                      <a:pt x="19432" y="0"/>
                      <a:pt x="18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785750" y="2075125"/>
                <a:ext cx="303900" cy="1536375"/>
              </a:xfrm>
              <a:custGeom>
                <a:avLst/>
                <a:gdLst/>
                <a:ahLst/>
                <a:cxnLst/>
                <a:rect l="l" t="t" r="r" b="b"/>
                <a:pathLst>
                  <a:path w="12156" h="61455" extrusionOk="0">
                    <a:moveTo>
                      <a:pt x="290" y="0"/>
                    </a:moveTo>
                    <a:cubicBezTo>
                      <a:pt x="143" y="0"/>
                      <a:pt x="0" y="151"/>
                      <a:pt x="100" y="322"/>
                    </a:cubicBezTo>
                    <a:cubicBezTo>
                      <a:pt x="1789" y="3367"/>
                      <a:pt x="3208" y="6579"/>
                      <a:pt x="4918" y="9624"/>
                    </a:cubicBezTo>
                    <a:cubicBezTo>
                      <a:pt x="6503" y="12440"/>
                      <a:pt x="8193" y="15130"/>
                      <a:pt x="9277" y="18176"/>
                    </a:cubicBezTo>
                    <a:cubicBezTo>
                      <a:pt x="10341" y="21263"/>
                      <a:pt x="10988" y="24495"/>
                      <a:pt x="11154" y="27749"/>
                    </a:cubicBezTo>
                    <a:cubicBezTo>
                      <a:pt x="11551" y="34027"/>
                      <a:pt x="10487" y="40305"/>
                      <a:pt x="10153" y="46563"/>
                    </a:cubicBezTo>
                    <a:cubicBezTo>
                      <a:pt x="9966" y="49733"/>
                      <a:pt x="9903" y="52924"/>
                      <a:pt x="10195" y="56115"/>
                    </a:cubicBezTo>
                    <a:cubicBezTo>
                      <a:pt x="10258" y="56762"/>
                      <a:pt x="10320" y="57429"/>
                      <a:pt x="10404" y="58118"/>
                    </a:cubicBezTo>
                    <a:cubicBezTo>
                      <a:pt x="10529" y="59244"/>
                      <a:pt x="10716" y="60349"/>
                      <a:pt x="10967" y="61455"/>
                    </a:cubicBezTo>
                    <a:lnTo>
                      <a:pt x="11947" y="61455"/>
                    </a:lnTo>
                    <a:cubicBezTo>
                      <a:pt x="11759" y="60349"/>
                      <a:pt x="11572" y="59223"/>
                      <a:pt x="11405" y="58118"/>
                    </a:cubicBezTo>
                    <a:cubicBezTo>
                      <a:pt x="11217" y="56783"/>
                      <a:pt x="11092" y="55427"/>
                      <a:pt x="11029" y="54071"/>
                    </a:cubicBezTo>
                    <a:cubicBezTo>
                      <a:pt x="10946" y="50880"/>
                      <a:pt x="11092" y="47689"/>
                      <a:pt x="11321" y="44498"/>
                    </a:cubicBezTo>
                    <a:cubicBezTo>
                      <a:pt x="11759" y="38178"/>
                      <a:pt x="12156" y="31775"/>
                      <a:pt x="11467" y="25455"/>
                    </a:cubicBezTo>
                    <a:cubicBezTo>
                      <a:pt x="11134" y="22493"/>
                      <a:pt x="10570" y="19531"/>
                      <a:pt x="9486" y="16757"/>
                    </a:cubicBezTo>
                    <a:cubicBezTo>
                      <a:pt x="8443" y="14108"/>
                      <a:pt x="6962" y="11731"/>
                      <a:pt x="5502" y="9290"/>
                    </a:cubicBezTo>
                    <a:cubicBezTo>
                      <a:pt x="3729" y="6287"/>
                      <a:pt x="2332" y="3054"/>
                      <a:pt x="475" y="113"/>
                    </a:cubicBezTo>
                    <a:cubicBezTo>
                      <a:pt x="429" y="33"/>
                      <a:pt x="359" y="0"/>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1160550" y="2302450"/>
                <a:ext cx="20875" cy="217850"/>
              </a:xfrm>
              <a:custGeom>
                <a:avLst/>
                <a:gdLst/>
                <a:ahLst/>
                <a:cxnLst/>
                <a:rect l="l" t="t" r="r" b="b"/>
                <a:pathLst>
                  <a:path w="835" h="8714" extrusionOk="0">
                    <a:moveTo>
                      <a:pt x="684" y="0"/>
                    </a:moveTo>
                    <a:cubicBezTo>
                      <a:pt x="675" y="0"/>
                      <a:pt x="668" y="3"/>
                      <a:pt x="668" y="10"/>
                    </a:cubicBezTo>
                    <a:cubicBezTo>
                      <a:pt x="188" y="1178"/>
                      <a:pt x="292" y="2450"/>
                      <a:pt x="376" y="3660"/>
                    </a:cubicBezTo>
                    <a:cubicBezTo>
                      <a:pt x="417" y="4244"/>
                      <a:pt x="459" y="4828"/>
                      <a:pt x="522" y="5412"/>
                    </a:cubicBezTo>
                    <a:cubicBezTo>
                      <a:pt x="584" y="5954"/>
                      <a:pt x="584" y="6496"/>
                      <a:pt x="543" y="7039"/>
                    </a:cubicBezTo>
                    <a:cubicBezTo>
                      <a:pt x="480" y="7623"/>
                      <a:pt x="292" y="8186"/>
                      <a:pt x="0" y="8686"/>
                    </a:cubicBezTo>
                    <a:cubicBezTo>
                      <a:pt x="0" y="8686"/>
                      <a:pt x="40" y="8713"/>
                      <a:pt x="67" y="8713"/>
                    </a:cubicBezTo>
                    <a:cubicBezTo>
                      <a:pt x="74" y="8713"/>
                      <a:pt x="79" y="8711"/>
                      <a:pt x="84" y="8707"/>
                    </a:cubicBezTo>
                    <a:cubicBezTo>
                      <a:pt x="835" y="7935"/>
                      <a:pt x="793" y="6684"/>
                      <a:pt x="730" y="5683"/>
                    </a:cubicBezTo>
                    <a:cubicBezTo>
                      <a:pt x="626" y="4494"/>
                      <a:pt x="501" y="3284"/>
                      <a:pt x="501" y="2095"/>
                    </a:cubicBezTo>
                    <a:cubicBezTo>
                      <a:pt x="480" y="1386"/>
                      <a:pt x="563" y="698"/>
                      <a:pt x="730" y="10"/>
                    </a:cubicBezTo>
                    <a:cubicBezTo>
                      <a:pt x="730" y="10"/>
                      <a:pt x="702" y="0"/>
                      <a:pt x="6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1234575" y="2150425"/>
                <a:ext cx="53750" cy="252925"/>
              </a:xfrm>
              <a:custGeom>
                <a:avLst/>
                <a:gdLst/>
                <a:ahLst/>
                <a:cxnLst/>
                <a:rect l="l" t="t" r="r" b="b"/>
                <a:pathLst>
                  <a:path w="2150" h="10117" extrusionOk="0">
                    <a:moveTo>
                      <a:pt x="2066" y="0"/>
                    </a:moveTo>
                    <a:cubicBezTo>
                      <a:pt x="1023" y="647"/>
                      <a:pt x="648" y="1919"/>
                      <a:pt x="585" y="3087"/>
                    </a:cubicBezTo>
                    <a:cubicBezTo>
                      <a:pt x="502" y="4568"/>
                      <a:pt x="960" y="5965"/>
                      <a:pt x="1232" y="7405"/>
                    </a:cubicBezTo>
                    <a:cubicBezTo>
                      <a:pt x="1419" y="8302"/>
                      <a:pt x="1440" y="9219"/>
                      <a:pt x="1294" y="10116"/>
                    </a:cubicBezTo>
                    <a:lnTo>
                      <a:pt x="1378" y="10116"/>
                    </a:lnTo>
                    <a:cubicBezTo>
                      <a:pt x="1982" y="7238"/>
                      <a:pt x="1" y="4422"/>
                      <a:pt x="1023" y="1585"/>
                    </a:cubicBezTo>
                    <a:cubicBezTo>
                      <a:pt x="1232" y="960"/>
                      <a:pt x="1628" y="417"/>
                      <a:pt x="21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337300" y="2096625"/>
                <a:ext cx="75650" cy="229550"/>
              </a:xfrm>
              <a:custGeom>
                <a:avLst/>
                <a:gdLst/>
                <a:ahLst/>
                <a:cxnLst/>
                <a:rect l="l" t="t" r="r" b="b"/>
                <a:pathLst>
                  <a:path w="3026" h="9182" extrusionOk="0">
                    <a:moveTo>
                      <a:pt x="3022" y="1"/>
                    </a:moveTo>
                    <a:cubicBezTo>
                      <a:pt x="3019" y="1"/>
                      <a:pt x="3012" y="5"/>
                      <a:pt x="3003" y="11"/>
                    </a:cubicBezTo>
                    <a:lnTo>
                      <a:pt x="3003" y="11"/>
                    </a:lnTo>
                    <a:cubicBezTo>
                      <a:pt x="3010" y="8"/>
                      <a:pt x="3018" y="6"/>
                      <a:pt x="3025" y="4"/>
                    </a:cubicBezTo>
                    <a:cubicBezTo>
                      <a:pt x="3025" y="2"/>
                      <a:pt x="3024" y="1"/>
                      <a:pt x="3022" y="1"/>
                    </a:cubicBezTo>
                    <a:close/>
                    <a:moveTo>
                      <a:pt x="3003" y="11"/>
                    </a:moveTo>
                    <a:lnTo>
                      <a:pt x="3003" y="11"/>
                    </a:lnTo>
                    <a:cubicBezTo>
                      <a:pt x="1911" y="352"/>
                      <a:pt x="1229" y="1388"/>
                      <a:pt x="877" y="2423"/>
                    </a:cubicBezTo>
                    <a:cubicBezTo>
                      <a:pt x="439" y="3779"/>
                      <a:pt x="585" y="5197"/>
                      <a:pt x="543" y="6616"/>
                    </a:cubicBezTo>
                    <a:cubicBezTo>
                      <a:pt x="543" y="7492"/>
                      <a:pt x="356" y="8368"/>
                      <a:pt x="1" y="9181"/>
                    </a:cubicBezTo>
                    <a:cubicBezTo>
                      <a:pt x="1" y="9181"/>
                      <a:pt x="22" y="9181"/>
                      <a:pt x="43" y="9140"/>
                    </a:cubicBezTo>
                    <a:cubicBezTo>
                      <a:pt x="731" y="7825"/>
                      <a:pt x="668" y="6345"/>
                      <a:pt x="689" y="4926"/>
                    </a:cubicBezTo>
                    <a:cubicBezTo>
                      <a:pt x="689" y="3717"/>
                      <a:pt x="814" y="2486"/>
                      <a:pt x="1419" y="1401"/>
                    </a:cubicBezTo>
                    <a:cubicBezTo>
                      <a:pt x="1732" y="797"/>
                      <a:pt x="2274" y="317"/>
                      <a:pt x="2921" y="66"/>
                    </a:cubicBezTo>
                    <a:cubicBezTo>
                      <a:pt x="2935" y="66"/>
                      <a:pt x="2977" y="29"/>
                      <a:pt x="3003" y="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356075" y="2107075"/>
                <a:ext cx="129350" cy="204500"/>
              </a:xfrm>
              <a:custGeom>
                <a:avLst/>
                <a:gdLst/>
                <a:ahLst/>
                <a:cxnLst/>
                <a:rect l="l" t="t" r="r" b="b"/>
                <a:pathLst>
                  <a:path w="5174" h="8180" extrusionOk="0">
                    <a:moveTo>
                      <a:pt x="5038" y="1"/>
                    </a:moveTo>
                    <a:cubicBezTo>
                      <a:pt x="5034" y="1"/>
                      <a:pt x="5031" y="1"/>
                      <a:pt x="5028" y="3"/>
                    </a:cubicBezTo>
                    <a:cubicBezTo>
                      <a:pt x="4882" y="45"/>
                      <a:pt x="4756" y="87"/>
                      <a:pt x="4610" y="149"/>
                    </a:cubicBezTo>
                    <a:cubicBezTo>
                      <a:pt x="4485" y="212"/>
                      <a:pt x="4339" y="295"/>
                      <a:pt x="4214" y="379"/>
                    </a:cubicBezTo>
                    <a:cubicBezTo>
                      <a:pt x="3985" y="525"/>
                      <a:pt x="3776" y="712"/>
                      <a:pt x="3567" y="921"/>
                    </a:cubicBezTo>
                    <a:cubicBezTo>
                      <a:pt x="3150" y="1338"/>
                      <a:pt x="2796" y="1818"/>
                      <a:pt x="2525" y="2360"/>
                    </a:cubicBezTo>
                    <a:cubicBezTo>
                      <a:pt x="2253" y="2902"/>
                      <a:pt x="2003" y="3465"/>
                      <a:pt x="1815" y="4070"/>
                    </a:cubicBezTo>
                    <a:cubicBezTo>
                      <a:pt x="1565" y="4717"/>
                      <a:pt x="1315" y="5363"/>
                      <a:pt x="1023" y="6010"/>
                    </a:cubicBezTo>
                    <a:cubicBezTo>
                      <a:pt x="877" y="6365"/>
                      <a:pt x="710" y="6719"/>
                      <a:pt x="543" y="7053"/>
                    </a:cubicBezTo>
                    <a:cubicBezTo>
                      <a:pt x="376" y="7407"/>
                      <a:pt x="189" y="7783"/>
                      <a:pt x="1" y="8117"/>
                    </a:cubicBezTo>
                    <a:cubicBezTo>
                      <a:pt x="1" y="8117"/>
                      <a:pt x="63" y="8179"/>
                      <a:pt x="84" y="8179"/>
                    </a:cubicBezTo>
                    <a:lnTo>
                      <a:pt x="105" y="8179"/>
                    </a:lnTo>
                    <a:cubicBezTo>
                      <a:pt x="293" y="7908"/>
                      <a:pt x="501" y="7616"/>
                      <a:pt x="668" y="7303"/>
                    </a:cubicBezTo>
                    <a:cubicBezTo>
                      <a:pt x="835" y="7011"/>
                      <a:pt x="981" y="6698"/>
                      <a:pt x="1127" y="6385"/>
                    </a:cubicBezTo>
                    <a:cubicBezTo>
                      <a:pt x="1419" y="5739"/>
                      <a:pt x="1669" y="5092"/>
                      <a:pt x="1920" y="4446"/>
                    </a:cubicBezTo>
                    <a:cubicBezTo>
                      <a:pt x="2358" y="3299"/>
                      <a:pt x="2775" y="2131"/>
                      <a:pt x="3630" y="1213"/>
                    </a:cubicBezTo>
                    <a:cubicBezTo>
                      <a:pt x="3839" y="983"/>
                      <a:pt x="4068" y="775"/>
                      <a:pt x="4318" y="587"/>
                    </a:cubicBezTo>
                    <a:cubicBezTo>
                      <a:pt x="4464" y="504"/>
                      <a:pt x="4590" y="420"/>
                      <a:pt x="4736" y="337"/>
                    </a:cubicBezTo>
                    <a:cubicBezTo>
                      <a:pt x="4882" y="253"/>
                      <a:pt x="5028" y="170"/>
                      <a:pt x="5174" y="107"/>
                    </a:cubicBezTo>
                    <a:cubicBezTo>
                      <a:pt x="5174" y="107"/>
                      <a:pt x="5085" y="1"/>
                      <a:pt x="50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291950" y="2292550"/>
                <a:ext cx="239375" cy="96700"/>
              </a:xfrm>
              <a:custGeom>
                <a:avLst/>
                <a:gdLst/>
                <a:ahLst/>
                <a:cxnLst/>
                <a:rect l="l" t="t" r="r" b="b"/>
                <a:pathLst>
                  <a:path w="9575" h="3868" extrusionOk="0">
                    <a:moveTo>
                      <a:pt x="1" y="3846"/>
                    </a:moveTo>
                    <a:cubicBezTo>
                      <a:pt x="1" y="3846"/>
                      <a:pt x="1" y="3847"/>
                      <a:pt x="0" y="3847"/>
                    </a:cubicBezTo>
                    <a:cubicBezTo>
                      <a:pt x="1" y="3847"/>
                      <a:pt x="1" y="3847"/>
                      <a:pt x="1" y="3846"/>
                    </a:cubicBezTo>
                    <a:close/>
                    <a:moveTo>
                      <a:pt x="9435" y="0"/>
                    </a:moveTo>
                    <a:cubicBezTo>
                      <a:pt x="9407" y="0"/>
                      <a:pt x="9386" y="2"/>
                      <a:pt x="9386" y="9"/>
                    </a:cubicBezTo>
                    <a:cubicBezTo>
                      <a:pt x="9157" y="593"/>
                      <a:pt x="8761" y="1094"/>
                      <a:pt x="8239" y="1469"/>
                    </a:cubicBezTo>
                    <a:cubicBezTo>
                      <a:pt x="7697" y="1845"/>
                      <a:pt x="7092" y="2116"/>
                      <a:pt x="6445" y="2262"/>
                    </a:cubicBezTo>
                    <a:cubicBezTo>
                      <a:pt x="5048" y="2617"/>
                      <a:pt x="3567" y="2512"/>
                      <a:pt x="2170" y="2804"/>
                    </a:cubicBezTo>
                    <a:cubicBezTo>
                      <a:pt x="1357" y="2950"/>
                      <a:pt x="606" y="3304"/>
                      <a:pt x="1" y="3846"/>
                    </a:cubicBezTo>
                    <a:lnTo>
                      <a:pt x="1" y="3846"/>
                    </a:lnTo>
                    <a:cubicBezTo>
                      <a:pt x="4" y="3844"/>
                      <a:pt x="9" y="3843"/>
                      <a:pt x="14" y="3843"/>
                    </a:cubicBezTo>
                    <a:cubicBezTo>
                      <a:pt x="35" y="3843"/>
                      <a:pt x="72" y="3862"/>
                      <a:pt x="99" y="3862"/>
                    </a:cubicBezTo>
                    <a:cubicBezTo>
                      <a:pt x="104" y="3862"/>
                      <a:pt x="109" y="3861"/>
                      <a:pt x="114" y="3859"/>
                    </a:cubicBezTo>
                    <a:lnTo>
                      <a:pt x="114" y="3859"/>
                    </a:lnTo>
                    <a:lnTo>
                      <a:pt x="105" y="3868"/>
                    </a:lnTo>
                    <a:cubicBezTo>
                      <a:pt x="109" y="3864"/>
                      <a:pt x="114" y="3860"/>
                      <a:pt x="118" y="3856"/>
                    </a:cubicBezTo>
                    <a:lnTo>
                      <a:pt x="118" y="3856"/>
                    </a:lnTo>
                    <a:cubicBezTo>
                      <a:pt x="119" y="3856"/>
                      <a:pt x="120" y="3855"/>
                      <a:pt x="120" y="3854"/>
                    </a:cubicBezTo>
                    <a:lnTo>
                      <a:pt x="120" y="3854"/>
                    </a:lnTo>
                    <a:cubicBezTo>
                      <a:pt x="1287" y="2845"/>
                      <a:pt x="2906" y="2699"/>
                      <a:pt x="4380" y="2575"/>
                    </a:cubicBezTo>
                    <a:cubicBezTo>
                      <a:pt x="5715" y="2471"/>
                      <a:pt x="7113" y="2345"/>
                      <a:pt x="8302" y="1615"/>
                    </a:cubicBezTo>
                    <a:cubicBezTo>
                      <a:pt x="8886" y="1261"/>
                      <a:pt x="9428" y="698"/>
                      <a:pt x="9574" y="9"/>
                    </a:cubicBezTo>
                    <a:cubicBezTo>
                      <a:pt x="9574" y="9"/>
                      <a:pt x="9491" y="0"/>
                      <a:pt x="94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213725" y="2455925"/>
                <a:ext cx="203400" cy="20975"/>
              </a:xfrm>
              <a:custGeom>
                <a:avLst/>
                <a:gdLst/>
                <a:ahLst/>
                <a:cxnLst/>
                <a:rect l="l" t="t" r="r" b="b"/>
                <a:pathLst>
                  <a:path w="8136" h="839" extrusionOk="0">
                    <a:moveTo>
                      <a:pt x="7953" y="1"/>
                    </a:moveTo>
                    <a:cubicBezTo>
                      <a:pt x="7951" y="1"/>
                      <a:pt x="7949" y="1"/>
                      <a:pt x="7947" y="3"/>
                    </a:cubicBezTo>
                    <a:cubicBezTo>
                      <a:pt x="7359" y="507"/>
                      <a:pt x="6720" y="675"/>
                      <a:pt x="6054" y="675"/>
                    </a:cubicBezTo>
                    <a:cubicBezTo>
                      <a:pt x="4737" y="675"/>
                      <a:pt x="3319" y="17"/>
                      <a:pt x="2003" y="3"/>
                    </a:cubicBezTo>
                    <a:cubicBezTo>
                      <a:pt x="1336" y="44"/>
                      <a:pt x="668" y="128"/>
                      <a:pt x="1" y="253"/>
                    </a:cubicBezTo>
                    <a:cubicBezTo>
                      <a:pt x="22" y="253"/>
                      <a:pt x="63" y="316"/>
                      <a:pt x="84" y="316"/>
                    </a:cubicBezTo>
                    <a:cubicBezTo>
                      <a:pt x="689" y="232"/>
                      <a:pt x="1315" y="170"/>
                      <a:pt x="1940" y="149"/>
                    </a:cubicBezTo>
                    <a:cubicBezTo>
                      <a:pt x="2524" y="149"/>
                      <a:pt x="3108" y="211"/>
                      <a:pt x="3692" y="357"/>
                    </a:cubicBezTo>
                    <a:cubicBezTo>
                      <a:pt x="4514" y="563"/>
                      <a:pt x="5350" y="838"/>
                      <a:pt x="6200" y="838"/>
                    </a:cubicBezTo>
                    <a:cubicBezTo>
                      <a:pt x="6385" y="838"/>
                      <a:pt x="6572" y="825"/>
                      <a:pt x="6759" y="795"/>
                    </a:cubicBezTo>
                    <a:cubicBezTo>
                      <a:pt x="7280" y="754"/>
                      <a:pt x="7781" y="524"/>
                      <a:pt x="8135" y="128"/>
                    </a:cubicBezTo>
                    <a:cubicBezTo>
                      <a:pt x="8135" y="128"/>
                      <a:pt x="7990" y="1"/>
                      <a:pt x="7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155775" y="2519025"/>
                <a:ext cx="116900" cy="16750"/>
              </a:xfrm>
              <a:custGeom>
                <a:avLst/>
                <a:gdLst/>
                <a:ahLst/>
                <a:cxnLst/>
                <a:rect l="l" t="t" r="r" b="b"/>
                <a:pathLst>
                  <a:path w="4676" h="670" extrusionOk="0">
                    <a:moveTo>
                      <a:pt x="2216" y="0"/>
                    </a:moveTo>
                    <a:cubicBezTo>
                      <a:pt x="1497" y="0"/>
                      <a:pt x="765" y="128"/>
                      <a:pt x="87" y="399"/>
                    </a:cubicBezTo>
                    <a:cubicBezTo>
                      <a:pt x="68" y="399"/>
                      <a:pt x="0" y="465"/>
                      <a:pt x="15" y="465"/>
                    </a:cubicBezTo>
                    <a:cubicBezTo>
                      <a:pt x="17" y="465"/>
                      <a:pt x="20" y="464"/>
                      <a:pt x="24" y="461"/>
                    </a:cubicBezTo>
                    <a:cubicBezTo>
                      <a:pt x="668" y="247"/>
                      <a:pt x="1327" y="140"/>
                      <a:pt x="1988" y="140"/>
                    </a:cubicBezTo>
                    <a:cubicBezTo>
                      <a:pt x="2098" y="140"/>
                      <a:pt x="2208" y="143"/>
                      <a:pt x="2319" y="148"/>
                    </a:cubicBezTo>
                    <a:cubicBezTo>
                      <a:pt x="2673" y="169"/>
                      <a:pt x="3049" y="211"/>
                      <a:pt x="3403" y="315"/>
                    </a:cubicBezTo>
                    <a:cubicBezTo>
                      <a:pt x="3591" y="357"/>
                      <a:pt x="3779" y="399"/>
                      <a:pt x="3946" y="461"/>
                    </a:cubicBezTo>
                    <a:cubicBezTo>
                      <a:pt x="4133" y="545"/>
                      <a:pt x="4321" y="607"/>
                      <a:pt x="4509" y="670"/>
                    </a:cubicBezTo>
                    <a:cubicBezTo>
                      <a:pt x="4550" y="670"/>
                      <a:pt x="4676" y="587"/>
                      <a:pt x="4634" y="566"/>
                    </a:cubicBezTo>
                    <a:cubicBezTo>
                      <a:pt x="4488" y="461"/>
                      <a:pt x="4321" y="378"/>
                      <a:pt x="4133" y="315"/>
                    </a:cubicBezTo>
                    <a:cubicBezTo>
                      <a:pt x="3966" y="253"/>
                      <a:pt x="3779" y="211"/>
                      <a:pt x="3570" y="169"/>
                    </a:cubicBezTo>
                    <a:cubicBezTo>
                      <a:pt x="3195" y="65"/>
                      <a:pt x="2798" y="2"/>
                      <a:pt x="2381" y="2"/>
                    </a:cubicBezTo>
                    <a:cubicBezTo>
                      <a:pt x="2326" y="1"/>
                      <a:pt x="2271" y="0"/>
                      <a:pt x="22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369650" y="2226025"/>
                <a:ext cx="141325" cy="67300"/>
              </a:xfrm>
              <a:custGeom>
                <a:avLst/>
                <a:gdLst/>
                <a:ahLst/>
                <a:cxnLst/>
                <a:rect l="l" t="t" r="r" b="b"/>
                <a:pathLst>
                  <a:path w="5653" h="2692" extrusionOk="0">
                    <a:moveTo>
                      <a:pt x="5590" y="1"/>
                    </a:moveTo>
                    <a:cubicBezTo>
                      <a:pt x="4797" y="63"/>
                      <a:pt x="4026" y="230"/>
                      <a:pt x="3275" y="522"/>
                    </a:cubicBezTo>
                    <a:cubicBezTo>
                      <a:pt x="2461" y="835"/>
                      <a:pt x="1690" y="1231"/>
                      <a:pt x="1001" y="1753"/>
                    </a:cubicBezTo>
                    <a:cubicBezTo>
                      <a:pt x="626" y="2024"/>
                      <a:pt x="292" y="2337"/>
                      <a:pt x="0" y="2691"/>
                    </a:cubicBezTo>
                    <a:lnTo>
                      <a:pt x="146" y="2691"/>
                    </a:lnTo>
                    <a:lnTo>
                      <a:pt x="146" y="2670"/>
                    </a:lnTo>
                    <a:cubicBezTo>
                      <a:pt x="855" y="1940"/>
                      <a:pt x="1690" y="1335"/>
                      <a:pt x="2628" y="897"/>
                    </a:cubicBezTo>
                    <a:cubicBezTo>
                      <a:pt x="3546" y="439"/>
                      <a:pt x="4547" y="147"/>
                      <a:pt x="5590" y="21"/>
                    </a:cubicBezTo>
                    <a:cubicBezTo>
                      <a:pt x="5611" y="21"/>
                      <a:pt x="5653" y="1"/>
                      <a:pt x="55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060375" y="2265975"/>
                <a:ext cx="323025" cy="417200"/>
              </a:xfrm>
              <a:custGeom>
                <a:avLst/>
                <a:gdLst/>
                <a:ahLst/>
                <a:cxnLst/>
                <a:rect l="l" t="t" r="r" b="b"/>
                <a:pathLst>
                  <a:path w="12921" h="16688" extrusionOk="0">
                    <a:moveTo>
                      <a:pt x="12741" y="1"/>
                    </a:moveTo>
                    <a:cubicBezTo>
                      <a:pt x="12695" y="1"/>
                      <a:pt x="12650" y="22"/>
                      <a:pt x="12621" y="71"/>
                    </a:cubicBezTo>
                    <a:cubicBezTo>
                      <a:pt x="12058" y="1239"/>
                      <a:pt x="11328" y="2324"/>
                      <a:pt x="10452" y="3283"/>
                    </a:cubicBezTo>
                    <a:cubicBezTo>
                      <a:pt x="9576" y="4222"/>
                      <a:pt x="8638" y="5077"/>
                      <a:pt x="7678" y="5953"/>
                    </a:cubicBezTo>
                    <a:cubicBezTo>
                      <a:pt x="5613" y="7851"/>
                      <a:pt x="3819" y="9999"/>
                      <a:pt x="2318" y="12356"/>
                    </a:cubicBezTo>
                    <a:cubicBezTo>
                      <a:pt x="1483" y="13733"/>
                      <a:pt x="733" y="15130"/>
                      <a:pt x="44" y="16569"/>
                    </a:cubicBezTo>
                    <a:cubicBezTo>
                      <a:pt x="0" y="16628"/>
                      <a:pt x="60" y="16687"/>
                      <a:pt x="114" y="16687"/>
                    </a:cubicBezTo>
                    <a:cubicBezTo>
                      <a:pt x="136" y="16687"/>
                      <a:pt x="157" y="16677"/>
                      <a:pt x="169" y="16653"/>
                    </a:cubicBezTo>
                    <a:cubicBezTo>
                      <a:pt x="774" y="15360"/>
                      <a:pt x="1504" y="14129"/>
                      <a:pt x="2318" y="12940"/>
                    </a:cubicBezTo>
                    <a:cubicBezTo>
                      <a:pt x="3110" y="11731"/>
                      <a:pt x="3986" y="10583"/>
                      <a:pt x="4925" y="9478"/>
                    </a:cubicBezTo>
                    <a:cubicBezTo>
                      <a:pt x="5822" y="8414"/>
                      <a:pt x="6781" y="7392"/>
                      <a:pt x="7803" y="6433"/>
                    </a:cubicBezTo>
                    <a:cubicBezTo>
                      <a:pt x="8763" y="5557"/>
                      <a:pt x="9743" y="4702"/>
                      <a:pt x="10619" y="3763"/>
                    </a:cubicBezTo>
                    <a:cubicBezTo>
                      <a:pt x="11579" y="2762"/>
                      <a:pt x="12559" y="1552"/>
                      <a:pt x="12893" y="175"/>
                    </a:cubicBezTo>
                    <a:cubicBezTo>
                      <a:pt x="12920" y="79"/>
                      <a:pt x="12829" y="1"/>
                      <a:pt x="127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53350" y="2679325"/>
                <a:ext cx="647275" cy="421000"/>
              </a:xfrm>
              <a:custGeom>
                <a:avLst/>
                <a:gdLst/>
                <a:ahLst/>
                <a:cxnLst/>
                <a:rect l="l" t="t" r="r" b="b"/>
                <a:pathLst>
                  <a:path w="25891" h="16840" extrusionOk="0">
                    <a:moveTo>
                      <a:pt x="25775" y="1"/>
                    </a:moveTo>
                    <a:cubicBezTo>
                      <a:pt x="25751" y="1"/>
                      <a:pt x="25727" y="11"/>
                      <a:pt x="25709" y="35"/>
                    </a:cubicBezTo>
                    <a:cubicBezTo>
                      <a:pt x="24770" y="1600"/>
                      <a:pt x="23185" y="2538"/>
                      <a:pt x="21558" y="3289"/>
                    </a:cubicBezTo>
                    <a:cubicBezTo>
                      <a:pt x="20599" y="3727"/>
                      <a:pt x="19598" y="4144"/>
                      <a:pt x="18617" y="4582"/>
                    </a:cubicBezTo>
                    <a:lnTo>
                      <a:pt x="15405" y="5980"/>
                    </a:lnTo>
                    <a:lnTo>
                      <a:pt x="8939" y="8796"/>
                    </a:lnTo>
                    <a:cubicBezTo>
                      <a:pt x="7021" y="9630"/>
                      <a:pt x="5081" y="10485"/>
                      <a:pt x="3412" y="11778"/>
                    </a:cubicBezTo>
                    <a:cubicBezTo>
                      <a:pt x="1973" y="12905"/>
                      <a:pt x="742" y="14385"/>
                      <a:pt x="158" y="16137"/>
                    </a:cubicBezTo>
                    <a:cubicBezTo>
                      <a:pt x="96" y="16346"/>
                      <a:pt x="33" y="16575"/>
                      <a:pt x="12" y="16805"/>
                    </a:cubicBezTo>
                    <a:cubicBezTo>
                      <a:pt x="0" y="16829"/>
                      <a:pt x="17" y="16839"/>
                      <a:pt x="32" y="16839"/>
                    </a:cubicBezTo>
                    <a:cubicBezTo>
                      <a:pt x="43" y="16839"/>
                      <a:pt x="54" y="16834"/>
                      <a:pt x="54" y="16826"/>
                    </a:cubicBezTo>
                    <a:cubicBezTo>
                      <a:pt x="304" y="15929"/>
                      <a:pt x="722" y="15074"/>
                      <a:pt x="1243" y="14302"/>
                    </a:cubicBezTo>
                    <a:cubicBezTo>
                      <a:pt x="1785" y="13551"/>
                      <a:pt x="2432" y="12863"/>
                      <a:pt x="3162" y="12258"/>
                    </a:cubicBezTo>
                    <a:cubicBezTo>
                      <a:pt x="4789" y="10944"/>
                      <a:pt x="6729" y="10047"/>
                      <a:pt x="8647" y="9213"/>
                    </a:cubicBezTo>
                    <a:cubicBezTo>
                      <a:pt x="10775" y="8295"/>
                      <a:pt x="12902" y="7356"/>
                      <a:pt x="15030" y="6439"/>
                    </a:cubicBezTo>
                    <a:cubicBezTo>
                      <a:pt x="17116" y="5542"/>
                      <a:pt x="19201" y="4645"/>
                      <a:pt x="21287" y="3727"/>
                    </a:cubicBezTo>
                    <a:cubicBezTo>
                      <a:pt x="22872" y="3018"/>
                      <a:pt x="24541" y="2163"/>
                      <a:pt x="25542" y="703"/>
                    </a:cubicBezTo>
                    <a:cubicBezTo>
                      <a:pt x="25667" y="515"/>
                      <a:pt x="25772" y="327"/>
                      <a:pt x="25876" y="119"/>
                    </a:cubicBezTo>
                    <a:cubicBezTo>
                      <a:pt x="25891" y="60"/>
                      <a:pt x="25832" y="1"/>
                      <a:pt x="257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286375" y="2552900"/>
                <a:ext cx="783300" cy="399950"/>
              </a:xfrm>
              <a:custGeom>
                <a:avLst/>
                <a:gdLst/>
                <a:ahLst/>
                <a:cxnLst/>
                <a:rect l="l" t="t" r="r" b="b"/>
                <a:pathLst>
                  <a:path w="31332" h="15998" extrusionOk="0">
                    <a:moveTo>
                      <a:pt x="4173" y="1"/>
                    </a:moveTo>
                    <a:cubicBezTo>
                      <a:pt x="3147" y="1"/>
                      <a:pt x="2122" y="125"/>
                      <a:pt x="1115" y="358"/>
                    </a:cubicBezTo>
                    <a:cubicBezTo>
                      <a:pt x="802" y="441"/>
                      <a:pt x="489" y="525"/>
                      <a:pt x="156" y="608"/>
                    </a:cubicBezTo>
                    <a:cubicBezTo>
                      <a:pt x="1" y="647"/>
                      <a:pt x="44" y="884"/>
                      <a:pt x="201" y="884"/>
                    </a:cubicBezTo>
                    <a:cubicBezTo>
                      <a:pt x="213" y="884"/>
                      <a:pt x="226" y="882"/>
                      <a:pt x="239" y="879"/>
                    </a:cubicBezTo>
                    <a:cubicBezTo>
                      <a:pt x="1366" y="546"/>
                      <a:pt x="2513" y="337"/>
                      <a:pt x="3702" y="295"/>
                    </a:cubicBezTo>
                    <a:cubicBezTo>
                      <a:pt x="3868" y="288"/>
                      <a:pt x="4036" y="285"/>
                      <a:pt x="4204" y="285"/>
                    </a:cubicBezTo>
                    <a:cubicBezTo>
                      <a:pt x="5043" y="285"/>
                      <a:pt x="5892" y="372"/>
                      <a:pt x="6726" y="546"/>
                    </a:cubicBezTo>
                    <a:cubicBezTo>
                      <a:pt x="7831" y="796"/>
                      <a:pt x="8916" y="1109"/>
                      <a:pt x="9959" y="1505"/>
                    </a:cubicBezTo>
                    <a:cubicBezTo>
                      <a:pt x="11148" y="1901"/>
                      <a:pt x="12316" y="2339"/>
                      <a:pt x="13442" y="2861"/>
                    </a:cubicBezTo>
                    <a:cubicBezTo>
                      <a:pt x="15695" y="3883"/>
                      <a:pt x="17864" y="5092"/>
                      <a:pt x="19950" y="6448"/>
                    </a:cubicBezTo>
                    <a:cubicBezTo>
                      <a:pt x="21952" y="7741"/>
                      <a:pt x="23934" y="9055"/>
                      <a:pt x="25832" y="10495"/>
                    </a:cubicBezTo>
                    <a:cubicBezTo>
                      <a:pt x="27646" y="11892"/>
                      <a:pt x="29398" y="13477"/>
                      <a:pt x="30754" y="15333"/>
                    </a:cubicBezTo>
                    <a:cubicBezTo>
                      <a:pt x="30921" y="15563"/>
                      <a:pt x="31088" y="15771"/>
                      <a:pt x="31255" y="15980"/>
                    </a:cubicBezTo>
                    <a:cubicBezTo>
                      <a:pt x="31261" y="15992"/>
                      <a:pt x="31270" y="15997"/>
                      <a:pt x="31280" y="15997"/>
                    </a:cubicBezTo>
                    <a:cubicBezTo>
                      <a:pt x="31305" y="15997"/>
                      <a:pt x="31332" y="15968"/>
                      <a:pt x="31317" y="15938"/>
                    </a:cubicBezTo>
                    <a:cubicBezTo>
                      <a:pt x="31025" y="15438"/>
                      <a:pt x="30712" y="14958"/>
                      <a:pt x="30337" y="14520"/>
                    </a:cubicBezTo>
                    <a:cubicBezTo>
                      <a:pt x="29982" y="14061"/>
                      <a:pt x="29607" y="13623"/>
                      <a:pt x="29210" y="13206"/>
                    </a:cubicBezTo>
                    <a:cubicBezTo>
                      <a:pt x="28397" y="12372"/>
                      <a:pt x="27542" y="11600"/>
                      <a:pt x="26624" y="10870"/>
                    </a:cubicBezTo>
                    <a:cubicBezTo>
                      <a:pt x="24747" y="9389"/>
                      <a:pt x="22807" y="8013"/>
                      <a:pt x="20784" y="6719"/>
                    </a:cubicBezTo>
                    <a:cubicBezTo>
                      <a:pt x="18719" y="5343"/>
                      <a:pt x="16550" y="4091"/>
                      <a:pt x="14297" y="2986"/>
                    </a:cubicBezTo>
                    <a:cubicBezTo>
                      <a:pt x="13171" y="2444"/>
                      <a:pt x="12024" y="1964"/>
                      <a:pt x="10856" y="1547"/>
                    </a:cubicBezTo>
                    <a:cubicBezTo>
                      <a:pt x="9729" y="1150"/>
                      <a:pt x="8603" y="754"/>
                      <a:pt x="7456" y="462"/>
                    </a:cubicBezTo>
                    <a:cubicBezTo>
                      <a:pt x="6455" y="191"/>
                      <a:pt x="5433" y="45"/>
                      <a:pt x="4411" y="3"/>
                    </a:cubicBezTo>
                    <a:cubicBezTo>
                      <a:pt x="4331" y="2"/>
                      <a:pt x="4252" y="1"/>
                      <a:pt x="41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312675" y="3194300"/>
                <a:ext cx="738925" cy="219450"/>
              </a:xfrm>
              <a:custGeom>
                <a:avLst/>
                <a:gdLst/>
                <a:ahLst/>
                <a:cxnLst/>
                <a:rect l="l" t="t" r="r" b="b"/>
                <a:pathLst>
                  <a:path w="29557" h="8778" extrusionOk="0">
                    <a:moveTo>
                      <a:pt x="9031" y="0"/>
                    </a:moveTo>
                    <a:cubicBezTo>
                      <a:pt x="8315" y="0"/>
                      <a:pt x="7599" y="28"/>
                      <a:pt x="6884" y="85"/>
                    </a:cubicBezTo>
                    <a:cubicBezTo>
                      <a:pt x="5799" y="169"/>
                      <a:pt x="4735" y="336"/>
                      <a:pt x="3672" y="565"/>
                    </a:cubicBezTo>
                    <a:cubicBezTo>
                      <a:pt x="2608" y="795"/>
                      <a:pt x="1586" y="1212"/>
                      <a:pt x="668" y="1817"/>
                    </a:cubicBezTo>
                    <a:cubicBezTo>
                      <a:pt x="564" y="1879"/>
                      <a:pt x="439" y="1963"/>
                      <a:pt x="334" y="2046"/>
                    </a:cubicBezTo>
                    <a:cubicBezTo>
                      <a:pt x="230" y="2150"/>
                      <a:pt x="147" y="2255"/>
                      <a:pt x="63" y="2380"/>
                    </a:cubicBezTo>
                    <a:cubicBezTo>
                      <a:pt x="1" y="2484"/>
                      <a:pt x="22" y="2588"/>
                      <a:pt x="105" y="2672"/>
                    </a:cubicBezTo>
                    <a:cubicBezTo>
                      <a:pt x="142" y="2721"/>
                      <a:pt x="200" y="2741"/>
                      <a:pt x="258" y="2741"/>
                    </a:cubicBezTo>
                    <a:cubicBezTo>
                      <a:pt x="300" y="2741"/>
                      <a:pt x="342" y="2731"/>
                      <a:pt x="376" y="2713"/>
                    </a:cubicBezTo>
                    <a:cubicBezTo>
                      <a:pt x="501" y="2672"/>
                      <a:pt x="626" y="2609"/>
                      <a:pt x="731" y="2547"/>
                    </a:cubicBezTo>
                    <a:cubicBezTo>
                      <a:pt x="856" y="2484"/>
                      <a:pt x="981" y="2401"/>
                      <a:pt x="1106" y="2317"/>
                    </a:cubicBezTo>
                    <a:cubicBezTo>
                      <a:pt x="1336" y="2192"/>
                      <a:pt x="1544" y="2067"/>
                      <a:pt x="1794" y="1963"/>
                    </a:cubicBezTo>
                    <a:cubicBezTo>
                      <a:pt x="2253" y="1733"/>
                      <a:pt x="2733" y="1545"/>
                      <a:pt x="3234" y="1399"/>
                    </a:cubicBezTo>
                    <a:cubicBezTo>
                      <a:pt x="4256" y="1107"/>
                      <a:pt x="5278" y="899"/>
                      <a:pt x="6341" y="795"/>
                    </a:cubicBezTo>
                    <a:cubicBezTo>
                      <a:pt x="7353" y="680"/>
                      <a:pt x="8370" y="622"/>
                      <a:pt x="9387" y="622"/>
                    </a:cubicBezTo>
                    <a:cubicBezTo>
                      <a:pt x="10403" y="622"/>
                      <a:pt x="11420" y="680"/>
                      <a:pt x="12432" y="795"/>
                    </a:cubicBezTo>
                    <a:cubicBezTo>
                      <a:pt x="14434" y="1024"/>
                      <a:pt x="16395" y="1483"/>
                      <a:pt x="18314" y="2129"/>
                    </a:cubicBezTo>
                    <a:cubicBezTo>
                      <a:pt x="20233" y="2776"/>
                      <a:pt x="22089" y="3631"/>
                      <a:pt x="23841" y="4674"/>
                    </a:cubicBezTo>
                    <a:cubicBezTo>
                      <a:pt x="24717" y="5175"/>
                      <a:pt x="25572" y="5759"/>
                      <a:pt x="26386" y="6363"/>
                    </a:cubicBezTo>
                    <a:cubicBezTo>
                      <a:pt x="27220" y="6968"/>
                      <a:pt x="27971" y="7636"/>
                      <a:pt x="28784" y="8262"/>
                    </a:cubicBezTo>
                    <a:cubicBezTo>
                      <a:pt x="28972" y="8428"/>
                      <a:pt x="29181" y="8574"/>
                      <a:pt x="29368" y="8741"/>
                    </a:cubicBezTo>
                    <a:cubicBezTo>
                      <a:pt x="29389" y="8767"/>
                      <a:pt x="29412" y="8777"/>
                      <a:pt x="29434" y="8777"/>
                    </a:cubicBezTo>
                    <a:cubicBezTo>
                      <a:pt x="29501" y="8777"/>
                      <a:pt x="29556" y="8679"/>
                      <a:pt x="29493" y="8616"/>
                    </a:cubicBezTo>
                    <a:cubicBezTo>
                      <a:pt x="29139" y="8241"/>
                      <a:pt x="28805" y="7844"/>
                      <a:pt x="28451" y="7469"/>
                    </a:cubicBezTo>
                    <a:cubicBezTo>
                      <a:pt x="28075" y="7114"/>
                      <a:pt x="27658" y="6781"/>
                      <a:pt x="27262" y="6468"/>
                    </a:cubicBezTo>
                    <a:cubicBezTo>
                      <a:pt x="26448" y="5800"/>
                      <a:pt x="25614" y="5195"/>
                      <a:pt x="24738" y="4632"/>
                    </a:cubicBezTo>
                    <a:cubicBezTo>
                      <a:pt x="21213" y="2380"/>
                      <a:pt x="17271" y="899"/>
                      <a:pt x="13141" y="294"/>
                    </a:cubicBezTo>
                    <a:cubicBezTo>
                      <a:pt x="11771" y="102"/>
                      <a:pt x="10401" y="0"/>
                      <a:pt x="90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1042700" y="3243875"/>
                <a:ext cx="584025" cy="238725"/>
              </a:xfrm>
              <a:custGeom>
                <a:avLst/>
                <a:gdLst/>
                <a:ahLst/>
                <a:cxnLst/>
                <a:rect l="l" t="t" r="r" b="b"/>
                <a:pathLst>
                  <a:path w="23361" h="9549" extrusionOk="0">
                    <a:moveTo>
                      <a:pt x="21776" y="0"/>
                    </a:moveTo>
                    <a:cubicBezTo>
                      <a:pt x="21296" y="21"/>
                      <a:pt x="20837" y="42"/>
                      <a:pt x="20378" y="63"/>
                    </a:cubicBezTo>
                    <a:cubicBezTo>
                      <a:pt x="19461" y="105"/>
                      <a:pt x="18543" y="167"/>
                      <a:pt x="17625" y="251"/>
                    </a:cubicBezTo>
                    <a:cubicBezTo>
                      <a:pt x="15790" y="418"/>
                      <a:pt x="13954" y="689"/>
                      <a:pt x="12140" y="1085"/>
                    </a:cubicBezTo>
                    <a:cubicBezTo>
                      <a:pt x="10346" y="1440"/>
                      <a:pt x="8573" y="1982"/>
                      <a:pt x="6883" y="2670"/>
                    </a:cubicBezTo>
                    <a:cubicBezTo>
                      <a:pt x="5298" y="3275"/>
                      <a:pt x="3817" y="4109"/>
                      <a:pt x="2482" y="5131"/>
                    </a:cubicBezTo>
                    <a:cubicBezTo>
                      <a:pt x="1794" y="5674"/>
                      <a:pt x="1231" y="6320"/>
                      <a:pt x="772" y="7050"/>
                    </a:cubicBezTo>
                    <a:cubicBezTo>
                      <a:pt x="272" y="7739"/>
                      <a:pt x="21" y="8573"/>
                      <a:pt x="0" y="9428"/>
                    </a:cubicBezTo>
                    <a:cubicBezTo>
                      <a:pt x="0" y="9506"/>
                      <a:pt x="60" y="9548"/>
                      <a:pt x="119" y="9548"/>
                    </a:cubicBezTo>
                    <a:cubicBezTo>
                      <a:pt x="170" y="9548"/>
                      <a:pt x="220" y="9517"/>
                      <a:pt x="230" y="9449"/>
                    </a:cubicBezTo>
                    <a:cubicBezTo>
                      <a:pt x="397" y="8740"/>
                      <a:pt x="668" y="8051"/>
                      <a:pt x="1043" y="7426"/>
                    </a:cubicBezTo>
                    <a:cubicBezTo>
                      <a:pt x="1460" y="6800"/>
                      <a:pt x="1961" y="6258"/>
                      <a:pt x="2524" y="5799"/>
                    </a:cubicBezTo>
                    <a:cubicBezTo>
                      <a:pt x="3776" y="4818"/>
                      <a:pt x="5173" y="4026"/>
                      <a:pt x="6675" y="3463"/>
                    </a:cubicBezTo>
                    <a:cubicBezTo>
                      <a:pt x="9991" y="2086"/>
                      <a:pt x="13537" y="1356"/>
                      <a:pt x="17104" y="981"/>
                    </a:cubicBezTo>
                    <a:cubicBezTo>
                      <a:pt x="18126" y="897"/>
                      <a:pt x="19127" y="814"/>
                      <a:pt x="20128" y="751"/>
                    </a:cubicBezTo>
                    <a:cubicBezTo>
                      <a:pt x="20649" y="730"/>
                      <a:pt x="21171" y="689"/>
                      <a:pt x="21671" y="668"/>
                    </a:cubicBezTo>
                    <a:cubicBezTo>
                      <a:pt x="21943" y="668"/>
                      <a:pt x="22193" y="647"/>
                      <a:pt x="22443" y="626"/>
                    </a:cubicBezTo>
                    <a:cubicBezTo>
                      <a:pt x="22568" y="626"/>
                      <a:pt x="22694" y="605"/>
                      <a:pt x="22819" y="605"/>
                    </a:cubicBezTo>
                    <a:cubicBezTo>
                      <a:pt x="22944" y="564"/>
                      <a:pt x="23090" y="522"/>
                      <a:pt x="23194" y="459"/>
                    </a:cubicBezTo>
                    <a:cubicBezTo>
                      <a:pt x="23361" y="397"/>
                      <a:pt x="23298" y="167"/>
                      <a:pt x="23152" y="105"/>
                    </a:cubicBezTo>
                    <a:cubicBezTo>
                      <a:pt x="22944" y="42"/>
                      <a:pt x="22694" y="0"/>
                      <a:pt x="224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03000" y="2638475"/>
                <a:ext cx="536050" cy="476950"/>
              </a:xfrm>
              <a:custGeom>
                <a:avLst/>
                <a:gdLst/>
                <a:ahLst/>
                <a:cxnLst/>
                <a:rect l="l" t="t" r="r" b="b"/>
                <a:pathLst>
                  <a:path w="21442" h="19078" extrusionOk="0">
                    <a:moveTo>
                      <a:pt x="7113" y="1"/>
                    </a:moveTo>
                    <a:cubicBezTo>
                      <a:pt x="5403" y="1"/>
                      <a:pt x="3630" y="439"/>
                      <a:pt x="2274" y="1482"/>
                    </a:cubicBezTo>
                    <a:cubicBezTo>
                      <a:pt x="918" y="2525"/>
                      <a:pt x="1" y="4214"/>
                      <a:pt x="105" y="5924"/>
                    </a:cubicBezTo>
                    <a:cubicBezTo>
                      <a:pt x="188" y="7718"/>
                      <a:pt x="1294" y="9282"/>
                      <a:pt x="2524" y="10596"/>
                    </a:cubicBezTo>
                    <a:cubicBezTo>
                      <a:pt x="5591" y="13788"/>
                      <a:pt x="9554" y="15915"/>
                      <a:pt x="13683" y="17375"/>
                    </a:cubicBezTo>
                    <a:cubicBezTo>
                      <a:pt x="15853" y="18147"/>
                      <a:pt x="18084" y="18710"/>
                      <a:pt x="20379" y="19044"/>
                    </a:cubicBezTo>
                    <a:cubicBezTo>
                      <a:pt x="20535" y="19066"/>
                      <a:pt x="20662" y="19077"/>
                      <a:pt x="20767" y="19077"/>
                    </a:cubicBezTo>
                    <a:cubicBezTo>
                      <a:pt x="21441" y="19077"/>
                      <a:pt x="21118" y="18610"/>
                      <a:pt x="21046" y="17688"/>
                    </a:cubicBezTo>
                    <a:cubicBezTo>
                      <a:pt x="20942" y="16478"/>
                      <a:pt x="20775" y="15289"/>
                      <a:pt x="20545" y="14101"/>
                    </a:cubicBezTo>
                    <a:cubicBezTo>
                      <a:pt x="20045" y="11514"/>
                      <a:pt x="19211" y="8970"/>
                      <a:pt x="17834" y="6717"/>
                    </a:cubicBezTo>
                    <a:cubicBezTo>
                      <a:pt x="15540" y="2942"/>
                      <a:pt x="11514" y="22"/>
                      <a:pt x="71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88625" y="2721925"/>
                <a:ext cx="478600" cy="513825"/>
              </a:xfrm>
              <a:custGeom>
                <a:avLst/>
                <a:gdLst/>
                <a:ahLst/>
                <a:cxnLst/>
                <a:rect l="l" t="t" r="r" b="b"/>
                <a:pathLst>
                  <a:path w="19144" h="20553" extrusionOk="0">
                    <a:moveTo>
                      <a:pt x="205" y="1"/>
                    </a:moveTo>
                    <a:cubicBezTo>
                      <a:pt x="42" y="1"/>
                      <a:pt x="0" y="264"/>
                      <a:pt x="163" y="355"/>
                    </a:cubicBezTo>
                    <a:cubicBezTo>
                      <a:pt x="977" y="855"/>
                      <a:pt x="1874" y="1272"/>
                      <a:pt x="2729" y="1731"/>
                    </a:cubicBezTo>
                    <a:cubicBezTo>
                      <a:pt x="3563" y="2190"/>
                      <a:pt x="4418" y="2670"/>
                      <a:pt x="5252" y="3170"/>
                    </a:cubicBezTo>
                    <a:cubicBezTo>
                      <a:pt x="6921" y="4151"/>
                      <a:pt x="8506" y="5235"/>
                      <a:pt x="10029" y="6445"/>
                    </a:cubicBezTo>
                    <a:cubicBezTo>
                      <a:pt x="11489" y="7592"/>
                      <a:pt x="12824" y="8906"/>
                      <a:pt x="14034" y="10304"/>
                    </a:cubicBezTo>
                    <a:cubicBezTo>
                      <a:pt x="15202" y="11680"/>
                      <a:pt x="16203" y="13182"/>
                      <a:pt x="17016" y="14788"/>
                    </a:cubicBezTo>
                    <a:cubicBezTo>
                      <a:pt x="17809" y="16373"/>
                      <a:pt x="18393" y="18063"/>
                      <a:pt x="18706" y="19815"/>
                    </a:cubicBezTo>
                    <a:cubicBezTo>
                      <a:pt x="18747" y="20023"/>
                      <a:pt x="18810" y="20253"/>
                      <a:pt x="18873" y="20461"/>
                    </a:cubicBezTo>
                    <a:cubicBezTo>
                      <a:pt x="18890" y="20524"/>
                      <a:pt x="18943" y="20552"/>
                      <a:pt x="18997" y="20552"/>
                    </a:cubicBezTo>
                    <a:cubicBezTo>
                      <a:pt x="19069" y="20552"/>
                      <a:pt x="19144" y="20503"/>
                      <a:pt x="19144" y="20420"/>
                    </a:cubicBezTo>
                    <a:cubicBezTo>
                      <a:pt x="19144" y="19961"/>
                      <a:pt x="19081" y="19523"/>
                      <a:pt x="18977" y="19085"/>
                    </a:cubicBezTo>
                    <a:cubicBezTo>
                      <a:pt x="18893" y="18647"/>
                      <a:pt x="18768" y="18188"/>
                      <a:pt x="18643" y="17750"/>
                    </a:cubicBezTo>
                    <a:cubicBezTo>
                      <a:pt x="18393" y="16895"/>
                      <a:pt x="18080" y="16060"/>
                      <a:pt x="17705" y="15247"/>
                    </a:cubicBezTo>
                    <a:cubicBezTo>
                      <a:pt x="16933" y="13578"/>
                      <a:pt x="15973" y="12014"/>
                      <a:pt x="14826" y="10596"/>
                    </a:cubicBezTo>
                    <a:cubicBezTo>
                      <a:pt x="13658" y="9136"/>
                      <a:pt x="12344" y="7801"/>
                      <a:pt x="10926" y="6612"/>
                    </a:cubicBezTo>
                    <a:cubicBezTo>
                      <a:pt x="9403" y="5340"/>
                      <a:pt x="7818" y="4192"/>
                      <a:pt x="6129" y="3170"/>
                    </a:cubicBezTo>
                    <a:cubicBezTo>
                      <a:pt x="4460" y="2128"/>
                      <a:pt x="2729" y="1210"/>
                      <a:pt x="977" y="313"/>
                    </a:cubicBezTo>
                    <a:cubicBezTo>
                      <a:pt x="747" y="188"/>
                      <a:pt x="518" y="104"/>
                      <a:pt x="288" y="21"/>
                    </a:cubicBezTo>
                    <a:cubicBezTo>
                      <a:pt x="258" y="7"/>
                      <a:pt x="230" y="1"/>
                      <a:pt x="2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1370150" y="2612925"/>
                <a:ext cx="186725" cy="247350"/>
              </a:xfrm>
              <a:custGeom>
                <a:avLst/>
                <a:gdLst/>
                <a:ahLst/>
                <a:cxnLst/>
                <a:rect l="l" t="t" r="r" b="b"/>
                <a:pathLst>
                  <a:path w="7469" h="9894" extrusionOk="0">
                    <a:moveTo>
                      <a:pt x="4" y="9885"/>
                    </a:moveTo>
                    <a:cubicBezTo>
                      <a:pt x="3" y="9886"/>
                      <a:pt x="2" y="9887"/>
                      <a:pt x="1" y="9887"/>
                    </a:cubicBezTo>
                    <a:cubicBezTo>
                      <a:pt x="2" y="9887"/>
                      <a:pt x="3" y="9886"/>
                      <a:pt x="4" y="9885"/>
                    </a:cubicBezTo>
                    <a:close/>
                    <a:moveTo>
                      <a:pt x="7405" y="1"/>
                    </a:moveTo>
                    <a:cubicBezTo>
                      <a:pt x="6634" y="209"/>
                      <a:pt x="6842" y="1336"/>
                      <a:pt x="6738" y="1920"/>
                    </a:cubicBezTo>
                    <a:cubicBezTo>
                      <a:pt x="6550" y="2837"/>
                      <a:pt x="5925" y="3547"/>
                      <a:pt x="5257" y="4151"/>
                    </a:cubicBezTo>
                    <a:cubicBezTo>
                      <a:pt x="4569" y="4735"/>
                      <a:pt x="3714" y="5236"/>
                      <a:pt x="2984" y="5820"/>
                    </a:cubicBezTo>
                    <a:cubicBezTo>
                      <a:pt x="2629" y="6112"/>
                      <a:pt x="2316" y="6446"/>
                      <a:pt x="2045" y="6800"/>
                    </a:cubicBezTo>
                    <a:cubicBezTo>
                      <a:pt x="1836" y="7113"/>
                      <a:pt x="1628" y="7426"/>
                      <a:pt x="1461" y="7781"/>
                    </a:cubicBezTo>
                    <a:cubicBezTo>
                      <a:pt x="1252" y="8177"/>
                      <a:pt x="1023" y="8594"/>
                      <a:pt x="773" y="8970"/>
                    </a:cubicBezTo>
                    <a:cubicBezTo>
                      <a:pt x="586" y="9323"/>
                      <a:pt x="315" y="9635"/>
                      <a:pt x="4" y="9885"/>
                    </a:cubicBezTo>
                    <a:lnTo>
                      <a:pt x="4" y="9885"/>
                    </a:lnTo>
                    <a:cubicBezTo>
                      <a:pt x="8" y="9882"/>
                      <a:pt x="14" y="9881"/>
                      <a:pt x="21" y="9881"/>
                    </a:cubicBezTo>
                    <a:cubicBezTo>
                      <a:pt x="46" y="9881"/>
                      <a:pt x="82" y="9893"/>
                      <a:pt x="106" y="9893"/>
                    </a:cubicBezTo>
                    <a:cubicBezTo>
                      <a:pt x="115" y="9893"/>
                      <a:pt x="122" y="9892"/>
                      <a:pt x="126" y="9887"/>
                    </a:cubicBezTo>
                    <a:cubicBezTo>
                      <a:pt x="418" y="9679"/>
                      <a:pt x="668" y="9428"/>
                      <a:pt x="856" y="9116"/>
                    </a:cubicBezTo>
                    <a:cubicBezTo>
                      <a:pt x="1086" y="8761"/>
                      <a:pt x="1315" y="8406"/>
                      <a:pt x="1503" y="8052"/>
                    </a:cubicBezTo>
                    <a:cubicBezTo>
                      <a:pt x="1690" y="7718"/>
                      <a:pt x="1857" y="7384"/>
                      <a:pt x="2045" y="7072"/>
                    </a:cubicBezTo>
                    <a:cubicBezTo>
                      <a:pt x="2295" y="6696"/>
                      <a:pt x="2587" y="6342"/>
                      <a:pt x="2921" y="6050"/>
                    </a:cubicBezTo>
                    <a:cubicBezTo>
                      <a:pt x="4235" y="4861"/>
                      <a:pt x="6217" y="4089"/>
                      <a:pt x="6780" y="2253"/>
                    </a:cubicBezTo>
                    <a:cubicBezTo>
                      <a:pt x="6884" y="1815"/>
                      <a:pt x="6947" y="1377"/>
                      <a:pt x="6947" y="919"/>
                    </a:cubicBezTo>
                    <a:cubicBezTo>
                      <a:pt x="6988" y="564"/>
                      <a:pt x="7093" y="147"/>
                      <a:pt x="74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1585525" y="2611900"/>
                <a:ext cx="72500" cy="160100"/>
              </a:xfrm>
              <a:custGeom>
                <a:avLst/>
                <a:gdLst/>
                <a:ahLst/>
                <a:cxnLst/>
                <a:rect l="l" t="t" r="r" b="b"/>
                <a:pathLst>
                  <a:path w="2900" h="6404" extrusionOk="0">
                    <a:moveTo>
                      <a:pt x="2461" y="0"/>
                    </a:moveTo>
                    <a:cubicBezTo>
                      <a:pt x="2461" y="0"/>
                      <a:pt x="2378" y="84"/>
                      <a:pt x="2399" y="104"/>
                    </a:cubicBezTo>
                    <a:cubicBezTo>
                      <a:pt x="2503" y="292"/>
                      <a:pt x="2587" y="501"/>
                      <a:pt x="2670" y="688"/>
                    </a:cubicBezTo>
                    <a:cubicBezTo>
                      <a:pt x="2733" y="918"/>
                      <a:pt x="2753" y="1147"/>
                      <a:pt x="2733" y="1377"/>
                    </a:cubicBezTo>
                    <a:cubicBezTo>
                      <a:pt x="2691" y="1877"/>
                      <a:pt x="2545" y="2336"/>
                      <a:pt x="2315" y="2774"/>
                    </a:cubicBezTo>
                    <a:cubicBezTo>
                      <a:pt x="1857" y="3608"/>
                      <a:pt x="1106" y="4276"/>
                      <a:pt x="584" y="5068"/>
                    </a:cubicBezTo>
                    <a:cubicBezTo>
                      <a:pt x="292" y="5465"/>
                      <a:pt x="104" y="5924"/>
                      <a:pt x="0" y="6403"/>
                    </a:cubicBezTo>
                    <a:cubicBezTo>
                      <a:pt x="0" y="6403"/>
                      <a:pt x="63" y="6362"/>
                      <a:pt x="84" y="6341"/>
                    </a:cubicBezTo>
                    <a:cubicBezTo>
                      <a:pt x="292" y="5319"/>
                      <a:pt x="1022" y="4547"/>
                      <a:pt x="1648" y="3754"/>
                    </a:cubicBezTo>
                    <a:cubicBezTo>
                      <a:pt x="2211" y="3066"/>
                      <a:pt x="2733" y="2294"/>
                      <a:pt x="2837" y="1377"/>
                    </a:cubicBezTo>
                    <a:cubicBezTo>
                      <a:pt x="2899" y="939"/>
                      <a:pt x="2837" y="334"/>
                      <a:pt x="24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524000" y="2786650"/>
                <a:ext cx="219025" cy="34550"/>
              </a:xfrm>
              <a:custGeom>
                <a:avLst/>
                <a:gdLst/>
                <a:ahLst/>
                <a:cxnLst/>
                <a:rect l="l" t="t" r="r" b="b"/>
                <a:pathLst>
                  <a:path w="8761" h="1382" extrusionOk="0">
                    <a:moveTo>
                      <a:pt x="42" y="252"/>
                    </a:moveTo>
                    <a:cubicBezTo>
                      <a:pt x="28" y="257"/>
                      <a:pt x="14" y="263"/>
                      <a:pt x="0" y="269"/>
                    </a:cubicBezTo>
                    <a:lnTo>
                      <a:pt x="0" y="289"/>
                    </a:lnTo>
                    <a:cubicBezTo>
                      <a:pt x="16" y="281"/>
                      <a:pt x="29" y="267"/>
                      <a:pt x="42" y="252"/>
                    </a:cubicBezTo>
                    <a:close/>
                    <a:moveTo>
                      <a:pt x="1246" y="0"/>
                    </a:moveTo>
                    <a:cubicBezTo>
                      <a:pt x="859" y="0"/>
                      <a:pt x="475" y="70"/>
                      <a:pt x="104" y="206"/>
                    </a:cubicBezTo>
                    <a:cubicBezTo>
                      <a:pt x="79" y="206"/>
                      <a:pt x="61" y="229"/>
                      <a:pt x="42" y="252"/>
                    </a:cubicBezTo>
                    <a:lnTo>
                      <a:pt x="42" y="252"/>
                    </a:lnTo>
                    <a:cubicBezTo>
                      <a:pt x="344" y="137"/>
                      <a:pt x="652" y="89"/>
                      <a:pt x="960" y="89"/>
                    </a:cubicBezTo>
                    <a:cubicBezTo>
                      <a:pt x="1853" y="89"/>
                      <a:pt x="2755" y="489"/>
                      <a:pt x="3567" y="811"/>
                    </a:cubicBezTo>
                    <a:cubicBezTo>
                      <a:pt x="4151" y="1082"/>
                      <a:pt x="4776" y="1270"/>
                      <a:pt x="5402" y="1353"/>
                    </a:cubicBezTo>
                    <a:cubicBezTo>
                      <a:pt x="5537" y="1372"/>
                      <a:pt x="5672" y="1382"/>
                      <a:pt x="5807" y="1382"/>
                    </a:cubicBezTo>
                    <a:cubicBezTo>
                      <a:pt x="6254" y="1382"/>
                      <a:pt x="6696" y="1279"/>
                      <a:pt x="7112" y="1103"/>
                    </a:cubicBezTo>
                    <a:cubicBezTo>
                      <a:pt x="7676" y="832"/>
                      <a:pt x="8197" y="477"/>
                      <a:pt x="8698" y="81"/>
                    </a:cubicBezTo>
                    <a:cubicBezTo>
                      <a:pt x="8719" y="60"/>
                      <a:pt x="8739" y="39"/>
                      <a:pt x="8760" y="18"/>
                    </a:cubicBezTo>
                    <a:lnTo>
                      <a:pt x="8760" y="18"/>
                    </a:lnTo>
                    <a:cubicBezTo>
                      <a:pt x="8301" y="373"/>
                      <a:pt x="7822" y="686"/>
                      <a:pt x="7300" y="957"/>
                    </a:cubicBezTo>
                    <a:cubicBezTo>
                      <a:pt x="6865" y="1150"/>
                      <a:pt x="6406" y="1256"/>
                      <a:pt x="5941" y="1256"/>
                    </a:cubicBezTo>
                    <a:cubicBezTo>
                      <a:pt x="5803" y="1256"/>
                      <a:pt x="5665" y="1247"/>
                      <a:pt x="5527" y="1228"/>
                    </a:cubicBezTo>
                    <a:cubicBezTo>
                      <a:pt x="4297" y="1082"/>
                      <a:pt x="3233" y="394"/>
                      <a:pt x="2044" y="102"/>
                    </a:cubicBezTo>
                    <a:cubicBezTo>
                      <a:pt x="1780" y="34"/>
                      <a:pt x="1513" y="0"/>
                      <a:pt x="12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444475" y="2839275"/>
                <a:ext cx="209900" cy="65450"/>
              </a:xfrm>
              <a:custGeom>
                <a:avLst/>
                <a:gdLst/>
                <a:ahLst/>
                <a:cxnLst/>
                <a:rect l="l" t="t" r="r" b="b"/>
                <a:pathLst>
                  <a:path w="8396" h="2618" extrusionOk="0">
                    <a:moveTo>
                      <a:pt x="871" y="1"/>
                    </a:moveTo>
                    <a:cubicBezTo>
                      <a:pt x="586" y="1"/>
                      <a:pt x="300" y="64"/>
                      <a:pt x="31" y="187"/>
                    </a:cubicBezTo>
                    <a:cubicBezTo>
                      <a:pt x="5" y="204"/>
                      <a:pt x="1" y="211"/>
                      <a:pt x="8" y="211"/>
                    </a:cubicBezTo>
                    <a:cubicBezTo>
                      <a:pt x="18" y="211"/>
                      <a:pt x="49" y="199"/>
                      <a:pt x="73" y="187"/>
                    </a:cubicBezTo>
                    <a:lnTo>
                      <a:pt x="73" y="208"/>
                    </a:lnTo>
                    <a:cubicBezTo>
                      <a:pt x="263" y="105"/>
                      <a:pt x="464" y="64"/>
                      <a:pt x="666" y="64"/>
                    </a:cubicBezTo>
                    <a:cubicBezTo>
                      <a:pt x="1041" y="64"/>
                      <a:pt x="1424" y="205"/>
                      <a:pt x="1763" y="354"/>
                    </a:cubicBezTo>
                    <a:cubicBezTo>
                      <a:pt x="2284" y="583"/>
                      <a:pt x="2806" y="854"/>
                      <a:pt x="3306" y="1146"/>
                    </a:cubicBezTo>
                    <a:cubicBezTo>
                      <a:pt x="4307" y="1688"/>
                      <a:pt x="5308" y="2272"/>
                      <a:pt x="6456" y="2502"/>
                    </a:cubicBezTo>
                    <a:cubicBezTo>
                      <a:pt x="6772" y="2581"/>
                      <a:pt x="7095" y="2617"/>
                      <a:pt x="7420" y="2617"/>
                    </a:cubicBezTo>
                    <a:cubicBezTo>
                      <a:pt x="7695" y="2617"/>
                      <a:pt x="7972" y="2591"/>
                      <a:pt x="8249" y="2544"/>
                    </a:cubicBezTo>
                    <a:cubicBezTo>
                      <a:pt x="8270" y="2544"/>
                      <a:pt x="8395" y="2460"/>
                      <a:pt x="8333" y="2460"/>
                    </a:cubicBezTo>
                    <a:cubicBezTo>
                      <a:pt x="8092" y="2492"/>
                      <a:pt x="7854" y="2509"/>
                      <a:pt x="7618" y="2509"/>
                    </a:cubicBezTo>
                    <a:cubicBezTo>
                      <a:pt x="7241" y="2509"/>
                      <a:pt x="6869" y="2467"/>
                      <a:pt x="6497" y="2377"/>
                    </a:cubicBezTo>
                    <a:cubicBezTo>
                      <a:pt x="5913" y="2231"/>
                      <a:pt x="5329" y="2022"/>
                      <a:pt x="4808" y="1751"/>
                    </a:cubicBezTo>
                    <a:cubicBezTo>
                      <a:pt x="4266" y="1501"/>
                      <a:pt x="3744" y="1188"/>
                      <a:pt x="3223" y="917"/>
                    </a:cubicBezTo>
                    <a:cubicBezTo>
                      <a:pt x="2701" y="604"/>
                      <a:pt x="2159" y="354"/>
                      <a:pt x="1596" y="145"/>
                    </a:cubicBezTo>
                    <a:cubicBezTo>
                      <a:pt x="1363" y="48"/>
                      <a:pt x="1117" y="1"/>
                      <a:pt x="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306725" y="2882175"/>
                <a:ext cx="246975" cy="95000"/>
              </a:xfrm>
              <a:custGeom>
                <a:avLst/>
                <a:gdLst/>
                <a:ahLst/>
                <a:cxnLst/>
                <a:rect l="l" t="t" r="r" b="b"/>
                <a:pathLst>
                  <a:path w="9879" h="3800" extrusionOk="0">
                    <a:moveTo>
                      <a:pt x="1233" y="0"/>
                    </a:moveTo>
                    <a:cubicBezTo>
                      <a:pt x="844" y="0"/>
                      <a:pt x="454" y="69"/>
                      <a:pt x="77" y="202"/>
                    </a:cubicBezTo>
                    <a:cubicBezTo>
                      <a:pt x="77" y="202"/>
                      <a:pt x="0" y="248"/>
                      <a:pt x="5" y="248"/>
                    </a:cubicBezTo>
                    <a:cubicBezTo>
                      <a:pt x="5" y="248"/>
                      <a:pt x="8" y="247"/>
                      <a:pt x="14" y="244"/>
                    </a:cubicBezTo>
                    <a:lnTo>
                      <a:pt x="14" y="264"/>
                    </a:lnTo>
                    <a:cubicBezTo>
                      <a:pt x="348" y="150"/>
                      <a:pt x="692" y="92"/>
                      <a:pt x="1036" y="92"/>
                    </a:cubicBezTo>
                    <a:cubicBezTo>
                      <a:pt x="1380" y="92"/>
                      <a:pt x="1725" y="150"/>
                      <a:pt x="2058" y="264"/>
                    </a:cubicBezTo>
                    <a:cubicBezTo>
                      <a:pt x="2726" y="536"/>
                      <a:pt x="3351" y="911"/>
                      <a:pt x="3915" y="1370"/>
                    </a:cubicBezTo>
                    <a:cubicBezTo>
                      <a:pt x="5062" y="2246"/>
                      <a:pt x="6146" y="3247"/>
                      <a:pt x="7565" y="3643"/>
                    </a:cubicBezTo>
                    <a:cubicBezTo>
                      <a:pt x="7893" y="3747"/>
                      <a:pt x="8234" y="3799"/>
                      <a:pt x="8577" y="3799"/>
                    </a:cubicBezTo>
                    <a:cubicBezTo>
                      <a:pt x="8995" y="3799"/>
                      <a:pt x="9416" y="3721"/>
                      <a:pt x="9817" y="3560"/>
                    </a:cubicBezTo>
                    <a:cubicBezTo>
                      <a:pt x="9817" y="3560"/>
                      <a:pt x="9879" y="3514"/>
                      <a:pt x="9870" y="3514"/>
                    </a:cubicBezTo>
                    <a:cubicBezTo>
                      <a:pt x="9868" y="3514"/>
                      <a:pt x="9865" y="3515"/>
                      <a:pt x="9859" y="3518"/>
                    </a:cubicBezTo>
                    <a:cubicBezTo>
                      <a:pt x="9517" y="3634"/>
                      <a:pt x="9173" y="3685"/>
                      <a:pt x="8831" y="3685"/>
                    </a:cubicBezTo>
                    <a:cubicBezTo>
                      <a:pt x="7754" y="3685"/>
                      <a:pt x="6699" y="3176"/>
                      <a:pt x="5813" y="2559"/>
                    </a:cubicBezTo>
                    <a:cubicBezTo>
                      <a:pt x="4665" y="1745"/>
                      <a:pt x="3602" y="640"/>
                      <a:pt x="2246" y="160"/>
                    </a:cubicBezTo>
                    <a:cubicBezTo>
                      <a:pt x="1914" y="53"/>
                      <a:pt x="1574" y="0"/>
                      <a:pt x="12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292475" y="2690100"/>
                <a:ext cx="80325" cy="204950"/>
              </a:xfrm>
              <a:custGeom>
                <a:avLst/>
                <a:gdLst/>
                <a:ahLst/>
                <a:cxnLst/>
                <a:rect l="l" t="t" r="r" b="b"/>
                <a:pathLst>
                  <a:path w="3213" h="8198" extrusionOk="0">
                    <a:moveTo>
                      <a:pt x="3108" y="1"/>
                    </a:moveTo>
                    <a:cubicBezTo>
                      <a:pt x="2649" y="293"/>
                      <a:pt x="2274" y="731"/>
                      <a:pt x="2065" y="1231"/>
                    </a:cubicBezTo>
                    <a:cubicBezTo>
                      <a:pt x="1857" y="1815"/>
                      <a:pt x="1794" y="2462"/>
                      <a:pt x="1919" y="3067"/>
                    </a:cubicBezTo>
                    <a:cubicBezTo>
                      <a:pt x="2023" y="3672"/>
                      <a:pt x="2003" y="4297"/>
                      <a:pt x="1877" y="4902"/>
                    </a:cubicBezTo>
                    <a:cubicBezTo>
                      <a:pt x="1731" y="5486"/>
                      <a:pt x="1502" y="6049"/>
                      <a:pt x="1189" y="6571"/>
                    </a:cubicBezTo>
                    <a:cubicBezTo>
                      <a:pt x="855" y="7155"/>
                      <a:pt x="459" y="7697"/>
                      <a:pt x="0" y="8198"/>
                    </a:cubicBezTo>
                    <a:cubicBezTo>
                      <a:pt x="11" y="8187"/>
                      <a:pt x="37" y="8187"/>
                      <a:pt x="63" y="8187"/>
                    </a:cubicBezTo>
                    <a:cubicBezTo>
                      <a:pt x="89" y="8187"/>
                      <a:pt x="115" y="8187"/>
                      <a:pt x="125" y="8177"/>
                    </a:cubicBezTo>
                    <a:cubicBezTo>
                      <a:pt x="960" y="7322"/>
                      <a:pt x="1606" y="6279"/>
                      <a:pt x="1982" y="5153"/>
                    </a:cubicBezTo>
                    <a:cubicBezTo>
                      <a:pt x="2169" y="4589"/>
                      <a:pt x="2211" y="3985"/>
                      <a:pt x="2149" y="3401"/>
                    </a:cubicBezTo>
                    <a:cubicBezTo>
                      <a:pt x="2086" y="2754"/>
                      <a:pt x="1982" y="2128"/>
                      <a:pt x="2149" y="1502"/>
                    </a:cubicBezTo>
                    <a:cubicBezTo>
                      <a:pt x="2336" y="898"/>
                      <a:pt x="2691" y="355"/>
                      <a:pt x="32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241900" y="2912450"/>
                <a:ext cx="194500" cy="98375"/>
              </a:xfrm>
              <a:custGeom>
                <a:avLst/>
                <a:gdLst/>
                <a:ahLst/>
                <a:cxnLst/>
                <a:rect l="l" t="t" r="r" b="b"/>
                <a:pathLst>
                  <a:path w="7780" h="3935" extrusionOk="0">
                    <a:moveTo>
                      <a:pt x="615" y="1"/>
                    </a:moveTo>
                    <a:cubicBezTo>
                      <a:pt x="407" y="1"/>
                      <a:pt x="200" y="42"/>
                      <a:pt x="0" y="138"/>
                    </a:cubicBezTo>
                    <a:cubicBezTo>
                      <a:pt x="0" y="138"/>
                      <a:pt x="63" y="242"/>
                      <a:pt x="83" y="242"/>
                    </a:cubicBezTo>
                    <a:lnTo>
                      <a:pt x="83" y="221"/>
                    </a:lnTo>
                    <a:cubicBezTo>
                      <a:pt x="277" y="171"/>
                      <a:pt x="473" y="146"/>
                      <a:pt x="669" y="146"/>
                    </a:cubicBezTo>
                    <a:cubicBezTo>
                      <a:pt x="1041" y="146"/>
                      <a:pt x="1410" y="239"/>
                      <a:pt x="1752" y="430"/>
                    </a:cubicBezTo>
                    <a:cubicBezTo>
                      <a:pt x="2336" y="722"/>
                      <a:pt x="2774" y="1223"/>
                      <a:pt x="3212" y="1723"/>
                    </a:cubicBezTo>
                    <a:cubicBezTo>
                      <a:pt x="3546" y="2140"/>
                      <a:pt x="3963" y="2516"/>
                      <a:pt x="4401" y="2850"/>
                    </a:cubicBezTo>
                    <a:cubicBezTo>
                      <a:pt x="4860" y="3183"/>
                      <a:pt x="5381" y="3434"/>
                      <a:pt x="5924" y="3621"/>
                    </a:cubicBezTo>
                    <a:cubicBezTo>
                      <a:pt x="6528" y="3809"/>
                      <a:pt x="7154" y="3934"/>
                      <a:pt x="7780" y="3934"/>
                    </a:cubicBezTo>
                    <a:cubicBezTo>
                      <a:pt x="7759" y="3934"/>
                      <a:pt x="7738" y="3872"/>
                      <a:pt x="7717" y="3872"/>
                    </a:cubicBezTo>
                    <a:cubicBezTo>
                      <a:pt x="6528" y="3684"/>
                      <a:pt x="5360" y="3434"/>
                      <a:pt x="4359" y="2766"/>
                    </a:cubicBezTo>
                    <a:cubicBezTo>
                      <a:pt x="3337" y="2078"/>
                      <a:pt x="2774" y="931"/>
                      <a:pt x="1710" y="326"/>
                    </a:cubicBezTo>
                    <a:cubicBezTo>
                      <a:pt x="1374" y="137"/>
                      <a:pt x="994" y="1"/>
                      <a:pt x="6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16150" y="2643000"/>
                <a:ext cx="102225" cy="148225"/>
              </a:xfrm>
              <a:custGeom>
                <a:avLst/>
                <a:gdLst/>
                <a:ahLst/>
                <a:cxnLst/>
                <a:rect l="l" t="t" r="r" b="b"/>
                <a:pathLst>
                  <a:path w="4089" h="5929" extrusionOk="0">
                    <a:moveTo>
                      <a:pt x="146" y="1"/>
                    </a:moveTo>
                    <a:cubicBezTo>
                      <a:pt x="84" y="1"/>
                      <a:pt x="1" y="28"/>
                      <a:pt x="1" y="28"/>
                    </a:cubicBezTo>
                    <a:cubicBezTo>
                      <a:pt x="189" y="404"/>
                      <a:pt x="647" y="466"/>
                      <a:pt x="981" y="633"/>
                    </a:cubicBezTo>
                    <a:cubicBezTo>
                      <a:pt x="1377" y="842"/>
                      <a:pt x="1669" y="1217"/>
                      <a:pt x="1815" y="1655"/>
                    </a:cubicBezTo>
                    <a:cubicBezTo>
                      <a:pt x="1982" y="2072"/>
                      <a:pt x="2087" y="2531"/>
                      <a:pt x="2212" y="2990"/>
                    </a:cubicBezTo>
                    <a:cubicBezTo>
                      <a:pt x="2358" y="3491"/>
                      <a:pt x="2566" y="3991"/>
                      <a:pt x="2837" y="4471"/>
                    </a:cubicBezTo>
                    <a:cubicBezTo>
                      <a:pt x="3129" y="4993"/>
                      <a:pt x="3484" y="5493"/>
                      <a:pt x="3922" y="5910"/>
                    </a:cubicBezTo>
                    <a:cubicBezTo>
                      <a:pt x="3929" y="5924"/>
                      <a:pt x="3950" y="5929"/>
                      <a:pt x="3974" y="5929"/>
                    </a:cubicBezTo>
                    <a:cubicBezTo>
                      <a:pt x="4022" y="5929"/>
                      <a:pt x="4082" y="5910"/>
                      <a:pt x="4068" y="5910"/>
                    </a:cubicBezTo>
                    <a:lnTo>
                      <a:pt x="4089" y="5889"/>
                    </a:lnTo>
                    <a:cubicBezTo>
                      <a:pt x="3713" y="5493"/>
                      <a:pt x="3380" y="5034"/>
                      <a:pt x="3109" y="4575"/>
                    </a:cubicBezTo>
                    <a:cubicBezTo>
                      <a:pt x="2837" y="4117"/>
                      <a:pt x="2608" y="3616"/>
                      <a:pt x="2441" y="3115"/>
                    </a:cubicBezTo>
                    <a:cubicBezTo>
                      <a:pt x="2191" y="2323"/>
                      <a:pt x="2128" y="1280"/>
                      <a:pt x="1398" y="758"/>
                    </a:cubicBezTo>
                    <a:cubicBezTo>
                      <a:pt x="1044" y="487"/>
                      <a:pt x="418" y="466"/>
                      <a:pt x="209" y="28"/>
                    </a:cubicBezTo>
                    <a:cubicBezTo>
                      <a:pt x="202" y="8"/>
                      <a:pt x="177" y="1"/>
                      <a:pt x="1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42175" y="2654950"/>
                <a:ext cx="60675" cy="189225"/>
              </a:xfrm>
              <a:custGeom>
                <a:avLst/>
                <a:gdLst/>
                <a:ahLst/>
                <a:cxnLst/>
                <a:rect l="l" t="t" r="r" b="b"/>
                <a:pathLst>
                  <a:path w="2427" h="7569" extrusionOk="0">
                    <a:moveTo>
                      <a:pt x="20" y="0"/>
                    </a:moveTo>
                    <a:cubicBezTo>
                      <a:pt x="7" y="0"/>
                      <a:pt x="0" y="2"/>
                      <a:pt x="7" y="9"/>
                    </a:cubicBezTo>
                    <a:cubicBezTo>
                      <a:pt x="153" y="197"/>
                      <a:pt x="341" y="343"/>
                      <a:pt x="487" y="531"/>
                    </a:cubicBezTo>
                    <a:cubicBezTo>
                      <a:pt x="633" y="739"/>
                      <a:pt x="758" y="948"/>
                      <a:pt x="863" y="1177"/>
                    </a:cubicBezTo>
                    <a:cubicBezTo>
                      <a:pt x="1050" y="1678"/>
                      <a:pt x="1196" y="2178"/>
                      <a:pt x="1238" y="2721"/>
                    </a:cubicBezTo>
                    <a:cubicBezTo>
                      <a:pt x="1405" y="3785"/>
                      <a:pt x="1301" y="4890"/>
                      <a:pt x="1551" y="5975"/>
                    </a:cubicBezTo>
                    <a:cubicBezTo>
                      <a:pt x="1655" y="6559"/>
                      <a:pt x="1926" y="7101"/>
                      <a:pt x="2323" y="7560"/>
                    </a:cubicBezTo>
                    <a:cubicBezTo>
                      <a:pt x="2330" y="7567"/>
                      <a:pt x="2343" y="7569"/>
                      <a:pt x="2359" y="7569"/>
                    </a:cubicBezTo>
                    <a:cubicBezTo>
                      <a:pt x="2390" y="7569"/>
                      <a:pt x="2427" y="7560"/>
                      <a:pt x="2427" y="7560"/>
                    </a:cubicBezTo>
                    <a:cubicBezTo>
                      <a:pt x="988" y="5787"/>
                      <a:pt x="1905" y="3326"/>
                      <a:pt x="1113" y="1323"/>
                    </a:cubicBezTo>
                    <a:cubicBezTo>
                      <a:pt x="946" y="781"/>
                      <a:pt x="591" y="322"/>
                      <a:pt x="112" y="9"/>
                    </a:cubicBezTo>
                    <a:cubicBezTo>
                      <a:pt x="98" y="9"/>
                      <a:pt x="47"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854450" y="2752675"/>
                <a:ext cx="32350" cy="160625"/>
              </a:xfrm>
              <a:custGeom>
                <a:avLst/>
                <a:gdLst/>
                <a:ahLst/>
                <a:cxnLst/>
                <a:rect l="l" t="t" r="r" b="b"/>
                <a:pathLst>
                  <a:path w="1294" h="6425" extrusionOk="0">
                    <a:moveTo>
                      <a:pt x="1" y="1"/>
                    </a:moveTo>
                    <a:cubicBezTo>
                      <a:pt x="22" y="543"/>
                      <a:pt x="84" y="1064"/>
                      <a:pt x="209" y="1586"/>
                    </a:cubicBezTo>
                    <a:cubicBezTo>
                      <a:pt x="293" y="2128"/>
                      <a:pt x="376" y="2670"/>
                      <a:pt x="460" y="3192"/>
                    </a:cubicBezTo>
                    <a:cubicBezTo>
                      <a:pt x="647" y="4256"/>
                      <a:pt x="835" y="5340"/>
                      <a:pt x="1106" y="6383"/>
                    </a:cubicBezTo>
                    <a:cubicBezTo>
                      <a:pt x="1106" y="6407"/>
                      <a:pt x="1163" y="6418"/>
                      <a:pt x="1211" y="6418"/>
                    </a:cubicBezTo>
                    <a:cubicBezTo>
                      <a:pt x="1244" y="6418"/>
                      <a:pt x="1273" y="6413"/>
                      <a:pt x="1273" y="6404"/>
                    </a:cubicBezTo>
                    <a:lnTo>
                      <a:pt x="1294" y="6425"/>
                    </a:lnTo>
                    <a:cubicBezTo>
                      <a:pt x="1106" y="5361"/>
                      <a:pt x="856" y="4297"/>
                      <a:pt x="668" y="3234"/>
                    </a:cubicBezTo>
                    <a:cubicBezTo>
                      <a:pt x="564" y="2712"/>
                      <a:pt x="480" y="2191"/>
                      <a:pt x="397" y="1648"/>
                    </a:cubicBezTo>
                    <a:cubicBezTo>
                      <a:pt x="334" y="1106"/>
                      <a:pt x="251" y="564"/>
                      <a:pt x="126" y="22"/>
                    </a:cubicBezTo>
                    <a:cubicBezTo>
                      <a:pt x="126" y="1"/>
                      <a:pt x="1"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937375" y="2835875"/>
                <a:ext cx="24525" cy="155650"/>
              </a:xfrm>
              <a:custGeom>
                <a:avLst/>
                <a:gdLst/>
                <a:ahLst/>
                <a:cxnLst/>
                <a:rect l="l" t="t" r="r" b="b"/>
                <a:pathLst>
                  <a:path w="981" h="6226" extrusionOk="0">
                    <a:moveTo>
                      <a:pt x="740" y="1"/>
                    </a:moveTo>
                    <a:cubicBezTo>
                      <a:pt x="728" y="1"/>
                      <a:pt x="716" y="3"/>
                      <a:pt x="709" y="10"/>
                    </a:cubicBezTo>
                    <a:cubicBezTo>
                      <a:pt x="0" y="1991"/>
                      <a:pt x="146" y="4265"/>
                      <a:pt x="876" y="6205"/>
                    </a:cubicBezTo>
                    <a:cubicBezTo>
                      <a:pt x="876" y="6215"/>
                      <a:pt x="902" y="6220"/>
                      <a:pt x="928" y="6220"/>
                    </a:cubicBezTo>
                    <a:cubicBezTo>
                      <a:pt x="948" y="6220"/>
                      <a:pt x="967" y="6217"/>
                      <a:pt x="976" y="6211"/>
                    </a:cubicBezTo>
                    <a:lnTo>
                      <a:pt x="976" y="6211"/>
                    </a:lnTo>
                    <a:cubicBezTo>
                      <a:pt x="977" y="6216"/>
                      <a:pt x="979" y="6221"/>
                      <a:pt x="980" y="6225"/>
                    </a:cubicBezTo>
                    <a:lnTo>
                      <a:pt x="980" y="6205"/>
                    </a:lnTo>
                    <a:cubicBezTo>
                      <a:pt x="980" y="6207"/>
                      <a:pt x="979" y="6209"/>
                      <a:pt x="976" y="6211"/>
                    </a:cubicBezTo>
                    <a:lnTo>
                      <a:pt x="976" y="6211"/>
                    </a:lnTo>
                    <a:cubicBezTo>
                      <a:pt x="645" y="5215"/>
                      <a:pt x="480" y="4177"/>
                      <a:pt x="459" y="3138"/>
                    </a:cubicBezTo>
                    <a:cubicBezTo>
                      <a:pt x="438" y="2075"/>
                      <a:pt x="542" y="1032"/>
                      <a:pt x="793" y="10"/>
                    </a:cubicBezTo>
                    <a:cubicBezTo>
                      <a:pt x="793" y="10"/>
                      <a:pt x="765" y="1"/>
                      <a:pt x="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530650" y="2752025"/>
                <a:ext cx="127250" cy="14225"/>
              </a:xfrm>
              <a:custGeom>
                <a:avLst/>
                <a:gdLst/>
                <a:ahLst/>
                <a:cxnLst/>
                <a:rect l="l" t="t" r="r" b="b"/>
                <a:pathLst>
                  <a:path w="5090" h="569" extrusionOk="0">
                    <a:moveTo>
                      <a:pt x="2272" y="0"/>
                    </a:moveTo>
                    <a:cubicBezTo>
                      <a:pt x="1917" y="0"/>
                      <a:pt x="1570" y="38"/>
                      <a:pt x="1210" y="89"/>
                    </a:cubicBezTo>
                    <a:cubicBezTo>
                      <a:pt x="1001" y="131"/>
                      <a:pt x="814" y="173"/>
                      <a:pt x="605" y="214"/>
                    </a:cubicBezTo>
                    <a:cubicBezTo>
                      <a:pt x="396" y="256"/>
                      <a:pt x="209" y="319"/>
                      <a:pt x="42" y="444"/>
                    </a:cubicBezTo>
                    <a:cubicBezTo>
                      <a:pt x="0" y="465"/>
                      <a:pt x="125" y="569"/>
                      <a:pt x="146" y="569"/>
                    </a:cubicBezTo>
                    <a:cubicBezTo>
                      <a:pt x="355" y="527"/>
                      <a:pt x="584" y="486"/>
                      <a:pt x="793" y="402"/>
                    </a:cubicBezTo>
                    <a:cubicBezTo>
                      <a:pt x="980" y="360"/>
                      <a:pt x="1168" y="319"/>
                      <a:pt x="1356" y="298"/>
                    </a:cubicBezTo>
                    <a:cubicBezTo>
                      <a:pt x="1773" y="214"/>
                      <a:pt x="2190" y="173"/>
                      <a:pt x="2607" y="173"/>
                    </a:cubicBezTo>
                    <a:cubicBezTo>
                      <a:pt x="3442" y="173"/>
                      <a:pt x="4276" y="298"/>
                      <a:pt x="5069" y="548"/>
                    </a:cubicBezTo>
                    <a:cubicBezTo>
                      <a:pt x="5089" y="548"/>
                      <a:pt x="5027" y="465"/>
                      <a:pt x="5006" y="465"/>
                    </a:cubicBezTo>
                    <a:lnTo>
                      <a:pt x="5006" y="444"/>
                    </a:lnTo>
                    <a:cubicBezTo>
                      <a:pt x="4213" y="152"/>
                      <a:pt x="3358" y="6"/>
                      <a:pt x="2503" y="6"/>
                    </a:cubicBezTo>
                    <a:cubicBezTo>
                      <a:pt x="2425" y="2"/>
                      <a:pt x="2349" y="0"/>
                      <a:pt x="22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535325" y="2810550"/>
                <a:ext cx="221125" cy="41750"/>
              </a:xfrm>
              <a:custGeom>
                <a:avLst/>
                <a:gdLst/>
                <a:ahLst/>
                <a:cxnLst/>
                <a:rect l="l" t="t" r="r" b="b"/>
                <a:pathLst>
                  <a:path w="8845" h="1670" extrusionOk="0">
                    <a:moveTo>
                      <a:pt x="8830" y="579"/>
                    </a:moveTo>
                    <a:lnTo>
                      <a:pt x="8830" y="579"/>
                    </a:lnTo>
                    <a:cubicBezTo>
                      <a:pt x="8835" y="583"/>
                      <a:pt x="8840" y="585"/>
                      <a:pt x="8845" y="585"/>
                    </a:cubicBezTo>
                    <a:cubicBezTo>
                      <a:pt x="8840" y="583"/>
                      <a:pt x="8835" y="581"/>
                      <a:pt x="8830" y="579"/>
                    </a:cubicBezTo>
                    <a:close/>
                    <a:moveTo>
                      <a:pt x="1" y="1106"/>
                    </a:moveTo>
                    <a:cubicBezTo>
                      <a:pt x="2" y="1106"/>
                      <a:pt x="4" y="1107"/>
                      <a:pt x="5" y="1107"/>
                    </a:cubicBezTo>
                    <a:lnTo>
                      <a:pt x="5" y="1107"/>
                    </a:lnTo>
                    <a:cubicBezTo>
                      <a:pt x="4" y="1107"/>
                      <a:pt x="2" y="1106"/>
                      <a:pt x="1" y="1106"/>
                    </a:cubicBezTo>
                    <a:close/>
                    <a:moveTo>
                      <a:pt x="6926" y="1"/>
                    </a:moveTo>
                    <a:cubicBezTo>
                      <a:pt x="6300" y="1"/>
                      <a:pt x="5820" y="293"/>
                      <a:pt x="5340" y="647"/>
                    </a:cubicBezTo>
                    <a:cubicBezTo>
                      <a:pt x="4882" y="1002"/>
                      <a:pt x="4360" y="1252"/>
                      <a:pt x="3818" y="1419"/>
                    </a:cubicBezTo>
                    <a:cubicBezTo>
                      <a:pt x="3427" y="1500"/>
                      <a:pt x="3028" y="1546"/>
                      <a:pt x="2631" y="1546"/>
                    </a:cubicBezTo>
                    <a:cubicBezTo>
                      <a:pt x="2414" y="1546"/>
                      <a:pt x="2197" y="1532"/>
                      <a:pt x="1982" y="1503"/>
                    </a:cubicBezTo>
                    <a:cubicBezTo>
                      <a:pt x="1316" y="1419"/>
                      <a:pt x="671" y="1211"/>
                      <a:pt x="5" y="1107"/>
                    </a:cubicBezTo>
                    <a:lnTo>
                      <a:pt x="5" y="1107"/>
                    </a:lnTo>
                    <a:cubicBezTo>
                      <a:pt x="29" y="1114"/>
                      <a:pt x="86" y="1170"/>
                      <a:pt x="105" y="1190"/>
                    </a:cubicBezTo>
                    <a:cubicBezTo>
                      <a:pt x="710" y="1377"/>
                      <a:pt x="1315" y="1523"/>
                      <a:pt x="1941" y="1607"/>
                    </a:cubicBezTo>
                    <a:cubicBezTo>
                      <a:pt x="2222" y="1649"/>
                      <a:pt x="2504" y="1669"/>
                      <a:pt x="2788" y="1669"/>
                    </a:cubicBezTo>
                    <a:cubicBezTo>
                      <a:pt x="3072" y="1669"/>
                      <a:pt x="3359" y="1649"/>
                      <a:pt x="3651" y="1607"/>
                    </a:cubicBezTo>
                    <a:cubicBezTo>
                      <a:pt x="4214" y="1523"/>
                      <a:pt x="4736" y="1294"/>
                      <a:pt x="5215" y="960"/>
                    </a:cubicBezTo>
                    <a:cubicBezTo>
                      <a:pt x="5674" y="627"/>
                      <a:pt x="6133" y="251"/>
                      <a:pt x="6696" y="147"/>
                    </a:cubicBezTo>
                    <a:cubicBezTo>
                      <a:pt x="6819" y="126"/>
                      <a:pt x="6942" y="117"/>
                      <a:pt x="7064" y="117"/>
                    </a:cubicBezTo>
                    <a:cubicBezTo>
                      <a:pt x="7680" y="117"/>
                      <a:pt x="8276" y="354"/>
                      <a:pt x="8830" y="579"/>
                    </a:cubicBezTo>
                    <a:lnTo>
                      <a:pt x="8830" y="579"/>
                    </a:lnTo>
                    <a:cubicBezTo>
                      <a:pt x="8814" y="567"/>
                      <a:pt x="8798" y="538"/>
                      <a:pt x="8782" y="522"/>
                    </a:cubicBezTo>
                    <a:cubicBezTo>
                      <a:pt x="8198" y="209"/>
                      <a:pt x="7572" y="43"/>
                      <a:pt x="69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624500" y="2878025"/>
                <a:ext cx="226850" cy="58625"/>
              </a:xfrm>
              <a:custGeom>
                <a:avLst/>
                <a:gdLst/>
                <a:ahLst/>
                <a:cxnLst/>
                <a:rect l="l" t="t" r="r" b="b"/>
                <a:pathLst>
                  <a:path w="9074" h="2345" extrusionOk="0">
                    <a:moveTo>
                      <a:pt x="7100" y="1"/>
                    </a:moveTo>
                    <a:cubicBezTo>
                      <a:pt x="6562" y="1"/>
                      <a:pt x="6023" y="80"/>
                      <a:pt x="5507" y="243"/>
                    </a:cubicBezTo>
                    <a:cubicBezTo>
                      <a:pt x="4923" y="451"/>
                      <a:pt x="4360" y="743"/>
                      <a:pt x="3838" y="1098"/>
                    </a:cubicBezTo>
                    <a:cubicBezTo>
                      <a:pt x="3296" y="1452"/>
                      <a:pt x="2712" y="1744"/>
                      <a:pt x="2107" y="1953"/>
                    </a:cubicBezTo>
                    <a:cubicBezTo>
                      <a:pt x="1753" y="2057"/>
                      <a:pt x="1398" y="2141"/>
                      <a:pt x="1043" y="2203"/>
                    </a:cubicBezTo>
                    <a:cubicBezTo>
                      <a:pt x="689" y="2245"/>
                      <a:pt x="355" y="2287"/>
                      <a:pt x="1" y="2287"/>
                    </a:cubicBezTo>
                    <a:cubicBezTo>
                      <a:pt x="1" y="2287"/>
                      <a:pt x="63" y="2328"/>
                      <a:pt x="84" y="2328"/>
                    </a:cubicBezTo>
                    <a:cubicBezTo>
                      <a:pt x="251" y="2339"/>
                      <a:pt x="418" y="2344"/>
                      <a:pt x="582" y="2344"/>
                    </a:cubicBezTo>
                    <a:cubicBezTo>
                      <a:pt x="746" y="2344"/>
                      <a:pt x="908" y="2339"/>
                      <a:pt x="1064" y="2328"/>
                    </a:cubicBezTo>
                    <a:cubicBezTo>
                      <a:pt x="1377" y="2287"/>
                      <a:pt x="1690" y="2245"/>
                      <a:pt x="1982" y="2162"/>
                    </a:cubicBezTo>
                    <a:cubicBezTo>
                      <a:pt x="2566" y="1995"/>
                      <a:pt x="3129" y="1765"/>
                      <a:pt x="3651" y="1452"/>
                    </a:cubicBezTo>
                    <a:cubicBezTo>
                      <a:pt x="4172" y="1098"/>
                      <a:pt x="4714" y="785"/>
                      <a:pt x="5278" y="514"/>
                    </a:cubicBezTo>
                    <a:cubicBezTo>
                      <a:pt x="5937" y="241"/>
                      <a:pt x="6634" y="104"/>
                      <a:pt x="7335" y="104"/>
                    </a:cubicBezTo>
                    <a:cubicBezTo>
                      <a:pt x="7919" y="104"/>
                      <a:pt x="8505" y="199"/>
                      <a:pt x="9074" y="389"/>
                    </a:cubicBezTo>
                    <a:cubicBezTo>
                      <a:pt x="9032" y="368"/>
                      <a:pt x="8990" y="347"/>
                      <a:pt x="8948" y="326"/>
                    </a:cubicBezTo>
                    <a:lnTo>
                      <a:pt x="8969" y="326"/>
                    </a:lnTo>
                    <a:cubicBezTo>
                      <a:pt x="8371" y="112"/>
                      <a:pt x="7735" y="1"/>
                      <a:pt x="71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46525" y="2958550"/>
                <a:ext cx="189300" cy="53375"/>
              </a:xfrm>
              <a:custGeom>
                <a:avLst/>
                <a:gdLst/>
                <a:ahLst/>
                <a:cxnLst/>
                <a:rect l="l" t="t" r="r" b="b"/>
                <a:pathLst>
                  <a:path w="7572" h="2135" extrusionOk="0">
                    <a:moveTo>
                      <a:pt x="7551" y="255"/>
                    </a:moveTo>
                    <a:cubicBezTo>
                      <a:pt x="7551" y="255"/>
                      <a:pt x="7547" y="257"/>
                      <a:pt x="7541" y="261"/>
                    </a:cubicBezTo>
                    <a:lnTo>
                      <a:pt x="7541" y="261"/>
                    </a:lnTo>
                    <a:cubicBezTo>
                      <a:pt x="7551" y="266"/>
                      <a:pt x="7562" y="270"/>
                      <a:pt x="7572" y="276"/>
                    </a:cubicBezTo>
                    <a:lnTo>
                      <a:pt x="7551" y="255"/>
                    </a:lnTo>
                    <a:close/>
                    <a:moveTo>
                      <a:pt x="6354" y="1"/>
                    </a:moveTo>
                    <a:cubicBezTo>
                      <a:pt x="5838" y="1"/>
                      <a:pt x="5315" y="123"/>
                      <a:pt x="4818" y="296"/>
                    </a:cubicBezTo>
                    <a:cubicBezTo>
                      <a:pt x="3859" y="630"/>
                      <a:pt x="3004" y="1193"/>
                      <a:pt x="2065" y="1610"/>
                    </a:cubicBezTo>
                    <a:cubicBezTo>
                      <a:pt x="1481" y="1882"/>
                      <a:pt x="855" y="2028"/>
                      <a:pt x="209" y="2048"/>
                    </a:cubicBezTo>
                    <a:cubicBezTo>
                      <a:pt x="167" y="2048"/>
                      <a:pt x="125" y="2069"/>
                      <a:pt x="84" y="2090"/>
                    </a:cubicBezTo>
                    <a:cubicBezTo>
                      <a:pt x="84" y="2090"/>
                      <a:pt x="0" y="2132"/>
                      <a:pt x="21" y="2132"/>
                    </a:cubicBezTo>
                    <a:cubicBezTo>
                      <a:pt x="64" y="2134"/>
                      <a:pt x="107" y="2135"/>
                      <a:pt x="149" y="2135"/>
                    </a:cubicBezTo>
                    <a:cubicBezTo>
                      <a:pt x="1028" y="2135"/>
                      <a:pt x="1935" y="1737"/>
                      <a:pt x="2691" y="1339"/>
                    </a:cubicBezTo>
                    <a:cubicBezTo>
                      <a:pt x="3692" y="860"/>
                      <a:pt x="4651" y="234"/>
                      <a:pt x="5757" y="88"/>
                    </a:cubicBezTo>
                    <a:cubicBezTo>
                      <a:pt x="5925" y="58"/>
                      <a:pt x="6094" y="43"/>
                      <a:pt x="6262" y="43"/>
                    </a:cubicBezTo>
                    <a:cubicBezTo>
                      <a:pt x="6681" y="43"/>
                      <a:pt x="7095" y="133"/>
                      <a:pt x="7467" y="296"/>
                    </a:cubicBezTo>
                    <a:cubicBezTo>
                      <a:pt x="7483" y="296"/>
                      <a:pt x="7523" y="272"/>
                      <a:pt x="7541" y="261"/>
                    </a:cubicBezTo>
                    <a:lnTo>
                      <a:pt x="7541" y="261"/>
                    </a:lnTo>
                    <a:cubicBezTo>
                      <a:pt x="7160" y="76"/>
                      <a:pt x="6759" y="1"/>
                      <a:pt x="63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298075" y="2487275"/>
                <a:ext cx="123000" cy="71500"/>
              </a:xfrm>
              <a:custGeom>
                <a:avLst/>
                <a:gdLst/>
                <a:ahLst/>
                <a:cxnLst/>
                <a:rect l="l" t="t" r="r" b="b"/>
                <a:pathLst>
                  <a:path w="4920" h="2860" extrusionOk="0">
                    <a:moveTo>
                      <a:pt x="63" y="0"/>
                    </a:moveTo>
                    <a:cubicBezTo>
                      <a:pt x="1" y="0"/>
                      <a:pt x="147" y="84"/>
                      <a:pt x="167" y="104"/>
                    </a:cubicBezTo>
                    <a:cubicBezTo>
                      <a:pt x="606" y="250"/>
                      <a:pt x="1023" y="355"/>
                      <a:pt x="1440" y="542"/>
                    </a:cubicBezTo>
                    <a:cubicBezTo>
                      <a:pt x="1857" y="709"/>
                      <a:pt x="2253" y="918"/>
                      <a:pt x="2650" y="1147"/>
                    </a:cubicBezTo>
                    <a:cubicBezTo>
                      <a:pt x="3421" y="1606"/>
                      <a:pt x="4151" y="2149"/>
                      <a:pt x="4777" y="2795"/>
                    </a:cubicBezTo>
                    <a:cubicBezTo>
                      <a:pt x="4792" y="2810"/>
                      <a:pt x="4887" y="2860"/>
                      <a:pt x="4911" y="2860"/>
                    </a:cubicBezTo>
                    <a:cubicBezTo>
                      <a:pt x="4919" y="2860"/>
                      <a:pt x="4919" y="2853"/>
                      <a:pt x="4902" y="2837"/>
                    </a:cubicBezTo>
                    <a:cubicBezTo>
                      <a:pt x="4235" y="2149"/>
                      <a:pt x="3484" y="1564"/>
                      <a:pt x="2650" y="1085"/>
                    </a:cubicBezTo>
                    <a:cubicBezTo>
                      <a:pt x="2253" y="834"/>
                      <a:pt x="1815" y="626"/>
                      <a:pt x="1398" y="459"/>
                    </a:cubicBezTo>
                    <a:cubicBezTo>
                      <a:pt x="960" y="250"/>
                      <a:pt x="522" y="104"/>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09675" y="2457025"/>
                <a:ext cx="118300" cy="128400"/>
              </a:xfrm>
              <a:custGeom>
                <a:avLst/>
                <a:gdLst/>
                <a:ahLst/>
                <a:cxnLst/>
                <a:rect l="l" t="t" r="r" b="b"/>
                <a:pathLst>
                  <a:path w="4732" h="5136" extrusionOk="0">
                    <a:moveTo>
                      <a:pt x="63" y="0"/>
                    </a:moveTo>
                    <a:cubicBezTo>
                      <a:pt x="63" y="0"/>
                      <a:pt x="0" y="21"/>
                      <a:pt x="0" y="42"/>
                    </a:cubicBezTo>
                    <a:cubicBezTo>
                      <a:pt x="334" y="501"/>
                      <a:pt x="709" y="939"/>
                      <a:pt x="1126" y="1335"/>
                    </a:cubicBezTo>
                    <a:lnTo>
                      <a:pt x="2274" y="2608"/>
                    </a:lnTo>
                    <a:lnTo>
                      <a:pt x="3400" y="3838"/>
                    </a:lnTo>
                    <a:cubicBezTo>
                      <a:pt x="3796" y="4276"/>
                      <a:pt x="4193" y="4735"/>
                      <a:pt x="4589" y="5131"/>
                    </a:cubicBezTo>
                    <a:cubicBezTo>
                      <a:pt x="4592" y="5134"/>
                      <a:pt x="4597" y="5136"/>
                      <a:pt x="4603" y="5136"/>
                    </a:cubicBezTo>
                    <a:cubicBezTo>
                      <a:pt x="4642" y="5136"/>
                      <a:pt x="4732" y="5087"/>
                      <a:pt x="4714" y="5069"/>
                    </a:cubicBezTo>
                    <a:cubicBezTo>
                      <a:pt x="4359" y="4610"/>
                      <a:pt x="3942" y="4193"/>
                      <a:pt x="3567" y="3776"/>
                    </a:cubicBezTo>
                    <a:lnTo>
                      <a:pt x="2441" y="2524"/>
                    </a:lnTo>
                    <a:lnTo>
                      <a:pt x="1293" y="1273"/>
                    </a:lnTo>
                    <a:cubicBezTo>
                      <a:pt x="918" y="814"/>
                      <a:pt x="501" y="397"/>
                      <a:pt x="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525950" y="2474750"/>
                <a:ext cx="82925" cy="135075"/>
              </a:xfrm>
              <a:custGeom>
                <a:avLst/>
                <a:gdLst/>
                <a:ahLst/>
                <a:cxnLst/>
                <a:rect l="l" t="t" r="r" b="b"/>
                <a:pathLst>
                  <a:path w="3317" h="5403" extrusionOk="0">
                    <a:moveTo>
                      <a:pt x="0" y="1"/>
                    </a:moveTo>
                    <a:lnTo>
                      <a:pt x="0" y="1"/>
                    </a:lnTo>
                    <a:cubicBezTo>
                      <a:pt x="21" y="21"/>
                      <a:pt x="42" y="63"/>
                      <a:pt x="84" y="84"/>
                    </a:cubicBezTo>
                    <a:cubicBezTo>
                      <a:pt x="1586" y="1481"/>
                      <a:pt x="2670" y="3296"/>
                      <a:pt x="3213" y="5298"/>
                    </a:cubicBezTo>
                    <a:cubicBezTo>
                      <a:pt x="3213" y="5340"/>
                      <a:pt x="3296" y="5361"/>
                      <a:pt x="3317" y="5403"/>
                    </a:cubicBezTo>
                    <a:lnTo>
                      <a:pt x="3317" y="5382"/>
                    </a:lnTo>
                    <a:cubicBezTo>
                      <a:pt x="2879" y="3692"/>
                      <a:pt x="2024" y="2128"/>
                      <a:pt x="856" y="856"/>
                    </a:cubicBezTo>
                    <a:cubicBezTo>
                      <a:pt x="584" y="543"/>
                      <a:pt x="292" y="2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81475" y="2565800"/>
                <a:ext cx="191800" cy="66600"/>
              </a:xfrm>
              <a:custGeom>
                <a:avLst/>
                <a:gdLst/>
                <a:ahLst/>
                <a:cxnLst/>
                <a:rect l="l" t="t" r="r" b="b"/>
                <a:pathLst>
                  <a:path w="7672" h="2664" extrusionOk="0">
                    <a:moveTo>
                      <a:pt x="6709" y="1"/>
                    </a:moveTo>
                    <a:cubicBezTo>
                      <a:pt x="6095" y="1"/>
                      <a:pt x="5463" y="269"/>
                      <a:pt x="4899" y="509"/>
                    </a:cubicBezTo>
                    <a:cubicBezTo>
                      <a:pt x="3856" y="926"/>
                      <a:pt x="2834" y="1323"/>
                      <a:pt x="1812" y="1761"/>
                    </a:cubicBezTo>
                    <a:lnTo>
                      <a:pt x="39" y="2470"/>
                    </a:lnTo>
                    <a:cubicBezTo>
                      <a:pt x="1" y="2489"/>
                      <a:pt x="153" y="2663"/>
                      <a:pt x="228" y="2663"/>
                    </a:cubicBezTo>
                    <a:cubicBezTo>
                      <a:pt x="235" y="2663"/>
                      <a:pt x="242" y="2661"/>
                      <a:pt x="247" y="2658"/>
                    </a:cubicBezTo>
                    <a:cubicBezTo>
                      <a:pt x="1520" y="2136"/>
                      <a:pt x="2792" y="1615"/>
                      <a:pt x="4044" y="1093"/>
                    </a:cubicBezTo>
                    <a:cubicBezTo>
                      <a:pt x="4648" y="843"/>
                      <a:pt x="5253" y="572"/>
                      <a:pt x="5858" y="363"/>
                    </a:cubicBezTo>
                    <a:cubicBezTo>
                      <a:pt x="6196" y="251"/>
                      <a:pt x="6557" y="161"/>
                      <a:pt x="6912" y="161"/>
                    </a:cubicBezTo>
                    <a:cubicBezTo>
                      <a:pt x="7150" y="161"/>
                      <a:pt x="7385" y="201"/>
                      <a:pt x="7610" y="301"/>
                    </a:cubicBezTo>
                    <a:cubicBezTo>
                      <a:pt x="7619" y="303"/>
                      <a:pt x="7626" y="304"/>
                      <a:pt x="7631" y="304"/>
                    </a:cubicBezTo>
                    <a:cubicBezTo>
                      <a:pt x="7672" y="304"/>
                      <a:pt x="7587" y="236"/>
                      <a:pt x="7569" y="217"/>
                    </a:cubicBezTo>
                    <a:cubicBezTo>
                      <a:pt x="7292" y="62"/>
                      <a:pt x="7002" y="1"/>
                      <a:pt x="67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352825" y="2602450"/>
                <a:ext cx="196625" cy="88725"/>
              </a:xfrm>
              <a:custGeom>
                <a:avLst/>
                <a:gdLst/>
                <a:ahLst/>
                <a:cxnLst/>
                <a:rect l="l" t="t" r="r" b="b"/>
                <a:pathLst>
                  <a:path w="7865" h="3549" extrusionOk="0">
                    <a:moveTo>
                      <a:pt x="7310" y="1"/>
                    </a:moveTo>
                    <a:cubicBezTo>
                      <a:pt x="6457" y="1"/>
                      <a:pt x="5626" y="433"/>
                      <a:pt x="4923" y="879"/>
                    </a:cubicBezTo>
                    <a:cubicBezTo>
                      <a:pt x="3964" y="1484"/>
                      <a:pt x="3129" y="2318"/>
                      <a:pt x="2128" y="2860"/>
                    </a:cubicBezTo>
                    <a:cubicBezTo>
                      <a:pt x="1565" y="3194"/>
                      <a:pt x="918" y="3382"/>
                      <a:pt x="251" y="3382"/>
                    </a:cubicBezTo>
                    <a:cubicBezTo>
                      <a:pt x="209" y="3382"/>
                      <a:pt x="147" y="3444"/>
                      <a:pt x="105" y="3465"/>
                    </a:cubicBezTo>
                    <a:cubicBezTo>
                      <a:pt x="63" y="3507"/>
                      <a:pt x="1" y="3548"/>
                      <a:pt x="22" y="3548"/>
                    </a:cubicBezTo>
                    <a:cubicBezTo>
                      <a:pt x="1085" y="3548"/>
                      <a:pt x="2024" y="3027"/>
                      <a:pt x="2879" y="2422"/>
                    </a:cubicBezTo>
                    <a:cubicBezTo>
                      <a:pt x="3859" y="1755"/>
                      <a:pt x="4715" y="900"/>
                      <a:pt x="5820" y="420"/>
                    </a:cubicBezTo>
                    <a:cubicBezTo>
                      <a:pt x="6339" y="195"/>
                      <a:pt x="6902" y="70"/>
                      <a:pt x="7460" y="70"/>
                    </a:cubicBezTo>
                    <a:cubicBezTo>
                      <a:pt x="7574" y="70"/>
                      <a:pt x="7688" y="75"/>
                      <a:pt x="7801" y="86"/>
                    </a:cubicBezTo>
                    <a:cubicBezTo>
                      <a:pt x="7813" y="86"/>
                      <a:pt x="7832" y="73"/>
                      <a:pt x="7846" y="61"/>
                    </a:cubicBezTo>
                    <a:lnTo>
                      <a:pt x="7846" y="61"/>
                    </a:lnTo>
                    <a:cubicBezTo>
                      <a:pt x="7852" y="62"/>
                      <a:pt x="7858" y="64"/>
                      <a:pt x="7864" y="65"/>
                    </a:cubicBezTo>
                    <a:lnTo>
                      <a:pt x="7864" y="44"/>
                    </a:lnTo>
                    <a:cubicBezTo>
                      <a:pt x="7864" y="44"/>
                      <a:pt x="7856" y="52"/>
                      <a:pt x="7846" y="61"/>
                    </a:cubicBezTo>
                    <a:lnTo>
                      <a:pt x="7846" y="61"/>
                    </a:lnTo>
                    <a:cubicBezTo>
                      <a:pt x="7667" y="20"/>
                      <a:pt x="7488" y="1"/>
                      <a:pt x="7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50850" y="2627525"/>
                <a:ext cx="150725" cy="122050"/>
              </a:xfrm>
              <a:custGeom>
                <a:avLst/>
                <a:gdLst/>
                <a:ahLst/>
                <a:cxnLst/>
                <a:rect l="l" t="t" r="r" b="b"/>
                <a:pathLst>
                  <a:path w="6029" h="4882" extrusionOk="0">
                    <a:moveTo>
                      <a:pt x="6029" y="1"/>
                    </a:moveTo>
                    <a:cubicBezTo>
                      <a:pt x="6027" y="1"/>
                      <a:pt x="6026" y="1"/>
                      <a:pt x="6024" y="2"/>
                    </a:cubicBezTo>
                    <a:lnTo>
                      <a:pt x="6024" y="2"/>
                    </a:lnTo>
                    <a:cubicBezTo>
                      <a:pt x="6026" y="2"/>
                      <a:pt x="6027" y="1"/>
                      <a:pt x="6029" y="1"/>
                    </a:cubicBezTo>
                    <a:close/>
                    <a:moveTo>
                      <a:pt x="6024" y="2"/>
                    </a:moveTo>
                    <a:lnTo>
                      <a:pt x="6024" y="2"/>
                    </a:lnTo>
                    <a:cubicBezTo>
                      <a:pt x="4003" y="504"/>
                      <a:pt x="2440" y="2004"/>
                      <a:pt x="1106" y="3547"/>
                    </a:cubicBezTo>
                    <a:cubicBezTo>
                      <a:pt x="919" y="3755"/>
                      <a:pt x="731" y="3985"/>
                      <a:pt x="543" y="4214"/>
                    </a:cubicBezTo>
                    <a:cubicBezTo>
                      <a:pt x="360" y="4418"/>
                      <a:pt x="176" y="4642"/>
                      <a:pt x="12" y="4867"/>
                    </a:cubicBezTo>
                    <a:lnTo>
                      <a:pt x="12" y="4867"/>
                    </a:lnTo>
                    <a:cubicBezTo>
                      <a:pt x="43" y="4839"/>
                      <a:pt x="134" y="4791"/>
                      <a:pt x="168" y="4756"/>
                    </a:cubicBezTo>
                    <a:cubicBezTo>
                      <a:pt x="481" y="4402"/>
                      <a:pt x="773" y="4026"/>
                      <a:pt x="1086" y="3651"/>
                    </a:cubicBezTo>
                    <a:cubicBezTo>
                      <a:pt x="1398" y="3296"/>
                      <a:pt x="1732" y="2900"/>
                      <a:pt x="2066" y="2566"/>
                    </a:cubicBezTo>
                    <a:cubicBezTo>
                      <a:pt x="2754" y="1836"/>
                      <a:pt x="3526" y="1211"/>
                      <a:pt x="4402" y="710"/>
                    </a:cubicBezTo>
                    <a:cubicBezTo>
                      <a:pt x="4882" y="439"/>
                      <a:pt x="5403" y="230"/>
                      <a:pt x="5925" y="84"/>
                    </a:cubicBezTo>
                    <a:cubicBezTo>
                      <a:pt x="5963" y="84"/>
                      <a:pt x="6002" y="12"/>
                      <a:pt x="6024" y="2"/>
                    </a:cubicBezTo>
                    <a:close/>
                    <a:moveTo>
                      <a:pt x="12" y="4867"/>
                    </a:moveTo>
                    <a:lnTo>
                      <a:pt x="12" y="4867"/>
                    </a:lnTo>
                    <a:cubicBezTo>
                      <a:pt x="5" y="4873"/>
                      <a:pt x="1" y="4878"/>
                      <a:pt x="1" y="4882"/>
                    </a:cubicBezTo>
                    <a:cubicBezTo>
                      <a:pt x="5" y="4877"/>
                      <a:pt x="8" y="4872"/>
                      <a:pt x="12" y="48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637025" y="2539925"/>
                <a:ext cx="29800" cy="81375"/>
              </a:xfrm>
              <a:custGeom>
                <a:avLst/>
                <a:gdLst/>
                <a:ahLst/>
                <a:cxnLst/>
                <a:rect l="l" t="t" r="r" b="b"/>
                <a:pathLst>
                  <a:path w="1192" h="3255" extrusionOk="0">
                    <a:moveTo>
                      <a:pt x="1189" y="3150"/>
                    </a:moveTo>
                    <a:lnTo>
                      <a:pt x="1189" y="3162"/>
                    </a:lnTo>
                    <a:lnTo>
                      <a:pt x="1189" y="3162"/>
                    </a:lnTo>
                    <a:cubicBezTo>
                      <a:pt x="1192" y="3157"/>
                      <a:pt x="1192" y="3153"/>
                      <a:pt x="1189" y="3150"/>
                    </a:cubicBezTo>
                    <a:close/>
                    <a:moveTo>
                      <a:pt x="167" y="1"/>
                    </a:moveTo>
                    <a:cubicBezTo>
                      <a:pt x="167" y="1"/>
                      <a:pt x="0" y="84"/>
                      <a:pt x="0" y="126"/>
                    </a:cubicBezTo>
                    <a:cubicBezTo>
                      <a:pt x="0" y="418"/>
                      <a:pt x="42" y="689"/>
                      <a:pt x="125" y="981"/>
                    </a:cubicBezTo>
                    <a:cubicBezTo>
                      <a:pt x="188" y="1231"/>
                      <a:pt x="271" y="1503"/>
                      <a:pt x="355" y="1753"/>
                    </a:cubicBezTo>
                    <a:cubicBezTo>
                      <a:pt x="522" y="2295"/>
                      <a:pt x="751" y="2796"/>
                      <a:pt x="1064" y="3255"/>
                    </a:cubicBezTo>
                    <a:cubicBezTo>
                      <a:pt x="1064" y="3255"/>
                      <a:pt x="1165" y="3197"/>
                      <a:pt x="1187" y="3166"/>
                    </a:cubicBezTo>
                    <a:lnTo>
                      <a:pt x="1187" y="3166"/>
                    </a:lnTo>
                    <a:cubicBezTo>
                      <a:pt x="1188" y="3167"/>
                      <a:pt x="1188" y="3169"/>
                      <a:pt x="1189" y="3171"/>
                    </a:cubicBezTo>
                    <a:lnTo>
                      <a:pt x="1189" y="3162"/>
                    </a:lnTo>
                    <a:lnTo>
                      <a:pt x="1189" y="3162"/>
                    </a:lnTo>
                    <a:cubicBezTo>
                      <a:pt x="1188" y="3163"/>
                      <a:pt x="1188" y="3164"/>
                      <a:pt x="1187" y="3166"/>
                    </a:cubicBezTo>
                    <a:lnTo>
                      <a:pt x="1187" y="3166"/>
                    </a:lnTo>
                    <a:cubicBezTo>
                      <a:pt x="979" y="2646"/>
                      <a:pt x="730" y="2126"/>
                      <a:pt x="563" y="1607"/>
                    </a:cubicBezTo>
                    <a:cubicBezTo>
                      <a:pt x="480" y="1336"/>
                      <a:pt x="396" y="1085"/>
                      <a:pt x="334" y="814"/>
                    </a:cubicBezTo>
                    <a:cubicBezTo>
                      <a:pt x="271" y="564"/>
                      <a:pt x="250" y="251"/>
                      <a:pt x="1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5" name="Google Shape;215;p3"/>
          <p:cNvGrpSpPr/>
          <p:nvPr/>
        </p:nvGrpSpPr>
        <p:grpSpPr>
          <a:xfrm flipH="1">
            <a:off x="6735625" y="2066194"/>
            <a:ext cx="3589119" cy="2542318"/>
            <a:chOff x="-1087803" y="2066179"/>
            <a:chExt cx="3366272" cy="2542318"/>
          </a:xfrm>
        </p:grpSpPr>
        <p:grpSp>
          <p:nvGrpSpPr>
            <p:cNvPr id="216" name="Google Shape;216;p3"/>
            <p:cNvGrpSpPr/>
            <p:nvPr/>
          </p:nvGrpSpPr>
          <p:grpSpPr>
            <a:xfrm>
              <a:off x="1130863" y="2392357"/>
              <a:ext cx="309388" cy="358787"/>
              <a:chOff x="7482936" y="3436295"/>
              <a:chExt cx="450871" cy="522861"/>
            </a:xfrm>
          </p:grpSpPr>
          <p:sp>
            <p:nvSpPr>
              <p:cNvPr id="217" name="Google Shape;217;p3"/>
              <p:cNvSpPr/>
              <p:nvPr/>
            </p:nvSpPr>
            <p:spPr>
              <a:xfrm>
                <a:off x="7482936" y="3607177"/>
                <a:ext cx="450871" cy="351978"/>
              </a:xfrm>
              <a:custGeom>
                <a:avLst/>
                <a:gdLst/>
                <a:ahLst/>
                <a:cxnLst/>
                <a:rect l="l" t="t" r="r" b="b"/>
                <a:pathLst>
                  <a:path w="3620" h="2826" extrusionOk="0">
                    <a:moveTo>
                      <a:pt x="2354" y="0"/>
                    </a:moveTo>
                    <a:cubicBezTo>
                      <a:pt x="2124" y="0"/>
                      <a:pt x="1897" y="66"/>
                      <a:pt x="1691" y="187"/>
                    </a:cubicBezTo>
                    <a:cubicBezTo>
                      <a:pt x="1691" y="187"/>
                      <a:pt x="1383" y="38"/>
                      <a:pt x="1031" y="38"/>
                    </a:cubicBezTo>
                    <a:cubicBezTo>
                      <a:pt x="719" y="38"/>
                      <a:pt x="371" y="155"/>
                      <a:pt x="172" y="596"/>
                    </a:cubicBezTo>
                    <a:cubicBezTo>
                      <a:pt x="1" y="966"/>
                      <a:pt x="14" y="1402"/>
                      <a:pt x="185" y="1771"/>
                    </a:cubicBezTo>
                    <a:cubicBezTo>
                      <a:pt x="344" y="2115"/>
                      <a:pt x="568" y="2419"/>
                      <a:pt x="833" y="2683"/>
                    </a:cubicBezTo>
                    <a:cubicBezTo>
                      <a:pt x="833" y="2683"/>
                      <a:pt x="1189" y="2825"/>
                      <a:pt x="1626" y="2825"/>
                    </a:cubicBezTo>
                    <a:cubicBezTo>
                      <a:pt x="1917" y="2825"/>
                      <a:pt x="2243" y="2762"/>
                      <a:pt x="2523" y="2551"/>
                    </a:cubicBezTo>
                    <a:cubicBezTo>
                      <a:pt x="3619" y="1719"/>
                      <a:pt x="3553" y="913"/>
                      <a:pt x="3131" y="372"/>
                    </a:cubicBezTo>
                    <a:cubicBezTo>
                      <a:pt x="2959" y="147"/>
                      <a:pt x="2708" y="2"/>
                      <a:pt x="2417" y="2"/>
                    </a:cubicBezTo>
                    <a:cubicBezTo>
                      <a:pt x="2396" y="1"/>
                      <a:pt x="2375"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7505978" y="3607302"/>
                <a:ext cx="427829" cy="351854"/>
              </a:xfrm>
              <a:custGeom>
                <a:avLst/>
                <a:gdLst/>
                <a:ahLst/>
                <a:cxnLst/>
                <a:rect l="l" t="t" r="r" b="b"/>
                <a:pathLst>
                  <a:path w="3435" h="2825" extrusionOk="0">
                    <a:moveTo>
                      <a:pt x="2232" y="1"/>
                    </a:moveTo>
                    <a:cubicBezTo>
                      <a:pt x="2206" y="14"/>
                      <a:pt x="2166" y="40"/>
                      <a:pt x="2166" y="40"/>
                    </a:cubicBezTo>
                    <a:cubicBezTo>
                      <a:pt x="2166" y="40"/>
                      <a:pt x="2774" y="1044"/>
                      <a:pt x="1942" y="1757"/>
                    </a:cubicBezTo>
                    <a:cubicBezTo>
                      <a:pt x="1678" y="1979"/>
                      <a:pt x="1373" y="2055"/>
                      <a:pt x="1078" y="2055"/>
                    </a:cubicBezTo>
                    <a:cubicBezTo>
                      <a:pt x="634" y="2055"/>
                      <a:pt x="215" y="1882"/>
                      <a:pt x="0" y="1770"/>
                    </a:cubicBezTo>
                    <a:lnTo>
                      <a:pt x="0" y="1770"/>
                    </a:lnTo>
                    <a:cubicBezTo>
                      <a:pt x="159" y="2114"/>
                      <a:pt x="383" y="2418"/>
                      <a:pt x="648" y="2682"/>
                    </a:cubicBezTo>
                    <a:cubicBezTo>
                      <a:pt x="648" y="2682"/>
                      <a:pt x="1004" y="2824"/>
                      <a:pt x="1441" y="2824"/>
                    </a:cubicBezTo>
                    <a:cubicBezTo>
                      <a:pt x="1732" y="2824"/>
                      <a:pt x="2058" y="2761"/>
                      <a:pt x="2338" y="2550"/>
                    </a:cubicBezTo>
                    <a:cubicBezTo>
                      <a:pt x="3434" y="1718"/>
                      <a:pt x="3368" y="912"/>
                      <a:pt x="2946" y="371"/>
                    </a:cubicBezTo>
                    <a:cubicBezTo>
                      <a:pt x="2774" y="146"/>
                      <a:pt x="2523" y="1"/>
                      <a:pt x="2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7570121" y="3475777"/>
                <a:ext cx="123429" cy="167893"/>
              </a:xfrm>
              <a:custGeom>
                <a:avLst/>
                <a:gdLst/>
                <a:ahLst/>
                <a:cxnLst/>
                <a:rect l="l" t="t" r="r" b="b"/>
                <a:pathLst>
                  <a:path w="991" h="1348" extrusionOk="0">
                    <a:moveTo>
                      <a:pt x="212" y="0"/>
                    </a:moveTo>
                    <a:lnTo>
                      <a:pt x="1" y="119"/>
                    </a:lnTo>
                    <a:cubicBezTo>
                      <a:pt x="344" y="489"/>
                      <a:pt x="634" y="885"/>
                      <a:pt x="859" y="1334"/>
                    </a:cubicBezTo>
                    <a:lnTo>
                      <a:pt x="991" y="1347"/>
                    </a:lnTo>
                    <a:cubicBezTo>
                      <a:pt x="951" y="793"/>
                      <a:pt x="212"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7573359" y="3436295"/>
                <a:ext cx="238264" cy="208995"/>
              </a:xfrm>
              <a:custGeom>
                <a:avLst/>
                <a:gdLst/>
                <a:ahLst/>
                <a:cxnLst/>
                <a:rect l="l" t="t" r="r" b="b"/>
                <a:pathLst>
                  <a:path w="1913" h="1678" extrusionOk="0">
                    <a:moveTo>
                      <a:pt x="1718" y="0"/>
                    </a:moveTo>
                    <a:lnTo>
                      <a:pt x="1718" y="0"/>
                    </a:lnTo>
                    <a:cubicBezTo>
                      <a:pt x="1718" y="0"/>
                      <a:pt x="1718" y="0"/>
                      <a:pt x="1718" y="0"/>
                    </a:cubicBezTo>
                    <a:cubicBezTo>
                      <a:pt x="1" y="1017"/>
                      <a:pt x="991" y="1678"/>
                      <a:pt x="991" y="1678"/>
                    </a:cubicBezTo>
                    <a:cubicBezTo>
                      <a:pt x="1912" y="1585"/>
                      <a:pt x="1719" y="0"/>
                      <a:pt x="17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3"/>
            <p:cNvGrpSpPr/>
            <p:nvPr/>
          </p:nvGrpSpPr>
          <p:grpSpPr>
            <a:xfrm flipH="1">
              <a:off x="-1087803" y="2066179"/>
              <a:ext cx="3366272" cy="2542318"/>
              <a:chOff x="1180400" y="3235525"/>
              <a:chExt cx="954375" cy="720775"/>
            </a:xfrm>
          </p:grpSpPr>
          <p:sp>
            <p:nvSpPr>
              <p:cNvPr id="222" name="Google Shape;222;p3"/>
              <p:cNvSpPr/>
              <p:nvPr/>
            </p:nvSpPr>
            <p:spPr>
              <a:xfrm>
                <a:off x="2076475" y="3793825"/>
                <a:ext cx="16525" cy="140025"/>
              </a:xfrm>
              <a:custGeom>
                <a:avLst/>
                <a:gdLst/>
                <a:ahLst/>
                <a:cxnLst/>
                <a:rect l="l" t="t" r="r" b="b"/>
                <a:pathLst>
                  <a:path w="661" h="5601" extrusionOk="0">
                    <a:moveTo>
                      <a:pt x="0" y="1"/>
                    </a:moveTo>
                    <a:lnTo>
                      <a:pt x="436" y="5600"/>
                    </a:lnTo>
                    <a:lnTo>
                      <a:pt x="660" y="5600"/>
                    </a:lnTo>
                    <a:lnTo>
                      <a:pt x="0" y="1"/>
                    </a:lnTo>
                    <a:close/>
                  </a:path>
                </a:pathLst>
              </a:custGeom>
              <a:solidFill>
                <a:srgbClr val="F3D8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3"/>
              <p:cNvGrpSpPr/>
              <p:nvPr/>
            </p:nvGrpSpPr>
            <p:grpSpPr>
              <a:xfrm>
                <a:off x="1180400" y="3235525"/>
                <a:ext cx="954375" cy="720775"/>
                <a:chOff x="1180400" y="3235525"/>
                <a:chExt cx="954375" cy="720775"/>
              </a:xfrm>
            </p:grpSpPr>
            <p:sp>
              <p:nvSpPr>
                <p:cNvPr id="224" name="Google Shape;224;p3"/>
                <p:cNvSpPr/>
                <p:nvPr/>
              </p:nvSpPr>
              <p:spPr>
                <a:xfrm>
                  <a:off x="1362328" y="3382121"/>
                  <a:ext cx="8596" cy="24977"/>
                </a:xfrm>
                <a:custGeom>
                  <a:avLst/>
                  <a:gdLst/>
                  <a:ahLst/>
                  <a:cxnLst/>
                  <a:rect l="l" t="t" r="r" b="b"/>
                  <a:pathLst>
                    <a:path w="344" h="423" extrusionOk="0">
                      <a:moveTo>
                        <a:pt x="0" y="0"/>
                      </a:moveTo>
                      <a:lnTo>
                        <a:pt x="0" y="423"/>
                      </a:lnTo>
                      <a:lnTo>
                        <a:pt x="344" y="423"/>
                      </a:lnTo>
                      <a:lnTo>
                        <a:pt x="344" y="1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1328976" y="3407100"/>
                  <a:ext cx="75300" cy="20904"/>
                </a:xfrm>
                <a:custGeom>
                  <a:avLst/>
                  <a:gdLst/>
                  <a:ahLst/>
                  <a:cxnLst/>
                  <a:rect l="l" t="t" r="r" b="b"/>
                  <a:pathLst>
                    <a:path w="3012" h="1678" extrusionOk="0">
                      <a:moveTo>
                        <a:pt x="1202" y="1"/>
                      </a:moveTo>
                      <a:lnTo>
                        <a:pt x="1202" y="1268"/>
                      </a:lnTo>
                      <a:lnTo>
                        <a:pt x="53" y="1625"/>
                      </a:lnTo>
                      <a:lnTo>
                        <a:pt x="0" y="1678"/>
                      </a:lnTo>
                      <a:lnTo>
                        <a:pt x="3012" y="1678"/>
                      </a:lnTo>
                      <a:lnTo>
                        <a:pt x="2959" y="1625"/>
                      </a:lnTo>
                      <a:lnTo>
                        <a:pt x="1810" y="1268"/>
                      </a:lnTo>
                      <a:lnTo>
                        <a:pt x="1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1325675" y="3429650"/>
                  <a:ext cx="81900" cy="3325"/>
                </a:xfrm>
                <a:custGeom>
                  <a:avLst/>
                  <a:gdLst/>
                  <a:ahLst/>
                  <a:cxnLst/>
                  <a:rect l="l" t="t" r="r" b="b"/>
                  <a:pathLst>
                    <a:path w="3276" h="133" extrusionOk="0">
                      <a:moveTo>
                        <a:pt x="132" y="1"/>
                      </a:moveTo>
                      <a:lnTo>
                        <a:pt x="0" y="133"/>
                      </a:lnTo>
                      <a:lnTo>
                        <a:pt x="3276" y="133"/>
                      </a:lnTo>
                      <a:lnTo>
                        <a:pt x="3144" y="1"/>
                      </a:lnTo>
                      <a:close/>
                    </a:path>
                  </a:pathLst>
                </a:custGeom>
                <a:solidFill>
                  <a:srgbClr val="1A2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1333925" y="3235525"/>
                  <a:ext cx="115575" cy="148275"/>
                </a:xfrm>
                <a:custGeom>
                  <a:avLst/>
                  <a:gdLst/>
                  <a:ahLst/>
                  <a:cxnLst/>
                  <a:rect l="l" t="t" r="r" b="b"/>
                  <a:pathLst>
                    <a:path w="4623" h="5931" extrusionOk="0">
                      <a:moveTo>
                        <a:pt x="2576" y="159"/>
                      </a:moveTo>
                      <a:cubicBezTo>
                        <a:pt x="3830" y="766"/>
                        <a:pt x="4504" y="2153"/>
                        <a:pt x="4187" y="3500"/>
                      </a:cubicBezTo>
                      <a:cubicBezTo>
                        <a:pt x="3885" y="4851"/>
                        <a:pt x="2698" y="5811"/>
                        <a:pt x="1310" y="5811"/>
                      </a:cubicBezTo>
                      <a:cubicBezTo>
                        <a:pt x="1301" y="5811"/>
                        <a:pt x="1291" y="5811"/>
                        <a:pt x="1282" y="5811"/>
                      </a:cubicBezTo>
                      <a:cubicBezTo>
                        <a:pt x="899" y="5811"/>
                        <a:pt x="516" y="5745"/>
                        <a:pt x="159" y="5587"/>
                      </a:cubicBezTo>
                      <a:lnTo>
                        <a:pt x="2576" y="159"/>
                      </a:lnTo>
                      <a:close/>
                      <a:moveTo>
                        <a:pt x="2523" y="0"/>
                      </a:moveTo>
                      <a:lnTo>
                        <a:pt x="1" y="5653"/>
                      </a:lnTo>
                      <a:lnTo>
                        <a:pt x="53" y="5679"/>
                      </a:lnTo>
                      <a:cubicBezTo>
                        <a:pt x="450" y="5851"/>
                        <a:pt x="859" y="5930"/>
                        <a:pt x="1282" y="5930"/>
                      </a:cubicBezTo>
                      <a:cubicBezTo>
                        <a:pt x="2747" y="5930"/>
                        <a:pt x="4002" y="4926"/>
                        <a:pt x="4306" y="3500"/>
                      </a:cubicBezTo>
                      <a:cubicBezTo>
                        <a:pt x="4623" y="2074"/>
                        <a:pt x="3896" y="634"/>
                        <a:pt x="2576" y="27"/>
                      </a:cubicBezTo>
                      <a:lnTo>
                        <a:pt x="25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1290025" y="3239725"/>
                  <a:ext cx="152225" cy="133450"/>
                </a:xfrm>
                <a:custGeom>
                  <a:avLst/>
                  <a:gdLst/>
                  <a:ahLst/>
                  <a:cxnLst/>
                  <a:rect l="l" t="t" r="r" b="b"/>
                  <a:pathLst>
                    <a:path w="6089" h="5338" extrusionOk="0">
                      <a:moveTo>
                        <a:pt x="3046" y="0"/>
                      </a:moveTo>
                      <a:cubicBezTo>
                        <a:pt x="2560" y="0"/>
                        <a:pt x="2068" y="134"/>
                        <a:pt x="1624" y="414"/>
                      </a:cubicBezTo>
                      <a:cubicBezTo>
                        <a:pt x="383" y="1193"/>
                        <a:pt x="0" y="2830"/>
                        <a:pt x="779" y="4085"/>
                      </a:cubicBezTo>
                      <a:cubicBezTo>
                        <a:pt x="1283" y="4896"/>
                        <a:pt x="2151" y="5337"/>
                        <a:pt x="3041" y="5337"/>
                      </a:cubicBezTo>
                      <a:cubicBezTo>
                        <a:pt x="3528" y="5337"/>
                        <a:pt x="4020" y="5206"/>
                        <a:pt x="4464" y="4930"/>
                      </a:cubicBezTo>
                      <a:cubicBezTo>
                        <a:pt x="5705" y="4151"/>
                        <a:pt x="6088" y="2500"/>
                        <a:pt x="5309" y="1259"/>
                      </a:cubicBezTo>
                      <a:cubicBezTo>
                        <a:pt x="4805" y="447"/>
                        <a:pt x="3936" y="0"/>
                        <a:pt x="3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1325350" y="3240150"/>
                  <a:ext cx="63400" cy="114250"/>
                </a:xfrm>
                <a:custGeom>
                  <a:avLst/>
                  <a:gdLst/>
                  <a:ahLst/>
                  <a:cxnLst/>
                  <a:rect l="l" t="t" r="r" b="b"/>
                  <a:pathLst>
                    <a:path w="2536" h="4570" extrusionOk="0">
                      <a:moveTo>
                        <a:pt x="1426" y="0"/>
                      </a:moveTo>
                      <a:cubicBezTo>
                        <a:pt x="1017" y="27"/>
                        <a:pt x="634" y="159"/>
                        <a:pt x="291" y="357"/>
                      </a:cubicBezTo>
                      <a:lnTo>
                        <a:pt x="132" y="621"/>
                      </a:lnTo>
                      <a:lnTo>
                        <a:pt x="0" y="832"/>
                      </a:lnTo>
                      <a:lnTo>
                        <a:pt x="53" y="832"/>
                      </a:lnTo>
                      <a:lnTo>
                        <a:pt x="145" y="740"/>
                      </a:lnTo>
                      <a:lnTo>
                        <a:pt x="291" y="529"/>
                      </a:lnTo>
                      <a:lnTo>
                        <a:pt x="145" y="832"/>
                      </a:lnTo>
                      <a:lnTo>
                        <a:pt x="27" y="964"/>
                      </a:lnTo>
                      <a:lnTo>
                        <a:pt x="145" y="1123"/>
                      </a:lnTo>
                      <a:lnTo>
                        <a:pt x="423" y="1413"/>
                      </a:lnTo>
                      <a:lnTo>
                        <a:pt x="489" y="1625"/>
                      </a:lnTo>
                      <a:lnTo>
                        <a:pt x="740" y="1823"/>
                      </a:lnTo>
                      <a:lnTo>
                        <a:pt x="647" y="1968"/>
                      </a:lnTo>
                      <a:lnTo>
                        <a:pt x="423" y="2100"/>
                      </a:lnTo>
                      <a:lnTo>
                        <a:pt x="264" y="2377"/>
                      </a:lnTo>
                      <a:cubicBezTo>
                        <a:pt x="264" y="2377"/>
                        <a:pt x="594" y="2932"/>
                        <a:pt x="594" y="2959"/>
                      </a:cubicBezTo>
                      <a:cubicBezTo>
                        <a:pt x="594" y="2985"/>
                        <a:pt x="528" y="3289"/>
                        <a:pt x="528" y="3289"/>
                      </a:cubicBezTo>
                      <a:lnTo>
                        <a:pt x="304" y="3817"/>
                      </a:lnTo>
                      <a:lnTo>
                        <a:pt x="225" y="4292"/>
                      </a:lnTo>
                      <a:lnTo>
                        <a:pt x="330" y="4570"/>
                      </a:lnTo>
                      <a:lnTo>
                        <a:pt x="423" y="4517"/>
                      </a:lnTo>
                      <a:lnTo>
                        <a:pt x="489" y="4306"/>
                      </a:lnTo>
                      <a:lnTo>
                        <a:pt x="687" y="4094"/>
                      </a:lnTo>
                      <a:lnTo>
                        <a:pt x="1308" y="3936"/>
                      </a:lnTo>
                      <a:lnTo>
                        <a:pt x="1519" y="3685"/>
                      </a:lnTo>
                      <a:lnTo>
                        <a:pt x="1743" y="3685"/>
                      </a:lnTo>
                      <a:lnTo>
                        <a:pt x="2113" y="3487"/>
                      </a:lnTo>
                      <a:lnTo>
                        <a:pt x="2179" y="3342"/>
                      </a:lnTo>
                      <a:lnTo>
                        <a:pt x="2443" y="3223"/>
                      </a:lnTo>
                      <a:lnTo>
                        <a:pt x="2536" y="3104"/>
                      </a:lnTo>
                      <a:lnTo>
                        <a:pt x="2113" y="2853"/>
                      </a:lnTo>
                      <a:lnTo>
                        <a:pt x="2087" y="2708"/>
                      </a:lnTo>
                      <a:lnTo>
                        <a:pt x="1875" y="2668"/>
                      </a:lnTo>
                      <a:lnTo>
                        <a:pt x="1875" y="2404"/>
                      </a:lnTo>
                      <a:lnTo>
                        <a:pt x="1638" y="2259"/>
                      </a:lnTo>
                      <a:lnTo>
                        <a:pt x="1374" y="1876"/>
                      </a:lnTo>
                      <a:lnTo>
                        <a:pt x="1057" y="1691"/>
                      </a:lnTo>
                      <a:lnTo>
                        <a:pt x="740" y="1744"/>
                      </a:lnTo>
                      <a:lnTo>
                        <a:pt x="594" y="1638"/>
                      </a:lnTo>
                      <a:lnTo>
                        <a:pt x="568" y="1479"/>
                      </a:lnTo>
                      <a:lnTo>
                        <a:pt x="634" y="1400"/>
                      </a:lnTo>
                      <a:lnTo>
                        <a:pt x="634" y="1308"/>
                      </a:lnTo>
                      <a:lnTo>
                        <a:pt x="515" y="1189"/>
                      </a:lnTo>
                      <a:lnTo>
                        <a:pt x="727" y="1083"/>
                      </a:lnTo>
                      <a:lnTo>
                        <a:pt x="594" y="1057"/>
                      </a:lnTo>
                      <a:lnTo>
                        <a:pt x="423" y="1123"/>
                      </a:lnTo>
                      <a:lnTo>
                        <a:pt x="330" y="1057"/>
                      </a:lnTo>
                      <a:lnTo>
                        <a:pt x="489" y="819"/>
                      </a:lnTo>
                      <a:lnTo>
                        <a:pt x="660" y="727"/>
                      </a:lnTo>
                      <a:lnTo>
                        <a:pt x="872" y="740"/>
                      </a:lnTo>
                      <a:lnTo>
                        <a:pt x="1017" y="793"/>
                      </a:lnTo>
                      <a:lnTo>
                        <a:pt x="1004" y="938"/>
                      </a:lnTo>
                      <a:lnTo>
                        <a:pt x="951" y="1096"/>
                      </a:lnTo>
                      <a:lnTo>
                        <a:pt x="1096" y="1096"/>
                      </a:lnTo>
                      <a:lnTo>
                        <a:pt x="1202" y="819"/>
                      </a:lnTo>
                      <a:lnTo>
                        <a:pt x="1479" y="740"/>
                      </a:lnTo>
                      <a:lnTo>
                        <a:pt x="1651" y="608"/>
                      </a:lnTo>
                      <a:lnTo>
                        <a:pt x="1809" y="647"/>
                      </a:lnTo>
                      <a:lnTo>
                        <a:pt x="1994" y="542"/>
                      </a:lnTo>
                      <a:lnTo>
                        <a:pt x="1994" y="423"/>
                      </a:lnTo>
                      <a:lnTo>
                        <a:pt x="1598" y="423"/>
                      </a:lnTo>
                      <a:lnTo>
                        <a:pt x="1321" y="25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1347450" y="3270200"/>
                  <a:ext cx="14900" cy="8925"/>
                </a:xfrm>
                <a:custGeom>
                  <a:avLst/>
                  <a:gdLst/>
                  <a:ahLst/>
                  <a:cxnLst/>
                  <a:rect l="l" t="t" r="r" b="b"/>
                  <a:pathLst>
                    <a:path w="596" h="357" extrusionOk="0">
                      <a:moveTo>
                        <a:pt x="1" y="0"/>
                      </a:moveTo>
                      <a:lnTo>
                        <a:pt x="173" y="145"/>
                      </a:lnTo>
                      <a:lnTo>
                        <a:pt x="331" y="238"/>
                      </a:lnTo>
                      <a:lnTo>
                        <a:pt x="503" y="357"/>
                      </a:lnTo>
                      <a:lnTo>
                        <a:pt x="595" y="357"/>
                      </a:lnTo>
                      <a:lnTo>
                        <a:pt x="384" y="198"/>
                      </a:lnTo>
                      <a:lnTo>
                        <a:pt x="1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1364300" y="3240150"/>
                  <a:ext cx="23125" cy="15875"/>
                </a:xfrm>
                <a:custGeom>
                  <a:avLst/>
                  <a:gdLst/>
                  <a:ahLst/>
                  <a:cxnLst/>
                  <a:rect l="l" t="t" r="r" b="b"/>
                  <a:pathLst>
                    <a:path w="925" h="635" extrusionOk="0">
                      <a:moveTo>
                        <a:pt x="1" y="0"/>
                      </a:moveTo>
                      <a:lnTo>
                        <a:pt x="1" y="132"/>
                      </a:lnTo>
                      <a:lnTo>
                        <a:pt x="93" y="238"/>
                      </a:lnTo>
                      <a:lnTo>
                        <a:pt x="133" y="357"/>
                      </a:lnTo>
                      <a:lnTo>
                        <a:pt x="516" y="397"/>
                      </a:lnTo>
                      <a:lnTo>
                        <a:pt x="753" y="476"/>
                      </a:lnTo>
                      <a:lnTo>
                        <a:pt x="872" y="634"/>
                      </a:lnTo>
                      <a:lnTo>
                        <a:pt x="925" y="595"/>
                      </a:lnTo>
                      <a:lnTo>
                        <a:pt x="925" y="357"/>
                      </a:lnTo>
                      <a:lnTo>
                        <a:pt x="793" y="264"/>
                      </a:lnTo>
                      <a:lnTo>
                        <a:pt x="727" y="159"/>
                      </a:lnTo>
                      <a:lnTo>
                        <a:pt x="634" y="159"/>
                      </a:lnTo>
                      <a:lnTo>
                        <a:pt x="463" y="278"/>
                      </a:lnTo>
                      <a:lnTo>
                        <a:pt x="317" y="278"/>
                      </a:lnTo>
                      <a:lnTo>
                        <a:pt x="357" y="198"/>
                      </a:lnTo>
                      <a:lnTo>
                        <a:pt x="291" y="80"/>
                      </a:lnTo>
                      <a:lnTo>
                        <a:pt x="502" y="80"/>
                      </a:lnTo>
                      <a:lnTo>
                        <a:pt x="555" y="40"/>
                      </a:lnTo>
                      <a:cubicBezTo>
                        <a:pt x="397" y="14"/>
                        <a:pt x="238" y="0"/>
                        <a:pt x="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1420100" y="3273825"/>
                  <a:ext cx="7275" cy="12575"/>
                </a:xfrm>
                <a:custGeom>
                  <a:avLst/>
                  <a:gdLst/>
                  <a:ahLst/>
                  <a:cxnLst/>
                  <a:rect l="l" t="t" r="r" b="b"/>
                  <a:pathLst>
                    <a:path w="291" h="503" extrusionOk="0">
                      <a:moveTo>
                        <a:pt x="159" y="0"/>
                      </a:moveTo>
                      <a:lnTo>
                        <a:pt x="106" y="40"/>
                      </a:lnTo>
                      <a:lnTo>
                        <a:pt x="66" y="159"/>
                      </a:lnTo>
                      <a:lnTo>
                        <a:pt x="0" y="212"/>
                      </a:lnTo>
                      <a:lnTo>
                        <a:pt x="132" y="502"/>
                      </a:lnTo>
                      <a:lnTo>
                        <a:pt x="185" y="502"/>
                      </a:lnTo>
                      <a:lnTo>
                        <a:pt x="185" y="370"/>
                      </a:lnTo>
                      <a:lnTo>
                        <a:pt x="291" y="251"/>
                      </a:lnTo>
                      <a:cubicBezTo>
                        <a:pt x="251" y="172"/>
                        <a:pt x="212" y="80"/>
                        <a:pt x="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1412500" y="3287350"/>
                  <a:ext cx="20500" cy="65400"/>
                </a:xfrm>
                <a:custGeom>
                  <a:avLst/>
                  <a:gdLst/>
                  <a:ahLst/>
                  <a:cxnLst/>
                  <a:rect l="l" t="t" r="r" b="b"/>
                  <a:pathLst>
                    <a:path w="820" h="2616" extrusionOk="0">
                      <a:moveTo>
                        <a:pt x="489" y="1"/>
                      </a:moveTo>
                      <a:lnTo>
                        <a:pt x="304" y="146"/>
                      </a:lnTo>
                      <a:lnTo>
                        <a:pt x="146" y="265"/>
                      </a:lnTo>
                      <a:lnTo>
                        <a:pt x="146" y="331"/>
                      </a:lnTo>
                      <a:lnTo>
                        <a:pt x="1" y="476"/>
                      </a:lnTo>
                      <a:lnTo>
                        <a:pt x="67" y="899"/>
                      </a:lnTo>
                      <a:lnTo>
                        <a:pt x="120" y="1229"/>
                      </a:lnTo>
                      <a:lnTo>
                        <a:pt x="304" y="1335"/>
                      </a:lnTo>
                      <a:lnTo>
                        <a:pt x="529" y="1388"/>
                      </a:lnTo>
                      <a:lnTo>
                        <a:pt x="582" y="1559"/>
                      </a:lnTo>
                      <a:lnTo>
                        <a:pt x="489" y="2048"/>
                      </a:lnTo>
                      <a:lnTo>
                        <a:pt x="133" y="2391"/>
                      </a:lnTo>
                      <a:lnTo>
                        <a:pt x="80" y="2616"/>
                      </a:lnTo>
                      <a:cubicBezTo>
                        <a:pt x="555" y="2114"/>
                        <a:pt x="819" y="1454"/>
                        <a:pt x="819" y="767"/>
                      </a:cubicBezTo>
                      <a:cubicBezTo>
                        <a:pt x="819" y="529"/>
                        <a:pt x="780" y="291"/>
                        <a:pt x="727" y="67"/>
                      </a:cubicBezTo>
                      <a:lnTo>
                        <a:pt x="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1206475" y="3882975"/>
                  <a:ext cx="928300" cy="73325"/>
                </a:xfrm>
                <a:custGeom>
                  <a:avLst/>
                  <a:gdLst/>
                  <a:ahLst/>
                  <a:cxnLst/>
                  <a:rect l="l" t="t" r="r" b="b"/>
                  <a:pathLst>
                    <a:path w="37132" h="2933" extrusionOk="0">
                      <a:moveTo>
                        <a:pt x="37086" y="2096"/>
                      </a:moveTo>
                      <a:cubicBezTo>
                        <a:pt x="37109" y="2102"/>
                        <a:pt x="37123" y="2105"/>
                        <a:pt x="37128" y="2105"/>
                      </a:cubicBezTo>
                      <a:cubicBezTo>
                        <a:pt x="37131" y="2105"/>
                        <a:pt x="37130" y="2103"/>
                        <a:pt x="37124" y="2100"/>
                      </a:cubicBezTo>
                      <a:cubicBezTo>
                        <a:pt x="37121" y="2098"/>
                        <a:pt x="37108" y="2097"/>
                        <a:pt x="37086" y="2096"/>
                      </a:cubicBezTo>
                      <a:close/>
                      <a:moveTo>
                        <a:pt x="29993" y="0"/>
                      </a:moveTo>
                      <a:cubicBezTo>
                        <a:pt x="29372" y="0"/>
                        <a:pt x="1" y="529"/>
                        <a:pt x="1" y="529"/>
                      </a:cubicBezTo>
                      <a:lnTo>
                        <a:pt x="6802" y="2932"/>
                      </a:lnTo>
                      <a:cubicBezTo>
                        <a:pt x="6802" y="2932"/>
                        <a:pt x="33787" y="2092"/>
                        <a:pt x="36845" y="2092"/>
                      </a:cubicBezTo>
                      <a:cubicBezTo>
                        <a:pt x="36960" y="2092"/>
                        <a:pt x="37041" y="2093"/>
                        <a:pt x="37086" y="2096"/>
                      </a:cubicBezTo>
                      <a:lnTo>
                        <a:pt x="37086" y="2096"/>
                      </a:lnTo>
                      <a:cubicBezTo>
                        <a:pt x="36514" y="1945"/>
                        <a:pt x="30574" y="0"/>
                        <a:pt x="29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906100" y="3448150"/>
                  <a:ext cx="50200" cy="435825"/>
                </a:xfrm>
                <a:custGeom>
                  <a:avLst/>
                  <a:gdLst/>
                  <a:ahLst/>
                  <a:cxnLst/>
                  <a:rect l="l" t="t" r="r" b="b"/>
                  <a:pathLst>
                    <a:path w="2008" h="17433" extrusionOk="0">
                      <a:moveTo>
                        <a:pt x="0" y="0"/>
                      </a:moveTo>
                      <a:lnTo>
                        <a:pt x="1387" y="17433"/>
                      </a:lnTo>
                      <a:lnTo>
                        <a:pt x="2008" y="17433"/>
                      </a:lnTo>
                      <a:lnTo>
                        <a:pt x="200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1195925" y="3443200"/>
                  <a:ext cx="236425" cy="387950"/>
                </a:xfrm>
                <a:custGeom>
                  <a:avLst/>
                  <a:gdLst/>
                  <a:ahLst/>
                  <a:cxnLst/>
                  <a:rect l="l" t="t" r="r" b="b"/>
                  <a:pathLst>
                    <a:path w="9457" h="15518" extrusionOk="0">
                      <a:moveTo>
                        <a:pt x="317" y="0"/>
                      </a:moveTo>
                      <a:lnTo>
                        <a:pt x="0" y="13497"/>
                      </a:lnTo>
                      <a:lnTo>
                        <a:pt x="9284" y="15518"/>
                      </a:lnTo>
                      <a:lnTo>
                        <a:pt x="9456" y="304"/>
                      </a:lnTo>
                      <a:lnTo>
                        <a:pt x="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1421425" y="3457050"/>
                  <a:ext cx="681475" cy="364525"/>
                </a:xfrm>
                <a:custGeom>
                  <a:avLst/>
                  <a:gdLst/>
                  <a:ahLst/>
                  <a:cxnLst/>
                  <a:rect l="l" t="t" r="r" b="b"/>
                  <a:pathLst>
                    <a:path w="27259" h="14581" extrusionOk="0">
                      <a:moveTo>
                        <a:pt x="0" y="1"/>
                      </a:moveTo>
                      <a:lnTo>
                        <a:pt x="0" y="14581"/>
                      </a:lnTo>
                      <a:lnTo>
                        <a:pt x="27259" y="13432"/>
                      </a:lnTo>
                      <a:lnTo>
                        <a:pt x="272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1421425" y="3457050"/>
                  <a:ext cx="52175" cy="491325"/>
                </a:xfrm>
                <a:custGeom>
                  <a:avLst/>
                  <a:gdLst/>
                  <a:ahLst/>
                  <a:cxnLst/>
                  <a:rect l="l" t="t" r="r" b="b"/>
                  <a:pathLst>
                    <a:path w="2087" h="19653" extrusionOk="0">
                      <a:moveTo>
                        <a:pt x="0" y="1"/>
                      </a:moveTo>
                      <a:lnTo>
                        <a:pt x="0" y="19652"/>
                      </a:lnTo>
                      <a:lnTo>
                        <a:pt x="621" y="19652"/>
                      </a:lnTo>
                      <a:lnTo>
                        <a:pt x="2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049725" y="3457050"/>
                  <a:ext cx="53175" cy="476800"/>
                </a:xfrm>
                <a:custGeom>
                  <a:avLst/>
                  <a:gdLst/>
                  <a:ahLst/>
                  <a:cxnLst/>
                  <a:rect l="l" t="t" r="r" b="b"/>
                  <a:pathLst>
                    <a:path w="2127" h="19072" extrusionOk="0">
                      <a:moveTo>
                        <a:pt x="0" y="1"/>
                      </a:moveTo>
                      <a:lnTo>
                        <a:pt x="1506" y="19071"/>
                      </a:lnTo>
                      <a:lnTo>
                        <a:pt x="2127" y="19071"/>
                      </a:lnTo>
                      <a:lnTo>
                        <a:pt x="21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1197575" y="3432625"/>
                  <a:ext cx="52175" cy="463575"/>
                </a:xfrm>
                <a:custGeom>
                  <a:avLst/>
                  <a:gdLst/>
                  <a:ahLst/>
                  <a:cxnLst/>
                  <a:rect l="l" t="t" r="r" b="b"/>
                  <a:pathLst>
                    <a:path w="2087" h="18543" extrusionOk="0">
                      <a:moveTo>
                        <a:pt x="0" y="1"/>
                      </a:moveTo>
                      <a:lnTo>
                        <a:pt x="0" y="18543"/>
                      </a:lnTo>
                      <a:lnTo>
                        <a:pt x="621" y="18543"/>
                      </a:lnTo>
                      <a:lnTo>
                        <a:pt x="20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1180400" y="3419100"/>
                  <a:ext cx="241050" cy="37975"/>
                </a:xfrm>
                <a:custGeom>
                  <a:avLst/>
                  <a:gdLst/>
                  <a:ahLst/>
                  <a:cxnLst/>
                  <a:rect l="l" t="t" r="r" b="b"/>
                  <a:pathLst>
                    <a:path w="9642" h="1519" extrusionOk="0">
                      <a:moveTo>
                        <a:pt x="0" y="0"/>
                      </a:moveTo>
                      <a:lnTo>
                        <a:pt x="0" y="898"/>
                      </a:lnTo>
                      <a:lnTo>
                        <a:pt x="9641" y="1519"/>
                      </a:lnTo>
                      <a:lnTo>
                        <a:pt x="9641" y="370"/>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1421425" y="3428000"/>
                  <a:ext cx="710525" cy="29075"/>
                </a:xfrm>
                <a:custGeom>
                  <a:avLst/>
                  <a:gdLst/>
                  <a:ahLst/>
                  <a:cxnLst/>
                  <a:rect l="l" t="t" r="r" b="b"/>
                  <a:pathLst>
                    <a:path w="28421" h="1163" extrusionOk="0">
                      <a:moveTo>
                        <a:pt x="0" y="1"/>
                      </a:moveTo>
                      <a:lnTo>
                        <a:pt x="0" y="1163"/>
                      </a:lnTo>
                      <a:lnTo>
                        <a:pt x="28421" y="1163"/>
                      </a:lnTo>
                      <a:lnTo>
                        <a:pt x="284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1421425" y="3457050"/>
                  <a:ext cx="681475" cy="175025"/>
                </a:xfrm>
                <a:custGeom>
                  <a:avLst/>
                  <a:gdLst/>
                  <a:ahLst/>
                  <a:cxnLst/>
                  <a:rect l="l" t="t" r="r" b="b"/>
                  <a:pathLst>
                    <a:path w="27259" h="7001" extrusionOk="0">
                      <a:moveTo>
                        <a:pt x="0" y="1"/>
                      </a:moveTo>
                      <a:lnTo>
                        <a:pt x="0" y="1401"/>
                      </a:lnTo>
                      <a:lnTo>
                        <a:pt x="27259" y="7000"/>
                      </a:lnTo>
                      <a:lnTo>
                        <a:pt x="27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1206475" y="3778300"/>
                  <a:ext cx="15875" cy="117900"/>
                </a:xfrm>
                <a:custGeom>
                  <a:avLst/>
                  <a:gdLst/>
                  <a:ahLst/>
                  <a:cxnLst/>
                  <a:rect l="l" t="t" r="r" b="b"/>
                  <a:pathLst>
                    <a:path w="635" h="4716" extrusionOk="0">
                      <a:moveTo>
                        <a:pt x="635" y="1"/>
                      </a:moveTo>
                      <a:lnTo>
                        <a:pt x="1" y="4716"/>
                      </a:lnTo>
                      <a:lnTo>
                        <a:pt x="265" y="4716"/>
                      </a:lnTo>
                      <a:lnTo>
                        <a:pt x="63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1431650" y="3849300"/>
                  <a:ext cx="13225" cy="99075"/>
                </a:xfrm>
                <a:custGeom>
                  <a:avLst/>
                  <a:gdLst/>
                  <a:ahLst/>
                  <a:cxnLst/>
                  <a:rect l="l" t="t" r="r" b="b"/>
                  <a:pathLst>
                    <a:path w="529" h="3963" extrusionOk="0">
                      <a:moveTo>
                        <a:pt x="529" y="0"/>
                      </a:moveTo>
                      <a:lnTo>
                        <a:pt x="1" y="3962"/>
                      </a:lnTo>
                      <a:lnTo>
                        <a:pt x="212" y="3962"/>
                      </a:lnTo>
                      <a:lnTo>
                        <a:pt x="5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1197575" y="3442525"/>
                  <a:ext cx="223875" cy="49550"/>
                </a:xfrm>
                <a:custGeom>
                  <a:avLst/>
                  <a:gdLst/>
                  <a:ahLst/>
                  <a:cxnLst/>
                  <a:rect l="l" t="t" r="r" b="b"/>
                  <a:pathLst>
                    <a:path w="8955" h="1982" extrusionOk="0">
                      <a:moveTo>
                        <a:pt x="0" y="1"/>
                      </a:moveTo>
                      <a:lnTo>
                        <a:pt x="0" y="331"/>
                      </a:lnTo>
                      <a:lnTo>
                        <a:pt x="8954" y="1982"/>
                      </a:lnTo>
                      <a:lnTo>
                        <a:pt x="8954" y="582"/>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7" name="Google Shape;247;p3"/>
          <p:cNvGrpSpPr/>
          <p:nvPr/>
        </p:nvGrpSpPr>
        <p:grpSpPr>
          <a:xfrm>
            <a:off x="-187" y="1042538"/>
            <a:ext cx="1178613" cy="886450"/>
            <a:chOff x="-787" y="1042538"/>
            <a:chExt cx="1178613" cy="886450"/>
          </a:xfrm>
        </p:grpSpPr>
        <p:sp>
          <p:nvSpPr>
            <p:cNvPr id="248" name="Google Shape;248;p3"/>
            <p:cNvSpPr/>
            <p:nvPr/>
          </p:nvSpPr>
          <p:spPr>
            <a:xfrm>
              <a:off x="-175" y="1151288"/>
              <a:ext cx="1178000" cy="777700"/>
            </a:xfrm>
            <a:custGeom>
              <a:avLst/>
              <a:gdLst/>
              <a:ahLst/>
              <a:cxnLst/>
              <a:rect l="l" t="t" r="r" b="b"/>
              <a:pathLst>
                <a:path w="47120" h="31108" extrusionOk="0">
                  <a:moveTo>
                    <a:pt x="1" y="0"/>
                  </a:moveTo>
                  <a:lnTo>
                    <a:pt x="1" y="31107"/>
                  </a:lnTo>
                  <a:lnTo>
                    <a:pt x="47119" y="31107"/>
                  </a:lnTo>
                  <a:lnTo>
                    <a:pt x="47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787" y="1042538"/>
              <a:ext cx="1178000" cy="110925"/>
            </a:xfrm>
            <a:custGeom>
              <a:avLst/>
              <a:gdLst/>
              <a:ahLst/>
              <a:cxnLst/>
              <a:rect l="l" t="t" r="r" b="b"/>
              <a:pathLst>
                <a:path w="47120" h="4437" extrusionOk="0">
                  <a:moveTo>
                    <a:pt x="1" y="0"/>
                  </a:moveTo>
                  <a:lnTo>
                    <a:pt x="1" y="4437"/>
                  </a:lnTo>
                  <a:lnTo>
                    <a:pt x="47119" y="4437"/>
                  </a:lnTo>
                  <a:lnTo>
                    <a:pt x="471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413375" y="1081363"/>
              <a:ext cx="349675" cy="36175"/>
            </a:xfrm>
            <a:custGeom>
              <a:avLst/>
              <a:gdLst/>
              <a:ahLst/>
              <a:cxnLst/>
              <a:rect l="l" t="t" r="r" b="b"/>
              <a:pathLst>
                <a:path w="13987" h="1447" extrusionOk="0">
                  <a:moveTo>
                    <a:pt x="1" y="0"/>
                  </a:moveTo>
                  <a:lnTo>
                    <a:pt x="1" y="1447"/>
                  </a:lnTo>
                  <a:lnTo>
                    <a:pt x="13987" y="1447"/>
                  </a:lnTo>
                  <a:lnTo>
                    <a:pt x="139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99900" y="1251363"/>
              <a:ext cx="129025" cy="123000"/>
            </a:xfrm>
            <a:custGeom>
              <a:avLst/>
              <a:gdLst/>
              <a:ahLst/>
              <a:cxnLst/>
              <a:rect l="l" t="t" r="r" b="b"/>
              <a:pathLst>
                <a:path w="5161"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269900" y="1251363"/>
              <a:ext cx="127825" cy="123000"/>
            </a:xfrm>
            <a:custGeom>
              <a:avLst/>
              <a:gdLst/>
              <a:ahLst/>
              <a:cxnLst/>
              <a:rect l="l" t="t" r="r" b="b"/>
              <a:pathLst>
                <a:path w="5113" h="4920" extrusionOk="0">
                  <a:moveTo>
                    <a:pt x="1" y="0"/>
                  </a:moveTo>
                  <a:lnTo>
                    <a:pt x="1" y="4919"/>
                  </a:lnTo>
                  <a:lnTo>
                    <a:pt x="5113" y="4919"/>
                  </a:lnTo>
                  <a:lnTo>
                    <a:pt x="51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438700" y="1251363"/>
              <a:ext cx="129025" cy="123000"/>
            </a:xfrm>
            <a:custGeom>
              <a:avLst/>
              <a:gdLst/>
              <a:ahLst/>
              <a:cxnLst/>
              <a:rect l="l" t="t" r="r" b="b"/>
              <a:pathLst>
                <a:path w="5161"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608700" y="1251363"/>
              <a:ext cx="129050" cy="123000"/>
            </a:xfrm>
            <a:custGeom>
              <a:avLst/>
              <a:gdLst/>
              <a:ahLst/>
              <a:cxnLst/>
              <a:rect l="l" t="t" r="r" b="b"/>
              <a:pathLst>
                <a:path w="5162"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778700" y="1251363"/>
              <a:ext cx="129050" cy="123000"/>
            </a:xfrm>
            <a:custGeom>
              <a:avLst/>
              <a:gdLst/>
              <a:ahLst/>
              <a:cxnLst/>
              <a:rect l="l" t="t" r="r" b="b"/>
              <a:pathLst>
                <a:path w="5162"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99900" y="1403263"/>
              <a:ext cx="129025" cy="123025"/>
            </a:xfrm>
            <a:custGeom>
              <a:avLst/>
              <a:gdLst/>
              <a:ahLst/>
              <a:cxnLst/>
              <a:rect l="l" t="t" r="r" b="b"/>
              <a:pathLst>
                <a:path w="5161"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269900" y="1403263"/>
              <a:ext cx="127825" cy="123025"/>
            </a:xfrm>
            <a:custGeom>
              <a:avLst/>
              <a:gdLst/>
              <a:ahLst/>
              <a:cxnLst/>
              <a:rect l="l" t="t" r="r" b="b"/>
              <a:pathLst>
                <a:path w="5113" h="4921" extrusionOk="0">
                  <a:moveTo>
                    <a:pt x="1" y="1"/>
                  </a:moveTo>
                  <a:lnTo>
                    <a:pt x="1" y="4920"/>
                  </a:lnTo>
                  <a:lnTo>
                    <a:pt x="5113" y="4920"/>
                  </a:lnTo>
                  <a:lnTo>
                    <a:pt x="5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438700" y="1403263"/>
              <a:ext cx="129025" cy="123025"/>
            </a:xfrm>
            <a:custGeom>
              <a:avLst/>
              <a:gdLst/>
              <a:ahLst/>
              <a:cxnLst/>
              <a:rect l="l" t="t" r="r" b="b"/>
              <a:pathLst>
                <a:path w="5161"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608700" y="1403263"/>
              <a:ext cx="129050" cy="123025"/>
            </a:xfrm>
            <a:custGeom>
              <a:avLst/>
              <a:gdLst/>
              <a:ahLst/>
              <a:cxnLst/>
              <a:rect l="l" t="t" r="r" b="b"/>
              <a:pathLst>
                <a:path w="5162"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778700" y="1403263"/>
              <a:ext cx="129050" cy="123025"/>
            </a:xfrm>
            <a:custGeom>
              <a:avLst/>
              <a:gdLst/>
              <a:ahLst/>
              <a:cxnLst/>
              <a:rect l="l" t="t" r="r" b="b"/>
              <a:pathLst>
                <a:path w="5162"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99900" y="1555188"/>
              <a:ext cx="129025" cy="121800"/>
            </a:xfrm>
            <a:custGeom>
              <a:avLst/>
              <a:gdLst/>
              <a:ahLst/>
              <a:cxnLst/>
              <a:rect l="l" t="t" r="r" b="b"/>
              <a:pathLst>
                <a:path w="5161" h="4872" extrusionOk="0">
                  <a:moveTo>
                    <a:pt x="1" y="1"/>
                  </a:moveTo>
                  <a:lnTo>
                    <a:pt x="1" y="4872"/>
                  </a:lnTo>
                  <a:lnTo>
                    <a:pt x="5161" y="4872"/>
                  </a:lnTo>
                  <a:lnTo>
                    <a:pt x="5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269900" y="1555188"/>
              <a:ext cx="127825" cy="121800"/>
            </a:xfrm>
            <a:custGeom>
              <a:avLst/>
              <a:gdLst/>
              <a:ahLst/>
              <a:cxnLst/>
              <a:rect l="l" t="t" r="r" b="b"/>
              <a:pathLst>
                <a:path w="5113" h="4872" extrusionOk="0">
                  <a:moveTo>
                    <a:pt x="1" y="1"/>
                  </a:moveTo>
                  <a:lnTo>
                    <a:pt x="1" y="4872"/>
                  </a:lnTo>
                  <a:lnTo>
                    <a:pt x="5113" y="4872"/>
                  </a:lnTo>
                  <a:lnTo>
                    <a:pt x="5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438700" y="1555188"/>
              <a:ext cx="129025" cy="121800"/>
            </a:xfrm>
            <a:custGeom>
              <a:avLst/>
              <a:gdLst/>
              <a:ahLst/>
              <a:cxnLst/>
              <a:rect l="l" t="t" r="r" b="b"/>
              <a:pathLst>
                <a:path w="5161"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608700" y="1555188"/>
              <a:ext cx="129050" cy="121800"/>
            </a:xfrm>
            <a:custGeom>
              <a:avLst/>
              <a:gdLst/>
              <a:ahLst/>
              <a:cxnLst/>
              <a:rect l="l" t="t" r="r" b="b"/>
              <a:pathLst>
                <a:path w="5162"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778700" y="1555188"/>
              <a:ext cx="129050" cy="121800"/>
            </a:xfrm>
            <a:custGeom>
              <a:avLst/>
              <a:gdLst/>
              <a:ahLst/>
              <a:cxnLst/>
              <a:rect l="l" t="t" r="r" b="b"/>
              <a:pathLst>
                <a:path w="5162"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99900" y="1707113"/>
              <a:ext cx="129025" cy="121800"/>
            </a:xfrm>
            <a:custGeom>
              <a:avLst/>
              <a:gdLst/>
              <a:ahLst/>
              <a:cxnLst/>
              <a:rect l="l" t="t" r="r" b="b"/>
              <a:pathLst>
                <a:path w="5161"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269900" y="1707113"/>
              <a:ext cx="127825" cy="121800"/>
            </a:xfrm>
            <a:custGeom>
              <a:avLst/>
              <a:gdLst/>
              <a:ahLst/>
              <a:cxnLst/>
              <a:rect l="l" t="t" r="r" b="b"/>
              <a:pathLst>
                <a:path w="5113" h="4872" extrusionOk="0">
                  <a:moveTo>
                    <a:pt x="1" y="0"/>
                  </a:moveTo>
                  <a:lnTo>
                    <a:pt x="1" y="4871"/>
                  </a:lnTo>
                  <a:lnTo>
                    <a:pt x="5113" y="4871"/>
                  </a:lnTo>
                  <a:lnTo>
                    <a:pt x="51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438700" y="1707113"/>
              <a:ext cx="129025" cy="121800"/>
            </a:xfrm>
            <a:custGeom>
              <a:avLst/>
              <a:gdLst/>
              <a:ahLst/>
              <a:cxnLst/>
              <a:rect l="l" t="t" r="r" b="b"/>
              <a:pathLst>
                <a:path w="5161"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608700" y="1707113"/>
              <a:ext cx="129050" cy="121800"/>
            </a:xfrm>
            <a:custGeom>
              <a:avLst/>
              <a:gdLst/>
              <a:ahLst/>
              <a:cxnLst/>
              <a:rect l="l" t="t" r="r" b="b"/>
              <a:pathLst>
                <a:path w="5162"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778700" y="1707113"/>
              <a:ext cx="129050" cy="121800"/>
            </a:xfrm>
            <a:custGeom>
              <a:avLst/>
              <a:gdLst/>
              <a:ahLst/>
              <a:cxnLst/>
              <a:rect l="l" t="t" r="r" b="b"/>
              <a:pathLst>
                <a:path w="5162"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823325" y="1293563"/>
              <a:ext cx="39800" cy="38600"/>
            </a:xfrm>
            <a:custGeom>
              <a:avLst/>
              <a:gdLst/>
              <a:ahLst/>
              <a:cxnLst/>
              <a:rect l="l" t="t" r="r" b="b"/>
              <a:pathLst>
                <a:path w="1592" h="1544" extrusionOk="0">
                  <a:moveTo>
                    <a:pt x="772" y="0"/>
                  </a:moveTo>
                  <a:cubicBezTo>
                    <a:pt x="386" y="0"/>
                    <a:pt x="0" y="338"/>
                    <a:pt x="0" y="772"/>
                  </a:cubicBezTo>
                  <a:cubicBezTo>
                    <a:pt x="0" y="1206"/>
                    <a:pt x="386" y="1543"/>
                    <a:pt x="772" y="1543"/>
                  </a:cubicBezTo>
                  <a:cubicBezTo>
                    <a:pt x="1206" y="1543"/>
                    <a:pt x="1592" y="1206"/>
                    <a:pt x="1592" y="772"/>
                  </a:cubicBezTo>
                  <a:cubicBezTo>
                    <a:pt x="1592" y="338"/>
                    <a:pt x="120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817300" y="1445463"/>
              <a:ext cx="45825" cy="38800"/>
            </a:xfrm>
            <a:custGeom>
              <a:avLst/>
              <a:gdLst/>
              <a:ahLst/>
              <a:cxnLst/>
              <a:rect l="l" t="t" r="r" b="b"/>
              <a:pathLst>
                <a:path w="1833" h="1552" extrusionOk="0">
                  <a:moveTo>
                    <a:pt x="1061" y="1"/>
                  </a:moveTo>
                  <a:cubicBezTo>
                    <a:pt x="338" y="1"/>
                    <a:pt x="0" y="821"/>
                    <a:pt x="482" y="1303"/>
                  </a:cubicBezTo>
                  <a:cubicBezTo>
                    <a:pt x="655" y="1476"/>
                    <a:pt x="859" y="1551"/>
                    <a:pt x="1055" y="1551"/>
                  </a:cubicBezTo>
                  <a:cubicBezTo>
                    <a:pt x="1460" y="1551"/>
                    <a:pt x="1833" y="1228"/>
                    <a:pt x="1833" y="773"/>
                  </a:cubicBezTo>
                  <a:cubicBezTo>
                    <a:pt x="1833" y="338"/>
                    <a:pt x="1495"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817300" y="1597388"/>
              <a:ext cx="45825" cy="38800"/>
            </a:xfrm>
            <a:custGeom>
              <a:avLst/>
              <a:gdLst/>
              <a:ahLst/>
              <a:cxnLst/>
              <a:rect l="l" t="t" r="r" b="b"/>
              <a:pathLst>
                <a:path w="1833" h="1552" extrusionOk="0">
                  <a:moveTo>
                    <a:pt x="1061" y="1"/>
                  </a:moveTo>
                  <a:cubicBezTo>
                    <a:pt x="338" y="1"/>
                    <a:pt x="0" y="820"/>
                    <a:pt x="482" y="1303"/>
                  </a:cubicBezTo>
                  <a:cubicBezTo>
                    <a:pt x="639" y="1476"/>
                    <a:pt x="838" y="1551"/>
                    <a:pt x="1033" y="1551"/>
                  </a:cubicBezTo>
                  <a:cubicBezTo>
                    <a:pt x="1438" y="1551"/>
                    <a:pt x="1833" y="1227"/>
                    <a:pt x="1833" y="772"/>
                  </a:cubicBezTo>
                  <a:cubicBezTo>
                    <a:pt x="1833" y="338"/>
                    <a:pt x="1495" y="1"/>
                    <a:pt x="10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817300" y="1749213"/>
              <a:ext cx="45825" cy="38875"/>
            </a:xfrm>
            <a:custGeom>
              <a:avLst/>
              <a:gdLst/>
              <a:ahLst/>
              <a:cxnLst/>
              <a:rect l="l" t="t" r="r" b="b"/>
              <a:pathLst>
                <a:path w="1833" h="1555" extrusionOk="0">
                  <a:moveTo>
                    <a:pt x="1134" y="0"/>
                  </a:moveTo>
                  <a:cubicBezTo>
                    <a:pt x="1110" y="0"/>
                    <a:pt x="1086" y="2"/>
                    <a:pt x="1061" y="4"/>
                  </a:cubicBezTo>
                  <a:cubicBezTo>
                    <a:pt x="338" y="4"/>
                    <a:pt x="0" y="824"/>
                    <a:pt x="482" y="1306"/>
                  </a:cubicBezTo>
                  <a:cubicBezTo>
                    <a:pt x="655" y="1479"/>
                    <a:pt x="859" y="1555"/>
                    <a:pt x="1055" y="1555"/>
                  </a:cubicBezTo>
                  <a:cubicBezTo>
                    <a:pt x="1460" y="1555"/>
                    <a:pt x="1833" y="1231"/>
                    <a:pt x="1833" y="776"/>
                  </a:cubicBezTo>
                  <a:cubicBezTo>
                    <a:pt x="1833" y="367"/>
                    <a:pt x="1533" y="0"/>
                    <a:pt x="1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948700" y="1251363"/>
              <a:ext cx="129050" cy="123000"/>
            </a:xfrm>
            <a:custGeom>
              <a:avLst/>
              <a:gdLst/>
              <a:ahLst/>
              <a:cxnLst/>
              <a:rect l="l" t="t" r="r" b="b"/>
              <a:pathLst>
                <a:path w="5162" h="4920" extrusionOk="0">
                  <a:moveTo>
                    <a:pt x="1" y="0"/>
                  </a:moveTo>
                  <a:lnTo>
                    <a:pt x="1" y="4919"/>
                  </a:lnTo>
                  <a:lnTo>
                    <a:pt x="5161" y="4919"/>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948700" y="1403263"/>
              <a:ext cx="129050" cy="123025"/>
            </a:xfrm>
            <a:custGeom>
              <a:avLst/>
              <a:gdLst/>
              <a:ahLst/>
              <a:cxnLst/>
              <a:rect l="l" t="t" r="r" b="b"/>
              <a:pathLst>
                <a:path w="5162" h="4921" extrusionOk="0">
                  <a:moveTo>
                    <a:pt x="1" y="1"/>
                  </a:moveTo>
                  <a:lnTo>
                    <a:pt x="1" y="4920"/>
                  </a:lnTo>
                  <a:lnTo>
                    <a:pt x="5161" y="4920"/>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948700" y="1555188"/>
              <a:ext cx="129050" cy="121800"/>
            </a:xfrm>
            <a:custGeom>
              <a:avLst/>
              <a:gdLst/>
              <a:ahLst/>
              <a:cxnLst/>
              <a:rect l="l" t="t" r="r" b="b"/>
              <a:pathLst>
                <a:path w="5162" h="4872" extrusionOk="0">
                  <a:moveTo>
                    <a:pt x="1" y="1"/>
                  </a:moveTo>
                  <a:lnTo>
                    <a:pt x="1" y="4872"/>
                  </a:lnTo>
                  <a:lnTo>
                    <a:pt x="5161" y="4872"/>
                  </a:lnTo>
                  <a:lnTo>
                    <a:pt x="51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948700" y="1707113"/>
              <a:ext cx="129050" cy="121800"/>
            </a:xfrm>
            <a:custGeom>
              <a:avLst/>
              <a:gdLst/>
              <a:ahLst/>
              <a:cxnLst/>
              <a:rect l="l" t="t" r="r" b="b"/>
              <a:pathLst>
                <a:path w="5162" h="4872" extrusionOk="0">
                  <a:moveTo>
                    <a:pt x="1" y="0"/>
                  </a:moveTo>
                  <a:lnTo>
                    <a:pt x="1" y="4871"/>
                  </a:lnTo>
                  <a:lnTo>
                    <a:pt x="5161" y="4871"/>
                  </a:lnTo>
                  <a:lnTo>
                    <a:pt x="51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993325" y="1293563"/>
              <a:ext cx="39800" cy="38600"/>
            </a:xfrm>
            <a:custGeom>
              <a:avLst/>
              <a:gdLst/>
              <a:ahLst/>
              <a:cxnLst/>
              <a:rect l="l" t="t" r="r" b="b"/>
              <a:pathLst>
                <a:path w="1592" h="1544" extrusionOk="0">
                  <a:moveTo>
                    <a:pt x="772" y="0"/>
                  </a:moveTo>
                  <a:cubicBezTo>
                    <a:pt x="338" y="0"/>
                    <a:pt x="0" y="338"/>
                    <a:pt x="0" y="772"/>
                  </a:cubicBezTo>
                  <a:cubicBezTo>
                    <a:pt x="0" y="1206"/>
                    <a:pt x="338" y="1543"/>
                    <a:pt x="772" y="1543"/>
                  </a:cubicBezTo>
                  <a:cubicBezTo>
                    <a:pt x="1206" y="1543"/>
                    <a:pt x="1592" y="1206"/>
                    <a:pt x="1592" y="772"/>
                  </a:cubicBezTo>
                  <a:cubicBezTo>
                    <a:pt x="1592" y="338"/>
                    <a:pt x="1206" y="0"/>
                    <a:pt x="7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987300" y="1445463"/>
              <a:ext cx="45825" cy="38800"/>
            </a:xfrm>
            <a:custGeom>
              <a:avLst/>
              <a:gdLst/>
              <a:ahLst/>
              <a:cxnLst/>
              <a:rect l="l" t="t" r="r" b="b"/>
              <a:pathLst>
                <a:path w="1833" h="1552" extrusionOk="0">
                  <a:moveTo>
                    <a:pt x="1013" y="1"/>
                  </a:moveTo>
                  <a:cubicBezTo>
                    <a:pt x="338" y="1"/>
                    <a:pt x="0" y="821"/>
                    <a:pt x="482" y="1303"/>
                  </a:cubicBezTo>
                  <a:cubicBezTo>
                    <a:pt x="640" y="1476"/>
                    <a:pt x="838" y="1551"/>
                    <a:pt x="1033" y="1551"/>
                  </a:cubicBezTo>
                  <a:cubicBezTo>
                    <a:pt x="1438" y="1551"/>
                    <a:pt x="1833" y="1228"/>
                    <a:pt x="1833" y="773"/>
                  </a:cubicBezTo>
                  <a:cubicBezTo>
                    <a:pt x="1833" y="338"/>
                    <a:pt x="1447"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987300" y="1597388"/>
              <a:ext cx="45825" cy="38800"/>
            </a:xfrm>
            <a:custGeom>
              <a:avLst/>
              <a:gdLst/>
              <a:ahLst/>
              <a:cxnLst/>
              <a:rect l="l" t="t" r="r" b="b"/>
              <a:pathLst>
                <a:path w="1833" h="1552" extrusionOk="0">
                  <a:moveTo>
                    <a:pt x="1013" y="1"/>
                  </a:moveTo>
                  <a:cubicBezTo>
                    <a:pt x="338" y="1"/>
                    <a:pt x="0" y="820"/>
                    <a:pt x="482" y="1303"/>
                  </a:cubicBezTo>
                  <a:cubicBezTo>
                    <a:pt x="640" y="1476"/>
                    <a:pt x="838" y="1551"/>
                    <a:pt x="1033" y="1551"/>
                  </a:cubicBezTo>
                  <a:cubicBezTo>
                    <a:pt x="1438" y="1551"/>
                    <a:pt x="1833" y="1227"/>
                    <a:pt x="1833" y="772"/>
                  </a:cubicBezTo>
                  <a:cubicBezTo>
                    <a:pt x="1833" y="338"/>
                    <a:pt x="1447" y="1"/>
                    <a:pt x="1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987300" y="1749213"/>
              <a:ext cx="45825" cy="38875"/>
            </a:xfrm>
            <a:custGeom>
              <a:avLst/>
              <a:gdLst/>
              <a:ahLst/>
              <a:cxnLst/>
              <a:rect l="l" t="t" r="r" b="b"/>
              <a:pathLst>
                <a:path w="1833" h="1555" extrusionOk="0">
                  <a:moveTo>
                    <a:pt x="1087" y="0"/>
                  </a:moveTo>
                  <a:cubicBezTo>
                    <a:pt x="1062" y="0"/>
                    <a:pt x="1038" y="2"/>
                    <a:pt x="1013" y="4"/>
                  </a:cubicBezTo>
                  <a:cubicBezTo>
                    <a:pt x="338" y="4"/>
                    <a:pt x="0" y="824"/>
                    <a:pt x="482" y="1306"/>
                  </a:cubicBezTo>
                  <a:cubicBezTo>
                    <a:pt x="640" y="1479"/>
                    <a:pt x="838" y="1555"/>
                    <a:pt x="1033" y="1555"/>
                  </a:cubicBezTo>
                  <a:cubicBezTo>
                    <a:pt x="1438" y="1555"/>
                    <a:pt x="1833" y="1231"/>
                    <a:pt x="1833" y="776"/>
                  </a:cubicBezTo>
                  <a:cubicBezTo>
                    <a:pt x="1833" y="367"/>
                    <a:pt x="1490" y="0"/>
                    <a:pt x="10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647275" y="1293563"/>
              <a:ext cx="45850" cy="38775"/>
            </a:xfrm>
            <a:custGeom>
              <a:avLst/>
              <a:gdLst/>
              <a:ahLst/>
              <a:cxnLst/>
              <a:rect l="l" t="t" r="r" b="b"/>
              <a:pathLst>
                <a:path w="1834" h="1551" extrusionOk="0">
                  <a:moveTo>
                    <a:pt x="1062" y="0"/>
                  </a:moveTo>
                  <a:cubicBezTo>
                    <a:pt x="339" y="0"/>
                    <a:pt x="1" y="820"/>
                    <a:pt x="483" y="1302"/>
                  </a:cubicBezTo>
                  <a:cubicBezTo>
                    <a:pt x="640" y="1475"/>
                    <a:pt x="838" y="1551"/>
                    <a:pt x="1034" y="1551"/>
                  </a:cubicBezTo>
                  <a:cubicBezTo>
                    <a:pt x="1439" y="1551"/>
                    <a:pt x="1834" y="1227"/>
                    <a:pt x="1834" y="772"/>
                  </a:cubicBezTo>
                  <a:cubicBezTo>
                    <a:pt x="1834"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647275" y="1445463"/>
              <a:ext cx="45850" cy="38800"/>
            </a:xfrm>
            <a:custGeom>
              <a:avLst/>
              <a:gdLst/>
              <a:ahLst/>
              <a:cxnLst/>
              <a:rect l="l" t="t" r="r" b="b"/>
              <a:pathLst>
                <a:path w="1834" h="1552" extrusionOk="0">
                  <a:moveTo>
                    <a:pt x="1062" y="1"/>
                  </a:moveTo>
                  <a:cubicBezTo>
                    <a:pt x="339" y="1"/>
                    <a:pt x="1" y="821"/>
                    <a:pt x="483" y="1303"/>
                  </a:cubicBezTo>
                  <a:cubicBezTo>
                    <a:pt x="640" y="1476"/>
                    <a:pt x="838" y="1551"/>
                    <a:pt x="1034" y="1551"/>
                  </a:cubicBezTo>
                  <a:cubicBezTo>
                    <a:pt x="1439" y="1551"/>
                    <a:pt x="1834" y="1228"/>
                    <a:pt x="1834" y="773"/>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47275" y="1597388"/>
              <a:ext cx="45850" cy="38800"/>
            </a:xfrm>
            <a:custGeom>
              <a:avLst/>
              <a:gdLst/>
              <a:ahLst/>
              <a:cxnLst/>
              <a:rect l="l" t="t" r="r" b="b"/>
              <a:pathLst>
                <a:path w="1834" h="1552" extrusionOk="0">
                  <a:moveTo>
                    <a:pt x="1062" y="1"/>
                  </a:moveTo>
                  <a:cubicBezTo>
                    <a:pt x="339" y="1"/>
                    <a:pt x="1" y="820"/>
                    <a:pt x="483" y="1303"/>
                  </a:cubicBezTo>
                  <a:cubicBezTo>
                    <a:pt x="640" y="1476"/>
                    <a:pt x="838" y="1551"/>
                    <a:pt x="1034" y="1551"/>
                  </a:cubicBezTo>
                  <a:cubicBezTo>
                    <a:pt x="1439" y="1551"/>
                    <a:pt x="1834" y="1227"/>
                    <a:pt x="1834" y="772"/>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647275" y="1749213"/>
              <a:ext cx="45850" cy="38875"/>
            </a:xfrm>
            <a:custGeom>
              <a:avLst/>
              <a:gdLst/>
              <a:ahLst/>
              <a:cxnLst/>
              <a:rect l="l" t="t" r="r" b="b"/>
              <a:pathLst>
                <a:path w="1834" h="1555" extrusionOk="0">
                  <a:moveTo>
                    <a:pt x="1135" y="0"/>
                  </a:moveTo>
                  <a:cubicBezTo>
                    <a:pt x="1111" y="0"/>
                    <a:pt x="1087" y="2"/>
                    <a:pt x="1062" y="4"/>
                  </a:cubicBezTo>
                  <a:cubicBezTo>
                    <a:pt x="339" y="4"/>
                    <a:pt x="1" y="824"/>
                    <a:pt x="483" y="1306"/>
                  </a:cubicBezTo>
                  <a:cubicBezTo>
                    <a:pt x="640" y="1479"/>
                    <a:pt x="838" y="1555"/>
                    <a:pt x="1034" y="1555"/>
                  </a:cubicBezTo>
                  <a:cubicBezTo>
                    <a:pt x="1439" y="1555"/>
                    <a:pt x="1834" y="1231"/>
                    <a:pt x="1834" y="776"/>
                  </a:cubicBezTo>
                  <a:cubicBezTo>
                    <a:pt x="1834"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477275" y="1293563"/>
              <a:ext cx="45850" cy="38775"/>
            </a:xfrm>
            <a:custGeom>
              <a:avLst/>
              <a:gdLst/>
              <a:ahLst/>
              <a:cxnLst/>
              <a:rect l="l" t="t" r="r" b="b"/>
              <a:pathLst>
                <a:path w="1834" h="1551" extrusionOk="0">
                  <a:moveTo>
                    <a:pt x="1062" y="0"/>
                  </a:moveTo>
                  <a:cubicBezTo>
                    <a:pt x="338" y="0"/>
                    <a:pt x="1" y="820"/>
                    <a:pt x="483" y="1302"/>
                  </a:cubicBezTo>
                  <a:cubicBezTo>
                    <a:pt x="640" y="1475"/>
                    <a:pt x="838" y="1551"/>
                    <a:pt x="1034" y="1551"/>
                  </a:cubicBezTo>
                  <a:cubicBezTo>
                    <a:pt x="1439" y="1551"/>
                    <a:pt x="1834" y="1227"/>
                    <a:pt x="1834" y="772"/>
                  </a:cubicBezTo>
                  <a:cubicBezTo>
                    <a:pt x="1834"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477275" y="1445463"/>
              <a:ext cx="45850" cy="38800"/>
            </a:xfrm>
            <a:custGeom>
              <a:avLst/>
              <a:gdLst/>
              <a:ahLst/>
              <a:cxnLst/>
              <a:rect l="l" t="t" r="r" b="b"/>
              <a:pathLst>
                <a:path w="1834" h="1552" extrusionOk="0">
                  <a:moveTo>
                    <a:pt x="1062" y="1"/>
                  </a:moveTo>
                  <a:cubicBezTo>
                    <a:pt x="338" y="1"/>
                    <a:pt x="1" y="821"/>
                    <a:pt x="483" y="1303"/>
                  </a:cubicBezTo>
                  <a:cubicBezTo>
                    <a:pt x="656" y="1476"/>
                    <a:pt x="860" y="1551"/>
                    <a:pt x="1055" y="1551"/>
                  </a:cubicBezTo>
                  <a:cubicBezTo>
                    <a:pt x="1461" y="1551"/>
                    <a:pt x="1834" y="1228"/>
                    <a:pt x="1834" y="773"/>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477275" y="1597388"/>
              <a:ext cx="45850" cy="38800"/>
            </a:xfrm>
            <a:custGeom>
              <a:avLst/>
              <a:gdLst/>
              <a:ahLst/>
              <a:cxnLst/>
              <a:rect l="l" t="t" r="r" b="b"/>
              <a:pathLst>
                <a:path w="1834" h="1552" extrusionOk="0">
                  <a:moveTo>
                    <a:pt x="1062" y="1"/>
                  </a:moveTo>
                  <a:cubicBezTo>
                    <a:pt x="338" y="1"/>
                    <a:pt x="1" y="820"/>
                    <a:pt x="483" y="1303"/>
                  </a:cubicBezTo>
                  <a:cubicBezTo>
                    <a:pt x="640" y="1476"/>
                    <a:pt x="838" y="1551"/>
                    <a:pt x="1034" y="1551"/>
                  </a:cubicBezTo>
                  <a:cubicBezTo>
                    <a:pt x="1439" y="1551"/>
                    <a:pt x="1834" y="1227"/>
                    <a:pt x="1834" y="772"/>
                  </a:cubicBezTo>
                  <a:cubicBezTo>
                    <a:pt x="1834"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477275" y="1749213"/>
              <a:ext cx="45850" cy="38875"/>
            </a:xfrm>
            <a:custGeom>
              <a:avLst/>
              <a:gdLst/>
              <a:ahLst/>
              <a:cxnLst/>
              <a:rect l="l" t="t" r="r" b="b"/>
              <a:pathLst>
                <a:path w="1834" h="1555" extrusionOk="0">
                  <a:moveTo>
                    <a:pt x="1135" y="0"/>
                  </a:moveTo>
                  <a:cubicBezTo>
                    <a:pt x="1111" y="0"/>
                    <a:pt x="1087" y="2"/>
                    <a:pt x="1062" y="4"/>
                  </a:cubicBezTo>
                  <a:cubicBezTo>
                    <a:pt x="338" y="4"/>
                    <a:pt x="1" y="824"/>
                    <a:pt x="483" y="1306"/>
                  </a:cubicBezTo>
                  <a:cubicBezTo>
                    <a:pt x="656" y="1479"/>
                    <a:pt x="860" y="1555"/>
                    <a:pt x="1055" y="1555"/>
                  </a:cubicBezTo>
                  <a:cubicBezTo>
                    <a:pt x="1461" y="1555"/>
                    <a:pt x="1834" y="1231"/>
                    <a:pt x="1834" y="776"/>
                  </a:cubicBezTo>
                  <a:cubicBezTo>
                    <a:pt x="1834"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307275" y="1293563"/>
              <a:ext cx="45850" cy="38775"/>
            </a:xfrm>
            <a:custGeom>
              <a:avLst/>
              <a:gdLst/>
              <a:ahLst/>
              <a:cxnLst/>
              <a:rect l="l" t="t" r="r" b="b"/>
              <a:pathLst>
                <a:path w="1834" h="1551" extrusionOk="0">
                  <a:moveTo>
                    <a:pt x="1062" y="0"/>
                  </a:moveTo>
                  <a:cubicBezTo>
                    <a:pt x="338" y="0"/>
                    <a:pt x="1" y="820"/>
                    <a:pt x="483" y="1302"/>
                  </a:cubicBezTo>
                  <a:cubicBezTo>
                    <a:pt x="656" y="1475"/>
                    <a:pt x="859" y="1551"/>
                    <a:pt x="1055" y="1551"/>
                  </a:cubicBezTo>
                  <a:cubicBezTo>
                    <a:pt x="1461" y="1551"/>
                    <a:pt x="1833" y="1227"/>
                    <a:pt x="1833" y="772"/>
                  </a:cubicBezTo>
                  <a:cubicBezTo>
                    <a:pt x="1833"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307275" y="1445463"/>
              <a:ext cx="45850" cy="38800"/>
            </a:xfrm>
            <a:custGeom>
              <a:avLst/>
              <a:gdLst/>
              <a:ahLst/>
              <a:cxnLst/>
              <a:rect l="l" t="t" r="r" b="b"/>
              <a:pathLst>
                <a:path w="1834" h="1552" extrusionOk="0">
                  <a:moveTo>
                    <a:pt x="1062" y="1"/>
                  </a:moveTo>
                  <a:cubicBezTo>
                    <a:pt x="338" y="1"/>
                    <a:pt x="1" y="821"/>
                    <a:pt x="483" y="1303"/>
                  </a:cubicBezTo>
                  <a:cubicBezTo>
                    <a:pt x="656" y="1476"/>
                    <a:pt x="859" y="1551"/>
                    <a:pt x="1055" y="1551"/>
                  </a:cubicBezTo>
                  <a:cubicBezTo>
                    <a:pt x="1461" y="1551"/>
                    <a:pt x="1833" y="1228"/>
                    <a:pt x="1833" y="773"/>
                  </a:cubicBezTo>
                  <a:cubicBezTo>
                    <a:pt x="1833"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307275" y="1597388"/>
              <a:ext cx="45850" cy="38800"/>
            </a:xfrm>
            <a:custGeom>
              <a:avLst/>
              <a:gdLst/>
              <a:ahLst/>
              <a:cxnLst/>
              <a:rect l="l" t="t" r="r" b="b"/>
              <a:pathLst>
                <a:path w="1834" h="1552" extrusionOk="0">
                  <a:moveTo>
                    <a:pt x="1062" y="1"/>
                  </a:moveTo>
                  <a:cubicBezTo>
                    <a:pt x="338" y="1"/>
                    <a:pt x="1" y="820"/>
                    <a:pt x="483" y="1303"/>
                  </a:cubicBezTo>
                  <a:cubicBezTo>
                    <a:pt x="656" y="1476"/>
                    <a:pt x="859" y="1551"/>
                    <a:pt x="1055" y="1551"/>
                  </a:cubicBezTo>
                  <a:cubicBezTo>
                    <a:pt x="1461" y="1551"/>
                    <a:pt x="1833" y="1227"/>
                    <a:pt x="1833" y="772"/>
                  </a:cubicBezTo>
                  <a:cubicBezTo>
                    <a:pt x="1833" y="338"/>
                    <a:pt x="1496" y="1"/>
                    <a:pt x="1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307275" y="1749213"/>
              <a:ext cx="45850" cy="38875"/>
            </a:xfrm>
            <a:custGeom>
              <a:avLst/>
              <a:gdLst/>
              <a:ahLst/>
              <a:cxnLst/>
              <a:rect l="l" t="t" r="r" b="b"/>
              <a:pathLst>
                <a:path w="1834" h="1555" extrusionOk="0">
                  <a:moveTo>
                    <a:pt x="1135" y="0"/>
                  </a:moveTo>
                  <a:cubicBezTo>
                    <a:pt x="1111" y="0"/>
                    <a:pt x="1087" y="2"/>
                    <a:pt x="1062" y="4"/>
                  </a:cubicBezTo>
                  <a:cubicBezTo>
                    <a:pt x="338" y="4"/>
                    <a:pt x="1" y="824"/>
                    <a:pt x="483" y="1306"/>
                  </a:cubicBezTo>
                  <a:cubicBezTo>
                    <a:pt x="656" y="1479"/>
                    <a:pt x="859" y="1555"/>
                    <a:pt x="1055" y="1555"/>
                  </a:cubicBezTo>
                  <a:cubicBezTo>
                    <a:pt x="1461" y="1555"/>
                    <a:pt x="1833" y="1231"/>
                    <a:pt x="1833" y="776"/>
                  </a:cubicBezTo>
                  <a:cubicBezTo>
                    <a:pt x="1833"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37275" y="1293563"/>
              <a:ext cx="45850" cy="38775"/>
            </a:xfrm>
            <a:custGeom>
              <a:avLst/>
              <a:gdLst/>
              <a:ahLst/>
              <a:cxnLst/>
              <a:rect l="l" t="t" r="r" b="b"/>
              <a:pathLst>
                <a:path w="1834" h="1551" extrusionOk="0">
                  <a:moveTo>
                    <a:pt x="1062" y="0"/>
                  </a:moveTo>
                  <a:cubicBezTo>
                    <a:pt x="387" y="0"/>
                    <a:pt x="1" y="820"/>
                    <a:pt x="531" y="1302"/>
                  </a:cubicBezTo>
                  <a:cubicBezTo>
                    <a:pt x="688" y="1475"/>
                    <a:pt x="881" y="1551"/>
                    <a:pt x="1070" y="1551"/>
                  </a:cubicBezTo>
                  <a:cubicBezTo>
                    <a:pt x="1461" y="1551"/>
                    <a:pt x="1833" y="1227"/>
                    <a:pt x="1833" y="772"/>
                  </a:cubicBezTo>
                  <a:cubicBezTo>
                    <a:pt x="1833" y="338"/>
                    <a:pt x="1496" y="0"/>
                    <a:pt x="1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137275" y="1445463"/>
              <a:ext cx="45850" cy="38800"/>
            </a:xfrm>
            <a:custGeom>
              <a:avLst/>
              <a:gdLst/>
              <a:ahLst/>
              <a:cxnLst/>
              <a:rect l="l" t="t" r="r" b="b"/>
              <a:pathLst>
                <a:path w="1834" h="1552" extrusionOk="0">
                  <a:moveTo>
                    <a:pt x="1062" y="1"/>
                  </a:moveTo>
                  <a:cubicBezTo>
                    <a:pt x="338" y="1"/>
                    <a:pt x="1" y="821"/>
                    <a:pt x="531" y="1303"/>
                  </a:cubicBezTo>
                  <a:cubicBezTo>
                    <a:pt x="688" y="1476"/>
                    <a:pt x="881" y="1551"/>
                    <a:pt x="1070" y="1551"/>
                  </a:cubicBezTo>
                  <a:cubicBezTo>
                    <a:pt x="1461" y="1551"/>
                    <a:pt x="1833" y="1228"/>
                    <a:pt x="1833" y="773"/>
                  </a:cubicBezTo>
                  <a:cubicBezTo>
                    <a:pt x="1833" y="338"/>
                    <a:pt x="1496" y="1"/>
                    <a:pt x="10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37275" y="1597388"/>
              <a:ext cx="45850" cy="38800"/>
            </a:xfrm>
            <a:custGeom>
              <a:avLst/>
              <a:gdLst/>
              <a:ahLst/>
              <a:cxnLst/>
              <a:rect l="l" t="t" r="r" b="b"/>
              <a:pathLst>
                <a:path w="1834" h="1552" extrusionOk="0">
                  <a:moveTo>
                    <a:pt x="1062" y="1"/>
                  </a:moveTo>
                  <a:cubicBezTo>
                    <a:pt x="387" y="1"/>
                    <a:pt x="1" y="820"/>
                    <a:pt x="531" y="1303"/>
                  </a:cubicBezTo>
                  <a:cubicBezTo>
                    <a:pt x="688" y="1476"/>
                    <a:pt x="881" y="1551"/>
                    <a:pt x="1070" y="1551"/>
                  </a:cubicBezTo>
                  <a:cubicBezTo>
                    <a:pt x="1461" y="1551"/>
                    <a:pt x="1833" y="1227"/>
                    <a:pt x="1833" y="772"/>
                  </a:cubicBezTo>
                  <a:cubicBezTo>
                    <a:pt x="1833" y="338"/>
                    <a:pt x="1496" y="1"/>
                    <a:pt x="10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37275" y="1749213"/>
              <a:ext cx="45850" cy="38875"/>
            </a:xfrm>
            <a:custGeom>
              <a:avLst/>
              <a:gdLst/>
              <a:ahLst/>
              <a:cxnLst/>
              <a:rect l="l" t="t" r="r" b="b"/>
              <a:pathLst>
                <a:path w="1834" h="1555" extrusionOk="0">
                  <a:moveTo>
                    <a:pt x="1135" y="0"/>
                  </a:moveTo>
                  <a:cubicBezTo>
                    <a:pt x="1111" y="0"/>
                    <a:pt x="1086" y="2"/>
                    <a:pt x="1062" y="4"/>
                  </a:cubicBezTo>
                  <a:cubicBezTo>
                    <a:pt x="338" y="4"/>
                    <a:pt x="1" y="824"/>
                    <a:pt x="531" y="1306"/>
                  </a:cubicBezTo>
                  <a:cubicBezTo>
                    <a:pt x="688" y="1479"/>
                    <a:pt x="881" y="1555"/>
                    <a:pt x="1070" y="1555"/>
                  </a:cubicBezTo>
                  <a:cubicBezTo>
                    <a:pt x="1461" y="1555"/>
                    <a:pt x="1833" y="1231"/>
                    <a:pt x="1833" y="776"/>
                  </a:cubicBezTo>
                  <a:cubicBezTo>
                    <a:pt x="1833" y="367"/>
                    <a:pt x="1533" y="0"/>
                    <a:pt x="11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993325" y="1089788"/>
              <a:ext cx="133850" cy="18125"/>
            </a:xfrm>
            <a:custGeom>
              <a:avLst/>
              <a:gdLst/>
              <a:ahLst/>
              <a:cxnLst/>
              <a:rect l="l" t="t" r="r" b="b"/>
              <a:pathLst>
                <a:path w="5354" h="725" extrusionOk="0">
                  <a:moveTo>
                    <a:pt x="0" y="1"/>
                  </a:moveTo>
                  <a:lnTo>
                    <a:pt x="0" y="724"/>
                  </a:lnTo>
                  <a:lnTo>
                    <a:pt x="5354" y="724"/>
                  </a:lnTo>
                  <a:lnTo>
                    <a:pt x="53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49275" y="1089788"/>
              <a:ext cx="133850" cy="18125"/>
            </a:xfrm>
            <a:custGeom>
              <a:avLst/>
              <a:gdLst/>
              <a:ahLst/>
              <a:cxnLst/>
              <a:rect l="l" t="t" r="r" b="b"/>
              <a:pathLst>
                <a:path w="5354" h="725" extrusionOk="0">
                  <a:moveTo>
                    <a:pt x="0" y="1"/>
                  </a:moveTo>
                  <a:lnTo>
                    <a:pt x="0" y="724"/>
                  </a:lnTo>
                  <a:lnTo>
                    <a:pt x="5353" y="724"/>
                  </a:lnTo>
                  <a:lnTo>
                    <a:pt x="53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4"/>
        <p:cNvGrpSpPr/>
        <p:nvPr/>
      </p:nvGrpSpPr>
      <p:grpSpPr>
        <a:xfrm>
          <a:off x="0" y="0"/>
          <a:ext cx="0" cy="0"/>
          <a:chOff x="0" y="0"/>
          <a:chExt cx="0" cy="0"/>
        </a:xfrm>
      </p:grpSpPr>
      <p:sp>
        <p:nvSpPr>
          <p:cNvPr id="315" name="Google Shape;315;p5"/>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318" name="Google Shape;318;p5"/>
          <p:cNvGrpSpPr/>
          <p:nvPr/>
        </p:nvGrpSpPr>
        <p:grpSpPr>
          <a:xfrm>
            <a:off x="2936544" y="-329546"/>
            <a:ext cx="2934233" cy="708308"/>
            <a:chOff x="2375925" y="3297600"/>
            <a:chExt cx="735950" cy="177650"/>
          </a:xfrm>
        </p:grpSpPr>
        <p:sp>
          <p:nvSpPr>
            <p:cNvPr id="319" name="Google Shape;319;p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5"/>
          <p:cNvSpPr txBox="1">
            <a:spLocks noGrp="1"/>
          </p:cNvSpPr>
          <p:nvPr>
            <p:ph type="subTitle" idx="1"/>
          </p:nvPr>
        </p:nvSpPr>
        <p:spPr>
          <a:xfrm>
            <a:off x="1360200"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326" name="Google Shape;326;p5"/>
          <p:cNvSpPr txBox="1">
            <a:spLocks noGrp="1"/>
          </p:cNvSpPr>
          <p:nvPr>
            <p:ph type="subTitle" idx="2"/>
          </p:nvPr>
        </p:nvSpPr>
        <p:spPr>
          <a:xfrm>
            <a:off x="5015075" y="2765225"/>
            <a:ext cx="2768700" cy="25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1800"/>
              <a:buFont typeface="Balsamiq Sans"/>
              <a:buNone/>
              <a:defRPr sz="1800" b="1">
                <a:solidFill>
                  <a:schemeClr val="lt1"/>
                </a:solidFill>
                <a:latin typeface="Balsamiq Sans"/>
                <a:ea typeface="Balsamiq Sans"/>
                <a:cs typeface="Balsamiq Sans"/>
                <a:sym typeface="Balsamiq Sans"/>
              </a:defRPr>
            </a:lvl1pPr>
            <a:lvl2pPr lvl="1"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2pPr>
            <a:lvl3pPr lvl="2"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3pPr>
            <a:lvl4pPr lvl="3"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4pPr>
            <a:lvl5pPr lvl="4"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5pPr>
            <a:lvl6pPr lvl="5"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6pPr>
            <a:lvl7pPr lvl="6"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7pPr>
            <a:lvl8pPr lvl="7"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8pPr>
            <a:lvl9pPr lvl="8" algn="ctr" rtl="0">
              <a:lnSpc>
                <a:spcPct val="100000"/>
              </a:lnSpc>
              <a:spcBef>
                <a:spcPts val="0"/>
              </a:spcBef>
              <a:spcAft>
                <a:spcPts val="0"/>
              </a:spcAft>
              <a:buClr>
                <a:schemeClr val="lt2"/>
              </a:buClr>
              <a:buSzPts val="1800"/>
              <a:buFont typeface="Balsamiq Sans"/>
              <a:buNone/>
              <a:defRPr sz="1800" b="1">
                <a:solidFill>
                  <a:schemeClr val="lt2"/>
                </a:solidFill>
                <a:latin typeface="Balsamiq Sans"/>
                <a:ea typeface="Balsamiq Sans"/>
                <a:cs typeface="Balsamiq Sans"/>
                <a:sym typeface="Balsamiq Sans"/>
              </a:defRPr>
            </a:lvl9pPr>
          </a:lstStyle>
          <a:p>
            <a:endParaRPr/>
          </a:p>
        </p:txBody>
      </p:sp>
      <p:sp>
        <p:nvSpPr>
          <p:cNvPr id="327" name="Google Shape;327;p5"/>
          <p:cNvSpPr txBox="1">
            <a:spLocks noGrp="1"/>
          </p:cNvSpPr>
          <p:nvPr>
            <p:ph type="subTitle" idx="3"/>
          </p:nvPr>
        </p:nvSpPr>
        <p:spPr>
          <a:xfrm>
            <a:off x="1360200"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8" name="Google Shape;328;p5"/>
          <p:cNvSpPr txBox="1">
            <a:spLocks noGrp="1"/>
          </p:cNvSpPr>
          <p:nvPr>
            <p:ph type="subTitle" idx="4"/>
          </p:nvPr>
        </p:nvSpPr>
        <p:spPr>
          <a:xfrm>
            <a:off x="5015075" y="3143800"/>
            <a:ext cx="2768700" cy="92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9" name="Google Shape;329;p5"/>
          <p:cNvGrpSpPr/>
          <p:nvPr/>
        </p:nvGrpSpPr>
        <p:grpSpPr>
          <a:xfrm>
            <a:off x="8020975" y="2170350"/>
            <a:ext cx="974075" cy="2601050"/>
            <a:chOff x="8020975" y="2170350"/>
            <a:chExt cx="974075" cy="2601050"/>
          </a:xfrm>
        </p:grpSpPr>
        <p:sp>
          <p:nvSpPr>
            <p:cNvPr id="330" name="Google Shape;330;p5"/>
            <p:cNvSpPr/>
            <p:nvPr/>
          </p:nvSpPr>
          <p:spPr>
            <a:xfrm>
              <a:off x="8194424" y="4665200"/>
              <a:ext cx="732600" cy="10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5"/>
            <p:cNvGrpSpPr/>
            <p:nvPr/>
          </p:nvGrpSpPr>
          <p:grpSpPr>
            <a:xfrm>
              <a:off x="8020975" y="2170350"/>
              <a:ext cx="974075" cy="2541375"/>
              <a:chOff x="8020975" y="2170350"/>
              <a:chExt cx="974075" cy="2541375"/>
            </a:xfrm>
          </p:grpSpPr>
          <p:sp>
            <p:nvSpPr>
              <p:cNvPr id="332" name="Google Shape;332;p5"/>
              <p:cNvSpPr/>
              <p:nvPr/>
            </p:nvSpPr>
            <p:spPr>
              <a:xfrm>
                <a:off x="8268125" y="4072150"/>
                <a:ext cx="588750" cy="639575"/>
              </a:xfrm>
              <a:custGeom>
                <a:avLst/>
                <a:gdLst/>
                <a:ahLst/>
                <a:cxnLst/>
                <a:rect l="l" t="t" r="r" b="b"/>
                <a:pathLst>
                  <a:path w="23550" h="25583" extrusionOk="0">
                    <a:moveTo>
                      <a:pt x="20335" y="0"/>
                    </a:moveTo>
                    <a:cubicBezTo>
                      <a:pt x="20207" y="0"/>
                      <a:pt x="20076" y="6"/>
                      <a:pt x="19941" y="16"/>
                    </a:cubicBezTo>
                    <a:cubicBezTo>
                      <a:pt x="19253" y="37"/>
                      <a:pt x="18543" y="120"/>
                      <a:pt x="17855" y="120"/>
                    </a:cubicBezTo>
                    <a:lnTo>
                      <a:pt x="5632" y="120"/>
                    </a:lnTo>
                    <a:cubicBezTo>
                      <a:pt x="5236" y="120"/>
                      <a:pt x="4652" y="162"/>
                      <a:pt x="4256" y="162"/>
                    </a:cubicBezTo>
                    <a:lnTo>
                      <a:pt x="3714" y="162"/>
                    </a:lnTo>
                    <a:cubicBezTo>
                      <a:pt x="3332" y="132"/>
                      <a:pt x="2950" y="112"/>
                      <a:pt x="2560" y="112"/>
                    </a:cubicBezTo>
                    <a:cubicBezTo>
                      <a:pt x="2417" y="112"/>
                      <a:pt x="2274" y="115"/>
                      <a:pt x="2128" y="120"/>
                    </a:cubicBezTo>
                    <a:cubicBezTo>
                      <a:pt x="1398" y="162"/>
                      <a:pt x="731" y="350"/>
                      <a:pt x="376" y="1080"/>
                    </a:cubicBezTo>
                    <a:cubicBezTo>
                      <a:pt x="1" y="1831"/>
                      <a:pt x="189" y="3103"/>
                      <a:pt x="168" y="3916"/>
                    </a:cubicBezTo>
                    <a:cubicBezTo>
                      <a:pt x="168" y="4813"/>
                      <a:pt x="168" y="5731"/>
                      <a:pt x="189" y="6649"/>
                    </a:cubicBezTo>
                    <a:cubicBezTo>
                      <a:pt x="209" y="6774"/>
                      <a:pt x="189" y="6899"/>
                      <a:pt x="209" y="7024"/>
                    </a:cubicBezTo>
                    <a:cubicBezTo>
                      <a:pt x="230" y="7129"/>
                      <a:pt x="230" y="7233"/>
                      <a:pt x="230" y="7337"/>
                    </a:cubicBezTo>
                    <a:cubicBezTo>
                      <a:pt x="355" y="10132"/>
                      <a:pt x="710" y="12927"/>
                      <a:pt x="1294" y="15659"/>
                    </a:cubicBezTo>
                    <a:cubicBezTo>
                      <a:pt x="1586" y="17286"/>
                      <a:pt x="2066" y="18850"/>
                      <a:pt x="2733" y="20352"/>
                    </a:cubicBezTo>
                    <a:cubicBezTo>
                      <a:pt x="3130" y="21228"/>
                      <a:pt x="3651" y="22042"/>
                      <a:pt x="4256" y="22751"/>
                    </a:cubicBezTo>
                    <a:cubicBezTo>
                      <a:pt x="5048" y="23689"/>
                      <a:pt x="6070" y="24399"/>
                      <a:pt x="7218" y="24795"/>
                    </a:cubicBezTo>
                    <a:cubicBezTo>
                      <a:pt x="7718" y="24983"/>
                      <a:pt x="8115" y="25233"/>
                      <a:pt x="8636" y="25316"/>
                    </a:cubicBezTo>
                    <a:cubicBezTo>
                      <a:pt x="9283" y="25462"/>
                      <a:pt x="9950" y="25525"/>
                      <a:pt x="10638" y="25567"/>
                    </a:cubicBezTo>
                    <a:cubicBezTo>
                      <a:pt x="10994" y="25577"/>
                      <a:pt x="11350" y="25583"/>
                      <a:pt x="11706" y="25583"/>
                    </a:cubicBezTo>
                    <a:cubicBezTo>
                      <a:pt x="12728" y="25583"/>
                      <a:pt x="13753" y="25540"/>
                      <a:pt x="14789" y="25462"/>
                    </a:cubicBezTo>
                    <a:cubicBezTo>
                      <a:pt x="16270" y="25358"/>
                      <a:pt x="17417" y="25129"/>
                      <a:pt x="18564" y="24148"/>
                    </a:cubicBezTo>
                    <a:cubicBezTo>
                      <a:pt x="19148" y="23627"/>
                      <a:pt x="19503" y="23043"/>
                      <a:pt x="19920" y="22542"/>
                    </a:cubicBezTo>
                    <a:cubicBezTo>
                      <a:pt x="20629" y="21583"/>
                      <a:pt x="21192" y="20540"/>
                      <a:pt x="21609" y="19414"/>
                    </a:cubicBezTo>
                    <a:cubicBezTo>
                      <a:pt x="22444" y="17224"/>
                      <a:pt x="22840" y="14867"/>
                      <a:pt x="23049" y="12531"/>
                    </a:cubicBezTo>
                    <a:cubicBezTo>
                      <a:pt x="23215" y="10674"/>
                      <a:pt x="23299" y="8818"/>
                      <a:pt x="23278" y="6941"/>
                    </a:cubicBezTo>
                    <a:cubicBezTo>
                      <a:pt x="23278" y="6837"/>
                      <a:pt x="23278" y="6691"/>
                      <a:pt x="23299" y="6565"/>
                    </a:cubicBezTo>
                    <a:cubicBezTo>
                      <a:pt x="23278" y="5835"/>
                      <a:pt x="23257" y="5126"/>
                      <a:pt x="23215" y="4417"/>
                    </a:cubicBezTo>
                    <a:cubicBezTo>
                      <a:pt x="23132" y="2853"/>
                      <a:pt x="23549" y="558"/>
                      <a:pt x="21693" y="141"/>
                    </a:cubicBezTo>
                    <a:cubicBezTo>
                      <a:pt x="21380" y="58"/>
                      <a:pt x="21046" y="16"/>
                      <a:pt x="20713" y="16"/>
                    </a:cubicBezTo>
                    <a:cubicBezTo>
                      <a:pt x="20587" y="6"/>
                      <a:pt x="20462" y="0"/>
                      <a:pt x="203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8237375" y="4072425"/>
                <a:ext cx="642425" cy="206750"/>
              </a:xfrm>
              <a:custGeom>
                <a:avLst/>
                <a:gdLst/>
                <a:ahLst/>
                <a:cxnLst/>
                <a:rect l="l" t="t" r="r" b="b"/>
                <a:pathLst>
                  <a:path w="25697" h="8270" extrusionOk="0">
                    <a:moveTo>
                      <a:pt x="22248" y="0"/>
                    </a:moveTo>
                    <a:cubicBezTo>
                      <a:pt x="22153" y="0"/>
                      <a:pt x="22058" y="2"/>
                      <a:pt x="21963" y="5"/>
                    </a:cubicBezTo>
                    <a:lnTo>
                      <a:pt x="21943" y="5"/>
                    </a:lnTo>
                    <a:cubicBezTo>
                      <a:pt x="21671" y="26"/>
                      <a:pt x="21421" y="26"/>
                      <a:pt x="21150" y="47"/>
                    </a:cubicBezTo>
                    <a:cubicBezTo>
                      <a:pt x="20608" y="89"/>
                      <a:pt x="20065" y="130"/>
                      <a:pt x="19523" y="130"/>
                    </a:cubicBezTo>
                    <a:lnTo>
                      <a:pt x="6278" y="130"/>
                    </a:lnTo>
                    <a:cubicBezTo>
                      <a:pt x="5903" y="130"/>
                      <a:pt x="5382" y="172"/>
                      <a:pt x="4964" y="172"/>
                    </a:cubicBezTo>
                    <a:lnTo>
                      <a:pt x="4798" y="172"/>
                    </a:lnTo>
                    <a:cubicBezTo>
                      <a:pt x="4718" y="176"/>
                      <a:pt x="4635" y="178"/>
                      <a:pt x="4550" y="178"/>
                    </a:cubicBezTo>
                    <a:cubicBezTo>
                      <a:pt x="4188" y="178"/>
                      <a:pt x="3780" y="147"/>
                      <a:pt x="3358" y="130"/>
                    </a:cubicBezTo>
                    <a:cubicBezTo>
                      <a:pt x="3201" y="124"/>
                      <a:pt x="3042" y="120"/>
                      <a:pt x="2884" y="120"/>
                    </a:cubicBezTo>
                    <a:cubicBezTo>
                      <a:pt x="1949" y="120"/>
                      <a:pt x="1033" y="269"/>
                      <a:pt x="605" y="1090"/>
                    </a:cubicBezTo>
                    <a:cubicBezTo>
                      <a:pt x="209" y="1841"/>
                      <a:pt x="397" y="3113"/>
                      <a:pt x="376" y="3926"/>
                    </a:cubicBezTo>
                    <a:cubicBezTo>
                      <a:pt x="376" y="4844"/>
                      <a:pt x="0" y="6429"/>
                      <a:pt x="1043" y="6867"/>
                    </a:cubicBezTo>
                    <a:cubicBezTo>
                      <a:pt x="1189" y="6909"/>
                      <a:pt x="1314" y="6972"/>
                      <a:pt x="1439" y="7013"/>
                    </a:cubicBezTo>
                    <a:cubicBezTo>
                      <a:pt x="2691" y="7472"/>
                      <a:pt x="4130" y="7639"/>
                      <a:pt x="5402" y="7827"/>
                    </a:cubicBezTo>
                    <a:cubicBezTo>
                      <a:pt x="7694" y="8125"/>
                      <a:pt x="9998" y="8270"/>
                      <a:pt x="12304" y="8270"/>
                    </a:cubicBezTo>
                    <a:cubicBezTo>
                      <a:pt x="13062" y="8270"/>
                      <a:pt x="13821" y="8254"/>
                      <a:pt x="14580" y="8223"/>
                    </a:cubicBezTo>
                    <a:cubicBezTo>
                      <a:pt x="15977" y="8181"/>
                      <a:pt x="17396" y="8077"/>
                      <a:pt x="18772" y="7910"/>
                    </a:cubicBezTo>
                    <a:cubicBezTo>
                      <a:pt x="20086" y="7764"/>
                      <a:pt x="21379" y="7576"/>
                      <a:pt x="22652" y="7305"/>
                    </a:cubicBezTo>
                    <a:cubicBezTo>
                      <a:pt x="23257" y="7201"/>
                      <a:pt x="23924" y="7159"/>
                      <a:pt x="24508" y="6930"/>
                    </a:cubicBezTo>
                    <a:cubicBezTo>
                      <a:pt x="24571" y="6930"/>
                      <a:pt x="24612" y="6909"/>
                      <a:pt x="24654" y="6888"/>
                    </a:cubicBezTo>
                    <a:cubicBezTo>
                      <a:pt x="24883" y="6805"/>
                      <a:pt x="25071" y="6638"/>
                      <a:pt x="25217" y="6450"/>
                    </a:cubicBezTo>
                    <a:cubicBezTo>
                      <a:pt x="25572" y="5908"/>
                      <a:pt x="25363" y="5136"/>
                      <a:pt x="25342" y="4406"/>
                    </a:cubicBezTo>
                    <a:cubicBezTo>
                      <a:pt x="25238" y="2863"/>
                      <a:pt x="25697" y="568"/>
                      <a:pt x="23695" y="151"/>
                    </a:cubicBezTo>
                    <a:cubicBezTo>
                      <a:pt x="23223" y="46"/>
                      <a:pt x="22736" y="0"/>
                      <a:pt x="222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8676425" y="4078800"/>
                <a:ext cx="44875" cy="19825"/>
              </a:xfrm>
              <a:custGeom>
                <a:avLst/>
                <a:gdLst/>
                <a:ahLst/>
                <a:cxnLst/>
                <a:rect l="l" t="t" r="r" b="b"/>
                <a:pathLst>
                  <a:path w="1795" h="793" extrusionOk="0">
                    <a:moveTo>
                      <a:pt x="1294" y="0"/>
                    </a:moveTo>
                    <a:cubicBezTo>
                      <a:pt x="1210" y="0"/>
                      <a:pt x="1127" y="21"/>
                      <a:pt x="1043" y="21"/>
                    </a:cubicBezTo>
                    <a:lnTo>
                      <a:pt x="772" y="42"/>
                    </a:lnTo>
                    <a:cubicBezTo>
                      <a:pt x="668" y="63"/>
                      <a:pt x="564" y="63"/>
                      <a:pt x="459" y="84"/>
                    </a:cubicBezTo>
                    <a:cubicBezTo>
                      <a:pt x="355" y="105"/>
                      <a:pt x="251" y="167"/>
                      <a:pt x="167" y="209"/>
                    </a:cubicBezTo>
                    <a:cubicBezTo>
                      <a:pt x="63" y="272"/>
                      <a:pt x="0" y="376"/>
                      <a:pt x="21" y="501"/>
                    </a:cubicBezTo>
                    <a:cubicBezTo>
                      <a:pt x="42" y="605"/>
                      <a:pt x="126" y="689"/>
                      <a:pt x="230" y="730"/>
                    </a:cubicBezTo>
                    <a:lnTo>
                      <a:pt x="209" y="730"/>
                    </a:lnTo>
                    <a:cubicBezTo>
                      <a:pt x="313" y="772"/>
                      <a:pt x="418" y="793"/>
                      <a:pt x="543" y="793"/>
                    </a:cubicBezTo>
                    <a:cubicBezTo>
                      <a:pt x="626" y="793"/>
                      <a:pt x="710" y="793"/>
                      <a:pt x="793" y="772"/>
                    </a:cubicBezTo>
                    <a:lnTo>
                      <a:pt x="1064" y="751"/>
                    </a:lnTo>
                    <a:cubicBezTo>
                      <a:pt x="1168" y="751"/>
                      <a:pt x="1294" y="730"/>
                      <a:pt x="1398" y="710"/>
                    </a:cubicBezTo>
                    <a:cubicBezTo>
                      <a:pt x="1794" y="605"/>
                      <a:pt x="1711" y="0"/>
                      <a:pt x="1294"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8283250" y="4052200"/>
                <a:ext cx="557450" cy="84500"/>
              </a:xfrm>
              <a:custGeom>
                <a:avLst/>
                <a:gdLst/>
                <a:ahLst/>
                <a:cxnLst/>
                <a:rect l="l" t="t" r="r" b="b"/>
                <a:pathLst>
                  <a:path w="22298" h="3380" extrusionOk="0">
                    <a:moveTo>
                      <a:pt x="11160" y="1"/>
                    </a:moveTo>
                    <a:cubicBezTo>
                      <a:pt x="5007" y="1"/>
                      <a:pt x="1" y="752"/>
                      <a:pt x="1" y="1690"/>
                    </a:cubicBezTo>
                    <a:cubicBezTo>
                      <a:pt x="1" y="2629"/>
                      <a:pt x="5007" y="3380"/>
                      <a:pt x="11160" y="3380"/>
                    </a:cubicBezTo>
                    <a:cubicBezTo>
                      <a:pt x="17313" y="3380"/>
                      <a:pt x="22298" y="2629"/>
                      <a:pt x="22298" y="1690"/>
                    </a:cubicBezTo>
                    <a:cubicBezTo>
                      <a:pt x="22298" y="752"/>
                      <a:pt x="17313" y="1"/>
                      <a:pt x="11160" y="1"/>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8283250" y="4051675"/>
                <a:ext cx="557450" cy="84500"/>
              </a:xfrm>
              <a:custGeom>
                <a:avLst/>
                <a:gdLst/>
                <a:ahLst/>
                <a:cxnLst/>
                <a:rect l="l" t="t" r="r" b="b"/>
                <a:pathLst>
                  <a:path w="22298" h="3380" extrusionOk="0">
                    <a:moveTo>
                      <a:pt x="10555" y="1"/>
                    </a:moveTo>
                    <a:cubicBezTo>
                      <a:pt x="10200" y="1"/>
                      <a:pt x="9866" y="22"/>
                      <a:pt x="9533" y="22"/>
                    </a:cubicBezTo>
                    <a:lnTo>
                      <a:pt x="9366" y="22"/>
                    </a:lnTo>
                    <a:cubicBezTo>
                      <a:pt x="9011" y="22"/>
                      <a:pt x="8636" y="43"/>
                      <a:pt x="8323" y="43"/>
                    </a:cubicBezTo>
                    <a:cubicBezTo>
                      <a:pt x="7989" y="63"/>
                      <a:pt x="7656" y="84"/>
                      <a:pt x="7343" y="105"/>
                    </a:cubicBezTo>
                    <a:cubicBezTo>
                      <a:pt x="6926" y="126"/>
                      <a:pt x="6508" y="147"/>
                      <a:pt x="6112" y="168"/>
                    </a:cubicBezTo>
                    <a:cubicBezTo>
                      <a:pt x="2483" y="460"/>
                      <a:pt x="1" y="1044"/>
                      <a:pt x="1" y="1690"/>
                    </a:cubicBezTo>
                    <a:cubicBezTo>
                      <a:pt x="1" y="2399"/>
                      <a:pt x="2754" y="3004"/>
                      <a:pt x="6696" y="3255"/>
                    </a:cubicBezTo>
                    <a:cubicBezTo>
                      <a:pt x="7092" y="3296"/>
                      <a:pt x="7510" y="3317"/>
                      <a:pt x="7948" y="3338"/>
                    </a:cubicBezTo>
                    <a:lnTo>
                      <a:pt x="8907" y="3359"/>
                    </a:lnTo>
                    <a:lnTo>
                      <a:pt x="9741" y="3380"/>
                    </a:lnTo>
                    <a:lnTo>
                      <a:pt x="13266" y="3380"/>
                    </a:lnTo>
                    <a:cubicBezTo>
                      <a:pt x="18397" y="3234"/>
                      <a:pt x="22298" y="2545"/>
                      <a:pt x="22298" y="1711"/>
                    </a:cubicBezTo>
                    <a:cubicBezTo>
                      <a:pt x="22298" y="898"/>
                      <a:pt x="18460" y="209"/>
                      <a:pt x="13371" y="43"/>
                    </a:cubicBezTo>
                    <a:lnTo>
                      <a:pt x="12891" y="22"/>
                    </a:lnTo>
                    <a:lnTo>
                      <a:pt x="12223" y="1"/>
                    </a:lnTo>
                    <a:close/>
                  </a:path>
                </a:pathLst>
              </a:custGeom>
              <a:solidFill>
                <a:srgbClr val="754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8258750" y="4054425"/>
                <a:ext cx="603325" cy="79675"/>
              </a:xfrm>
              <a:custGeom>
                <a:avLst/>
                <a:gdLst/>
                <a:ahLst/>
                <a:cxnLst/>
                <a:rect l="l" t="t" r="r" b="b"/>
                <a:pathLst>
                  <a:path w="24133" h="3187" extrusionOk="0">
                    <a:moveTo>
                      <a:pt x="13099" y="0"/>
                    </a:moveTo>
                    <a:cubicBezTo>
                      <a:pt x="13083" y="0"/>
                      <a:pt x="13068" y="6"/>
                      <a:pt x="13057" y="16"/>
                    </a:cubicBezTo>
                    <a:lnTo>
                      <a:pt x="9532" y="16"/>
                    </a:lnTo>
                    <a:cubicBezTo>
                      <a:pt x="9345" y="37"/>
                      <a:pt x="9178" y="37"/>
                      <a:pt x="9011" y="37"/>
                    </a:cubicBezTo>
                    <a:lnTo>
                      <a:pt x="8656" y="37"/>
                    </a:lnTo>
                    <a:lnTo>
                      <a:pt x="8427" y="58"/>
                    </a:lnTo>
                    <a:lnTo>
                      <a:pt x="7885" y="58"/>
                    </a:lnTo>
                    <a:cubicBezTo>
                      <a:pt x="7676" y="58"/>
                      <a:pt x="7447" y="79"/>
                      <a:pt x="7238" y="99"/>
                    </a:cubicBezTo>
                    <a:lnTo>
                      <a:pt x="6612" y="99"/>
                    </a:lnTo>
                    <a:lnTo>
                      <a:pt x="5757" y="162"/>
                    </a:lnTo>
                    <a:lnTo>
                      <a:pt x="5590" y="183"/>
                    </a:lnTo>
                    <a:lnTo>
                      <a:pt x="5444" y="183"/>
                    </a:lnTo>
                    <a:cubicBezTo>
                      <a:pt x="4422" y="287"/>
                      <a:pt x="3525" y="391"/>
                      <a:pt x="2754" y="537"/>
                    </a:cubicBezTo>
                    <a:lnTo>
                      <a:pt x="2608" y="558"/>
                    </a:lnTo>
                    <a:lnTo>
                      <a:pt x="2441" y="579"/>
                    </a:lnTo>
                    <a:cubicBezTo>
                      <a:pt x="918" y="871"/>
                      <a:pt x="0" y="1226"/>
                      <a:pt x="0" y="1622"/>
                    </a:cubicBezTo>
                    <a:cubicBezTo>
                      <a:pt x="0" y="2060"/>
                      <a:pt x="1252" y="2477"/>
                      <a:pt x="3296" y="2769"/>
                    </a:cubicBezTo>
                    <a:lnTo>
                      <a:pt x="3484" y="2811"/>
                    </a:lnTo>
                    <a:lnTo>
                      <a:pt x="3651" y="2832"/>
                    </a:lnTo>
                    <a:cubicBezTo>
                      <a:pt x="3901" y="2853"/>
                      <a:pt x="4151" y="2894"/>
                      <a:pt x="4401" y="2915"/>
                    </a:cubicBezTo>
                    <a:cubicBezTo>
                      <a:pt x="4568" y="2936"/>
                      <a:pt x="4735" y="2957"/>
                      <a:pt x="4902" y="2978"/>
                    </a:cubicBezTo>
                    <a:cubicBezTo>
                      <a:pt x="5403" y="3019"/>
                      <a:pt x="5945" y="3082"/>
                      <a:pt x="6508" y="3124"/>
                    </a:cubicBezTo>
                    <a:lnTo>
                      <a:pt x="6842" y="3124"/>
                    </a:lnTo>
                    <a:lnTo>
                      <a:pt x="7238" y="3145"/>
                    </a:lnTo>
                    <a:cubicBezTo>
                      <a:pt x="7280" y="3155"/>
                      <a:pt x="7332" y="3155"/>
                      <a:pt x="7381" y="3155"/>
                    </a:cubicBezTo>
                    <a:cubicBezTo>
                      <a:pt x="7431" y="3155"/>
                      <a:pt x="7478" y="3155"/>
                      <a:pt x="7509" y="3165"/>
                    </a:cubicBezTo>
                    <a:cubicBezTo>
                      <a:pt x="7551" y="3186"/>
                      <a:pt x="7614" y="3186"/>
                      <a:pt x="7676" y="3186"/>
                    </a:cubicBezTo>
                    <a:lnTo>
                      <a:pt x="14517" y="3186"/>
                    </a:lnTo>
                    <a:cubicBezTo>
                      <a:pt x="14726" y="3186"/>
                      <a:pt x="14955" y="3165"/>
                      <a:pt x="15164" y="3165"/>
                    </a:cubicBezTo>
                    <a:lnTo>
                      <a:pt x="15665" y="3165"/>
                    </a:lnTo>
                    <a:cubicBezTo>
                      <a:pt x="16144" y="3145"/>
                      <a:pt x="16582" y="3124"/>
                      <a:pt x="17020" y="3103"/>
                    </a:cubicBezTo>
                    <a:lnTo>
                      <a:pt x="17145" y="3103"/>
                    </a:lnTo>
                    <a:lnTo>
                      <a:pt x="17312" y="3082"/>
                    </a:lnTo>
                    <a:lnTo>
                      <a:pt x="17855" y="3082"/>
                    </a:lnTo>
                    <a:cubicBezTo>
                      <a:pt x="19169" y="2999"/>
                      <a:pt x="20483" y="2832"/>
                      <a:pt x="21776" y="2602"/>
                    </a:cubicBezTo>
                    <a:cubicBezTo>
                      <a:pt x="21818" y="2602"/>
                      <a:pt x="21880" y="2581"/>
                      <a:pt x="21943" y="2581"/>
                    </a:cubicBezTo>
                    <a:lnTo>
                      <a:pt x="22110" y="2540"/>
                    </a:lnTo>
                    <a:cubicBezTo>
                      <a:pt x="23403" y="2269"/>
                      <a:pt x="24133" y="1956"/>
                      <a:pt x="24133" y="1601"/>
                    </a:cubicBezTo>
                    <a:cubicBezTo>
                      <a:pt x="24133" y="1288"/>
                      <a:pt x="23570" y="1017"/>
                      <a:pt x="22527" y="725"/>
                    </a:cubicBezTo>
                    <a:lnTo>
                      <a:pt x="22381" y="683"/>
                    </a:lnTo>
                    <a:cubicBezTo>
                      <a:pt x="22318" y="663"/>
                      <a:pt x="22276" y="663"/>
                      <a:pt x="22214" y="642"/>
                    </a:cubicBezTo>
                    <a:cubicBezTo>
                      <a:pt x="21004" y="391"/>
                      <a:pt x="19753" y="225"/>
                      <a:pt x="18501" y="120"/>
                    </a:cubicBezTo>
                    <a:lnTo>
                      <a:pt x="18355" y="99"/>
                    </a:lnTo>
                    <a:lnTo>
                      <a:pt x="17813" y="99"/>
                    </a:lnTo>
                    <a:cubicBezTo>
                      <a:pt x="17802" y="110"/>
                      <a:pt x="17787" y="115"/>
                      <a:pt x="17769" y="115"/>
                    </a:cubicBezTo>
                    <a:cubicBezTo>
                      <a:pt x="17750" y="115"/>
                      <a:pt x="17729" y="110"/>
                      <a:pt x="17709" y="99"/>
                    </a:cubicBezTo>
                    <a:lnTo>
                      <a:pt x="17396" y="99"/>
                    </a:lnTo>
                    <a:cubicBezTo>
                      <a:pt x="16916" y="79"/>
                      <a:pt x="16395" y="58"/>
                      <a:pt x="15873" y="16"/>
                    </a:cubicBezTo>
                    <a:lnTo>
                      <a:pt x="13183" y="16"/>
                    </a:lnTo>
                    <a:cubicBezTo>
                      <a:pt x="13172" y="6"/>
                      <a:pt x="13167" y="0"/>
                      <a:pt x="13162" y="0"/>
                    </a:cubicBezTo>
                    <a:cubicBezTo>
                      <a:pt x="13156" y="0"/>
                      <a:pt x="13151" y="6"/>
                      <a:pt x="13141" y="16"/>
                    </a:cubicBezTo>
                    <a:cubicBezTo>
                      <a:pt x="13130" y="6"/>
                      <a:pt x="13115" y="0"/>
                      <a:pt x="130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8336450" y="4072825"/>
                <a:ext cx="543350" cy="638900"/>
              </a:xfrm>
              <a:custGeom>
                <a:avLst/>
                <a:gdLst/>
                <a:ahLst/>
                <a:cxnLst/>
                <a:rect l="l" t="t" r="r" b="b"/>
                <a:pathLst>
                  <a:path w="21734" h="25556" extrusionOk="0">
                    <a:moveTo>
                      <a:pt x="17708" y="1"/>
                    </a:moveTo>
                    <a:cubicBezTo>
                      <a:pt x="17542" y="1"/>
                      <a:pt x="17375" y="10"/>
                      <a:pt x="17208" y="10"/>
                    </a:cubicBezTo>
                    <a:cubicBezTo>
                      <a:pt x="17208" y="31"/>
                      <a:pt x="17187" y="31"/>
                      <a:pt x="17187" y="52"/>
                    </a:cubicBezTo>
                    <a:cubicBezTo>
                      <a:pt x="16791" y="823"/>
                      <a:pt x="16645" y="1637"/>
                      <a:pt x="16457" y="2638"/>
                    </a:cubicBezTo>
                    <a:cubicBezTo>
                      <a:pt x="16123" y="4453"/>
                      <a:pt x="15560" y="6205"/>
                      <a:pt x="14809" y="7894"/>
                    </a:cubicBezTo>
                    <a:cubicBezTo>
                      <a:pt x="13745" y="10272"/>
                      <a:pt x="12265" y="12441"/>
                      <a:pt x="10450" y="14318"/>
                    </a:cubicBezTo>
                    <a:cubicBezTo>
                      <a:pt x="7592" y="17238"/>
                      <a:pt x="3963" y="19303"/>
                      <a:pt x="0" y="20325"/>
                    </a:cubicBezTo>
                    <a:cubicBezTo>
                      <a:pt x="397" y="21201"/>
                      <a:pt x="918" y="22015"/>
                      <a:pt x="1523" y="22724"/>
                    </a:cubicBezTo>
                    <a:cubicBezTo>
                      <a:pt x="2315" y="23662"/>
                      <a:pt x="3337" y="24372"/>
                      <a:pt x="4485" y="24768"/>
                    </a:cubicBezTo>
                    <a:cubicBezTo>
                      <a:pt x="4985" y="24956"/>
                      <a:pt x="5382" y="25206"/>
                      <a:pt x="5903" y="25289"/>
                    </a:cubicBezTo>
                    <a:cubicBezTo>
                      <a:pt x="6550" y="25435"/>
                      <a:pt x="7217" y="25498"/>
                      <a:pt x="7905" y="25540"/>
                    </a:cubicBezTo>
                    <a:cubicBezTo>
                      <a:pt x="8261" y="25550"/>
                      <a:pt x="8617" y="25556"/>
                      <a:pt x="8973" y="25556"/>
                    </a:cubicBezTo>
                    <a:cubicBezTo>
                      <a:pt x="9995" y="25556"/>
                      <a:pt x="11020" y="25513"/>
                      <a:pt x="12056" y="25435"/>
                    </a:cubicBezTo>
                    <a:cubicBezTo>
                      <a:pt x="13537" y="25331"/>
                      <a:pt x="14684" y="25102"/>
                      <a:pt x="15831" y="24121"/>
                    </a:cubicBezTo>
                    <a:cubicBezTo>
                      <a:pt x="16415" y="23600"/>
                      <a:pt x="16770" y="23016"/>
                      <a:pt x="17187" y="22515"/>
                    </a:cubicBezTo>
                    <a:cubicBezTo>
                      <a:pt x="17896" y="21556"/>
                      <a:pt x="18459" y="20513"/>
                      <a:pt x="18876" y="19387"/>
                    </a:cubicBezTo>
                    <a:cubicBezTo>
                      <a:pt x="19711" y="17176"/>
                      <a:pt x="20107" y="14840"/>
                      <a:pt x="20316" y="12483"/>
                    </a:cubicBezTo>
                    <a:cubicBezTo>
                      <a:pt x="20482" y="10647"/>
                      <a:pt x="20566" y="8770"/>
                      <a:pt x="20545" y="6914"/>
                    </a:cubicBezTo>
                    <a:cubicBezTo>
                      <a:pt x="20608" y="6914"/>
                      <a:pt x="20649" y="6893"/>
                      <a:pt x="20691" y="6872"/>
                    </a:cubicBezTo>
                    <a:cubicBezTo>
                      <a:pt x="20920" y="6789"/>
                      <a:pt x="21108" y="6622"/>
                      <a:pt x="21254" y="6434"/>
                    </a:cubicBezTo>
                    <a:cubicBezTo>
                      <a:pt x="21609" y="5892"/>
                      <a:pt x="21400" y="5120"/>
                      <a:pt x="21358" y="4411"/>
                    </a:cubicBezTo>
                    <a:cubicBezTo>
                      <a:pt x="21275" y="2847"/>
                      <a:pt x="21734" y="573"/>
                      <a:pt x="19732" y="135"/>
                    </a:cubicBezTo>
                    <a:cubicBezTo>
                      <a:pt x="19245" y="48"/>
                      <a:pt x="18758" y="5"/>
                      <a:pt x="18272" y="5"/>
                    </a:cubicBezTo>
                    <a:cubicBezTo>
                      <a:pt x="18174" y="5"/>
                      <a:pt x="18077" y="7"/>
                      <a:pt x="17980" y="10"/>
                    </a:cubicBezTo>
                    <a:lnTo>
                      <a:pt x="17959" y="10"/>
                    </a:lnTo>
                    <a:cubicBezTo>
                      <a:pt x="17875" y="3"/>
                      <a:pt x="17792" y="1"/>
                      <a:pt x="177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8435125" y="4665425"/>
                <a:ext cx="277825" cy="25950"/>
              </a:xfrm>
              <a:custGeom>
                <a:avLst/>
                <a:gdLst/>
                <a:ahLst/>
                <a:cxnLst/>
                <a:rect l="l" t="t" r="r" b="b"/>
                <a:pathLst>
                  <a:path w="11113" h="1038" extrusionOk="0">
                    <a:moveTo>
                      <a:pt x="10925" y="0"/>
                    </a:moveTo>
                    <a:cubicBezTo>
                      <a:pt x="10716" y="0"/>
                      <a:pt x="10508" y="63"/>
                      <a:pt x="10299" y="146"/>
                    </a:cubicBezTo>
                    <a:cubicBezTo>
                      <a:pt x="10090" y="209"/>
                      <a:pt x="9882" y="250"/>
                      <a:pt x="9673" y="292"/>
                    </a:cubicBezTo>
                    <a:cubicBezTo>
                      <a:pt x="9214" y="396"/>
                      <a:pt x="8776" y="480"/>
                      <a:pt x="8318" y="542"/>
                    </a:cubicBezTo>
                    <a:cubicBezTo>
                      <a:pt x="7661" y="603"/>
                      <a:pt x="7004" y="642"/>
                      <a:pt x="6348" y="642"/>
                    </a:cubicBezTo>
                    <a:cubicBezTo>
                      <a:pt x="6108" y="642"/>
                      <a:pt x="5867" y="637"/>
                      <a:pt x="5627" y="626"/>
                    </a:cubicBezTo>
                    <a:cubicBezTo>
                      <a:pt x="4730" y="605"/>
                      <a:pt x="3854" y="542"/>
                      <a:pt x="2957" y="459"/>
                    </a:cubicBezTo>
                    <a:cubicBezTo>
                      <a:pt x="2019" y="376"/>
                      <a:pt x="1059" y="355"/>
                      <a:pt x="141" y="209"/>
                    </a:cubicBezTo>
                    <a:cubicBezTo>
                      <a:pt x="134" y="207"/>
                      <a:pt x="128" y="207"/>
                      <a:pt x="122" y="207"/>
                    </a:cubicBezTo>
                    <a:cubicBezTo>
                      <a:pt x="32" y="207"/>
                      <a:pt x="1" y="337"/>
                      <a:pt x="79" y="376"/>
                    </a:cubicBezTo>
                    <a:lnTo>
                      <a:pt x="100" y="355"/>
                    </a:lnTo>
                    <a:cubicBezTo>
                      <a:pt x="997" y="605"/>
                      <a:pt x="1914" y="772"/>
                      <a:pt x="2853" y="834"/>
                    </a:cubicBezTo>
                    <a:cubicBezTo>
                      <a:pt x="3791" y="939"/>
                      <a:pt x="4730" y="1001"/>
                      <a:pt x="5689" y="1022"/>
                    </a:cubicBezTo>
                    <a:cubicBezTo>
                      <a:pt x="5919" y="1033"/>
                      <a:pt x="6151" y="1038"/>
                      <a:pt x="6384" y="1038"/>
                    </a:cubicBezTo>
                    <a:cubicBezTo>
                      <a:pt x="7084" y="1038"/>
                      <a:pt x="7796" y="991"/>
                      <a:pt x="8484" y="897"/>
                    </a:cubicBezTo>
                    <a:cubicBezTo>
                      <a:pt x="8943" y="855"/>
                      <a:pt x="9381" y="772"/>
                      <a:pt x="9840" y="668"/>
                    </a:cubicBezTo>
                    <a:cubicBezTo>
                      <a:pt x="10216" y="584"/>
                      <a:pt x="10737" y="522"/>
                      <a:pt x="11029" y="250"/>
                    </a:cubicBezTo>
                    <a:cubicBezTo>
                      <a:pt x="11112" y="146"/>
                      <a:pt x="11050" y="0"/>
                      <a:pt x="109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8300475" y="4293100"/>
                <a:ext cx="21400" cy="78925"/>
              </a:xfrm>
              <a:custGeom>
                <a:avLst/>
                <a:gdLst/>
                <a:ahLst/>
                <a:cxnLst/>
                <a:rect l="l" t="t" r="r" b="b"/>
                <a:pathLst>
                  <a:path w="856" h="3157" extrusionOk="0">
                    <a:moveTo>
                      <a:pt x="459" y="1"/>
                    </a:moveTo>
                    <a:cubicBezTo>
                      <a:pt x="407" y="1"/>
                      <a:pt x="355" y="22"/>
                      <a:pt x="313" y="63"/>
                    </a:cubicBezTo>
                    <a:lnTo>
                      <a:pt x="271" y="63"/>
                    </a:lnTo>
                    <a:cubicBezTo>
                      <a:pt x="167" y="147"/>
                      <a:pt x="84" y="272"/>
                      <a:pt x="42" y="418"/>
                    </a:cubicBezTo>
                    <a:cubicBezTo>
                      <a:pt x="21" y="564"/>
                      <a:pt x="0" y="710"/>
                      <a:pt x="21" y="877"/>
                    </a:cubicBezTo>
                    <a:lnTo>
                      <a:pt x="21" y="1628"/>
                    </a:lnTo>
                    <a:cubicBezTo>
                      <a:pt x="21" y="1878"/>
                      <a:pt x="42" y="2149"/>
                      <a:pt x="104" y="2420"/>
                    </a:cubicBezTo>
                    <a:cubicBezTo>
                      <a:pt x="125" y="2525"/>
                      <a:pt x="167" y="2650"/>
                      <a:pt x="209" y="2775"/>
                    </a:cubicBezTo>
                    <a:cubicBezTo>
                      <a:pt x="250" y="2900"/>
                      <a:pt x="271" y="3067"/>
                      <a:pt x="417" y="3129"/>
                    </a:cubicBezTo>
                    <a:cubicBezTo>
                      <a:pt x="452" y="3147"/>
                      <a:pt x="490" y="3157"/>
                      <a:pt x="527" y="3157"/>
                    </a:cubicBezTo>
                    <a:cubicBezTo>
                      <a:pt x="580" y="3157"/>
                      <a:pt x="631" y="3137"/>
                      <a:pt x="668" y="3088"/>
                    </a:cubicBezTo>
                    <a:cubicBezTo>
                      <a:pt x="793" y="3004"/>
                      <a:pt x="772" y="2879"/>
                      <a:pt x="793" y="2733"/>
                    </a:cubicBezTo>
                    <a:cubicBezTo>
                      <a:pt x="814" y="2608"/>
                      <a:pt x="834" y="2483"/>
                      <a:pt x="834" y="2358"/>
                    </a:cubicBezTo>
                    <a:cubicBezTo>
                      <a:pt x="855" y="2107"/>
                      <a:pt x="855" y="1836"/>
                      <a:pt x="834" y="1586"/>
                    </a:cubicBezTo>
                    <a:cubicBezTo>
                      <a:pt x="814" y="1315"/>
                      <a:pt x="814" y="1085"/>
                      <a:pt x="814" y="835"/>
                    </a:cubicBezTo>
                    <a:cubicBezTo>
                      <a:pt x="834" y="689"/>
                      <a:pt x="834" y="543"/>
                      <a:pt x="793" y="418"/>
                    </a:cubicBezTo>
                    <a:cubicBezTo>
                      <a:pt x="772" y="293"/>
                      <a:pt x="688" y="168"/>
                      <a:pt x="605" y="63"/>
                    </a:cubicBezTo>
                    <a:cubicBezTo>
                      <a:pt x="563" y="22"/>
                      <a:pt x="511" y="1"/>
                      <a:pt x="4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8306200" y="4392250"/>
                <a:ext cx="72500" cy="193200"/>
              </a:xfrm>
              <a:custGeom>
                <a:avLst/>
                <a:gdLst/>
                <a:ahLst/>
                <a:cxnLst/>
                <a:rect l="l" t="t" r="r" b="b"/>
                <a:pathLst>
                  <a:path w="2900" h="7728" extrusionOk="0">
                    <a:moveTo>
                      <a:pt x="530" y="1"/>
                    </a:moveTo>
                    <a:cubicBezTo>
                      <a:pt x="432" y="1"/>
                      <a:pt x="331" y="48"/>
                      <a:pt x="272" y="144"/>
                    </a:cubicBezTo>
                    <a:lnTo>
                      <a:pt x="293" y="144"/>
                    </a:lnTo>
                    <a:cubicBezTo>
                      <a:pt x="1" y="707"/>
                      <a:pt x="293" y="1541"/>
                      <a:pt x="376" y="2125"/>
                    </a:cubicBezTo>
                    <a:cubicBezTo>
                      <a:pt x="522" y="2793"/>
                      <a:pt x="668" y="3481"/>
                      <a:pt x="877" y="4148"/>
                    </a:cubicBezTo>
                    <a:cubicBezTo>
                      <a:pt x="1064" y="4795"/>
                      <a:pt x="1294" y="5421"/>
                      <a:pt x="1544" y="6046"/>
                    </a:cubicBezTo>
                    <a:cubicBezTo>
                      <a:pt x="1815" y="6672"/>
                      <a:pt x="2045" y="7298"/>
                      <a:pt x="2629" y="7715"/>
                    </a:cubicBezTo>
                    <a:cubicBezTo>
                      <a:pt x="2650" y="7724"/>
                      <a:pt x="2673" y="7728"/>
                      <a:pt x="2696" y="7728"/>
                    </a:cubicBezTo>
                    <a:cubicBezTo>
                      <a:pt x="2786" y="7728"/>
                      <a:pt x="2879" y="7664"/>
                      <a:pt x="2879" y="7548"/>
                    </a:cubicBezTo>
                    <a:cubicBezTo>
                      <a:pt x="2900" y="6902"/>
                      <a:pt x="2629" y="6338"/>
                      <a:pt x="2378" y="5754"/>
                    </a:cubicBezTo>
                    <a:cubicBezTo>
                      <a:pt x="2149" y="5170"/>
                      <a:pt x="1919" y="4482"/>
                      <a:pt x="1732" y="3836"/>
                    </a:cubicBezTo>
                    <a:cubicBezTo>
                      <a:pt x="1523" y="3189"/>
                      <a:pt x="1377" y="2584"/>
                      <a:pt x="1231" y="1938"/>
                    </a:cubicBezTo>
                    <a:cubicBezTo>
                      <a:pt x="1169" y="1625"/>
                      <a:pt x="1106" y="1312"/>
                      <a:pt x="1064" y="999"/>
                    </a:cubicBezTo>
                    <a:cubicBezTo>
                      <a:pt x="1043" y="686"/>
                      <a:pt x="939" y="352"/>
                      <a:pt x="731" y="81"/>
                    </a:cubicBezTo>
                    <a:cubicBezTo>
                      <a:pt x="677" y="28"/>
                      <a:pt x="604" y="1"/>
                      <a:pt x="5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8144025" y="2627125"/>
                <a:ext cx="367125" cy="1509050"/>
              </a:xfrm>
              <a:custGeom>
                <a:avLst/>
                <a:gdLst/>
                <a:ahLst/>
                <a:cxnLst/>
                <a:rect l="l" t="t" r="r" b="b"/>
                <a:pathLst>
                  <a:path w="14685" h="60362" extrusionOk="0">
                    <a:moveTo>
                      <a:pt x="84" y="0"/>
                    </a:moveTo>
                    <a:cubicBezTo>
                      <a:pt x="1336" y="2920"/>
                      <a:pt x="1" y="5903"/>
                      <a:pt x="63" y="8969"/>
                    </a:cubicBezTo>
                    <a:cubicBezTo>
                      <a:pt x="105" y="11847"/>
                      <a:pt x="627" y="14705"/>
                      <a:pt x="1211" y="17520"/>
                    </a:cubicBezTo>
                    <a:cubicBezTo>
                      <a:pt x="1899" y="20858"/>
                      <a:pt x="3442" y="23945"/>
                      <a:pt x="4569" y="27157"/>
                    </a:cubicBezTo>
                    <a:cubicBezTo>
                      <a:pt x="5570" y="30118"/>
                      <a:pt x="6237" y="33164"/>
                      <a:pt x="6905" y="36209"/>
                    </a:cubicBezTo>
                    <a:lnTo>
                      <a:pt x="7134" y="37252"/>
                    </a:lnTo>
                    <a:cubicBezTo>
                      <a:pt x="7176" y="37460"/>
                      <a:pt x="7218" y="37648"/>
                      <a:pt x="7259" y="37857"/>
                    </a:cubicBezTo>
                    <a:cubicBezTo>
                      <a:pt x="7322" y="38086"/>
                      <a:pt x="7364" y="38295"/>
                      <a:pt x="7405" y="38503"/>
                    </a:cubicBezTo>
                    <a:cubicBezTo>
                      <a:pt x="8594" y="43989"/>
                      <a:pt x="9804" y="49495"/>
                      <a:pt x="11014" y="55001"/>
                    </a:cubicBezTo>
                    <a:lnTo>
                      <a:pt x="11222" y="55961"/>
                    </a:lnTo>
                    <a:cubicBezTo>
                      <a:pt x="11306" y="56357"/>
                      <a:pt x="11389" y="56753"/>
                      <a:pt x="11472" y="57150"/>
                    </a:cubicBezTo>
                    <a:cubicBezTo>
                      <a:pt x="11493" y="57191"/>
                      <a:pt x="11493" y="57212"/>
                      <a:pt x="11493" y="57233"/>
                    </a:cubicBezTo>
                    <a:cubicBezTo>
                      <a:pt x="11598" y="57692"/>
                      <a:pt x="11681" y="58130"/>
                      <a:pt x="11785" y="58568"/>
                    </a:cubicBezTo>
                    <a:cubicBezTo>
                      <a:pt x="11910" y="59173"/>
                      <a:pt x="12077" y="59778"/>
                      <a:pt x="12265" y="60362"/>
                    </a:cubicBezTo>
                    <a:lnTo>
                      <a:pt x="14685" y="60362"/>
                    </a:lnTo>
                    <a:cubicBezTo>
                      <a:pt x="14685" y="59235"/>
                      <a:pt x="14539" y="58109"/>
                      <a:pt x="14267" y="57025"/>
                    </a:cubicBezTo>
                    <a:cubicBezTo>
                      <a:pt x="14121" y="56357"/>
                      <a:pt x="13955" y="55711"/>
                      <a:pt x="13767" y="55064"/>
                    </a:cubicBezTo>
                    <a:cubicBezTo>
                      <a:pt x="13621" y="54522"/>
                      <a:pt x="13475" y="54000"/>
                      <a:pt x="13350" y="53479"/>
                    </a:cubicBezTo>
                    <a:cubicBezTo>
                      <a:pt x="13287" y="53228"/>
                      <a:pt x="13225" y="52978"/>
                      <a:pt x="13141" y="52707"/>
                    </a:cubicBezTo>
                    <a:cubicBezTo>
                      <a:pt x="13058" y="52415"/>
                      <a:pt x="12995" y="52123"/>
                      <a:pt x="12933" y="51831"/>
                    </a:cubicBezTo>
                    <a:cubicBezTo>
                      <a:pt x="12912" y="51768"/>
                      <a:pt x="12891" y="51706"/>
                      <a:pt x="12870" y="51643"/>
                    </a:cubicBezTo>
                    <a:cubicBezTo>
                      <a:pt x="12724" y="51122"/>
                      <a:pt x="12599" y="50580"/>
                      <a:pt x="12474" y="50037"/>
                    </a:cubicBezTo>
                    <a:cubicBezTo>
                      <a:pt x="11222" y="45073"/>
                      <a:pt x="10117" y="40088"/>
                      <a:pt x="9157" y="35062"/>
                    </a:cubicBezTo>
                    <a:cubicBezTo>
                      <a:pt x="9136" y="34957"/>
                      <a:pt x="9116" y="34832"/>
                      <a:pt x="9095" y="34749"/>
                    </a:cubicBezTo>
                    <a:cubicBezTo>
                      <a:pt x="9074" y="34665"/>
                      <a:pt x="9053" y="34582"/>
                      <a:pt x="9053" y="34498"/>
                    </a:cubicBezTo>
                    <a:cubicBezTo>
                      <a:pt x="8427" y="31266"/>
                      <a:pt x="7885" y="28033"/>
                      <a:pt x="7384" y="24800"/>
                    </a:cubicBezTo>
                    <a:cubicBezTo>
                      <a:pt x="6967" y="22005"/>
                      <a:pt x="6592" y="19189"/>
                      <a:pt x="5674" y="16519"/>
                    </a:cubicBezTo>
                    <a:cubicBezTo>
                      <a:pt x="5319" y="15518"/>
                      <a:pt x="4902" y="14538"/>
                      <a:pt x="4506" y="13578"/>
                    </a:cubicBezTo>
                    <a:cubicBezTo>
                      <a:pt x="4443" y="13432"/>
                      <a:pt x="4402" y="13307"/>
                      <a:pt x="4339" y="13182"/>
                    </a:cubicBezTo>
                    <a:cubicBezTo>
                      <a:pt x="4297" y="13057"/>
                      <a:pt x="4235" y="12911"/>
                      <a:pt x="4193" y="12786"/>
                    </a:cubicBezTo>
                    <a:cubicBezTo>
                      <a:pt x="3651" y="11534"/>
                      <a:pt x="3192" y="10220"/>
                      <a:pt x="2879" y="8885"/>
                    </a:cubicBezTo>
                    <a:cubicBezTo>
                      <a:pt x="2191" y="5799"/>
                      <a:pt x="1398" y="2920"/>
                      <a:pt x="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8251975" y="2753825"/>
                <a:ext cx="308725" cy="1382875"/>
              </a:xfrm>
              <a:custGeom>
                <a:avLst/>
                <a:gdLst/>
                <a:ahLst/>
                <a:cxnLst/>
                <a:rect l="l" t="t" r="r" b="b"/>
                <a:pathLst>
                  <a:path w="12349" h="55315" extrusionOk="0">
                    <a:moveTo>
                      <a:pt x="1273" y="1"/>
                    </a:moveTo>
                    <a:cubicBezTo>
                      <a:pt x="960" y="939"/>
                      <a:pt x="689" y="1919"/>
                      <a:pt x="501" y="2900"/>
                    </a:cubicBezTo>
                    <a:cubicBezTo>
                      <a:pt x="480" y="3046"/>
                      <a:pt x="438" y="3171"/>
                      <a:pt x="417" y="3296"/>
                    </a:cubicBezTo>
                    <a:cubicBezTo>
                      <a:pt x="397" y="3421"/>
                      <a:pt x="376" y="3546"/>
                      <a:pt x="355" y="3671"/>
                    </a:cubicBezTo>
                    <a:cubicBezTo>
                      <a:pt x="125" y="5027"/>
                      <a:pt x="21" y="6383"/>
                      <a:pt x="21" y="7760"/>
                    </a:cubicBezTo>
                    <a:cubicBezTo>
                      <a:pt x="21" y="7906"/>
                      <a:pt x="0" y="8031"/>
                      <a:pt x="21" y="8177"/>
                    </a:cubicBezTo>
                    <a:cubicBezTo>
                      <a:pt x="42" y="8323"/>
                      <a:pt x="42" y="8469"/>
                      <a:pt x="42" y="8615"/>
                    </a:cubicBezTo>
                    <a:cubicBezTo>
                      <a:pt x="84" y="9720"/>
                      <a:pt x="188" y="10805"/>
                      <a:pt x="397" y="11889"/>
                    </a:cubicBezTo>
                    <a:cubicBezTo>
                      <a:pt x="751" y="13933"/>
                      <a:pt x="1398" y="15894"/>
                      <a:pt x="1773" y="17938"/>
                    </a:cubicBezTo>
                    <a:cubicBezTo>
                      <a:pt x="2420" y="21338"/>
                      <a:pt x="2336" y="24842"/>
                      <a:pt x="2733" y="28304"/>
                    </a:cubicBezTo>
                    <a:cubicBezTo>
                      <a:pt x="2962" y="30265"/>
                      <a:pt x="3317" y="32205"/>
                      <a:pt x="3776" y="34144"/>
                    </a:cubicBezTo>
                    <a:cubicBezTo>
                      <a:pt x="3817" y="34374"/>
                      <a:pt x="3880" y="34582"/>
                      <a:pt x="3942" y="34853"/>
                    </a:cubicBezTo>
                    <a:cubicBezTo>
                      <a:pt x="4005" y="35125"/>
                      <a:pt x="4068" y="35417"/>
                      <a:pt x="4130" y="35667"/>
                    </a:cubicBezTo>
                    <a:cubicBezTo>
                      <a:pt x="4464" y="37043"/>
                      <a:pt x="4839" y="38399"/>
                      <a:pt x="5194" y="39755"/>
                    </a:cubicBezTo>
                    <a:cubicBezTo>
                      <a:pt x="5632" y="41403"/>
                      <a:pt x="6195" y="43113"/>
                      <a:pt x="6737" y="44844"/>
                    </a:cubicBezTo>
                    <a:cubicBezTo>
                      <a:pt x="6821" y="45115"/>
                      <a:pt x="6904" y="45386"/>
                      <a:pt x="6967" y="45637"/>
                    </a:cubicBezTo>
                    <a:cubicBezTo>
                      <a:pt x="7071" y="45970"/>
                      <a:pt x="7175" y="46304"/>
                      <a:pt x="7280" y="46638"/>
                    </a:cubicBezTo>
                    <a:cubicBezTo>
                      <a:pt x="7822" y="48411"/>
                      <a:pt x="8239" y="50225"/>
                      <a:pt x="8531" y="52082"/>
                    </a:cubicBezTo>
                    <a:cubicBezTo>
                      <a:pt x="8573" y="52395"/>
                      <a:pt x="8615" y="52707"/>
                      <a:pt x="8656" y="53020"/>
                    </a:cubicBezTo>
                    <a:cubicBezTo>
                      <a:pt x="8677" y="53271"/>
                      <a:pt x="8698" y="53500"/>
                      <a:pt x="8719" y="53709"/>
                    </a:cubicBezTo>
                    <a:lnTo>
                      <a:pt x="8719" y="53917"/>
                    </a:lnTo>
                    <a:lnTo>
                      <a:pt x="8719" y="54480"/>
                    </a:lnTo>
                    <a:cubicBezTo>
                      <a:pt x="8698" y="54751"/>
                      <a:pt x="8677" y="55023"/>
                      <a:pt x="8677" y="55315"/>
                    </a:cubicBezTo>
                    <a:lnTo>
                      <a:pt x="12223" y="55315"/>
                    </a:lnTo>
                    <a:cubicBezTo>
                      <a:pt x="12265" y="55064"/>
                      <a:pt x="12306" y="54793"/>
                      <a:pt x="12306" y="54543"/>
                    </a:cubicBezTo>
                    <a:cubicBezTo>
                      <a:pt x="12348" y="54042"/>
                      <a:pt x="12348" y="53521"/>
                      <a:pt x="12306" y="53083"/>
                    </a:cubicBezTo>
                    <a:cubicBezTo>
                      <a:pt x="12306" y="52728"/>
                      <a:pt x="12285" y="52353"/>
                      <a:pt x="12244" y="51977"/>
                    </a:cubicBezTo>
                    <a:cubicBezTo>
                      <a:pt x="12160" y="51060"/>
                      <a:pt x="12035" y="50121"/>
                      <a:pt x="11868" y="49203"/>
                    </a:cubicBezTo>
                    <a:cubicBezTo>
                      <a:pt x="11639" y="47973"/>
                      <a:pt x="11326" y="46742"/>
                      <a:pt x="10971" y="45532"/>
                    </a:cubicBezTo>
                    <a:cubicBezTo>
                      <a:pt x="10971" y="45470"/>
                      <a:pt x="10951" y="45407"/>
                      <a:pt x="10930" y="45345"/>
                    </a:cubicBezTo>
                    <a:cubicBezTo>
                      <a:pt x="10492" y="43843"/>
                      <a:pt x="10012" y="42341"/>
                      <a:pt x="9532" y="40860"/>
                    </a:cubicBezTo>
                    <a:cubicBezTo>
                      <a:pt x="9449" y="40610"/>
                      <a:pt x="9365" y="40360"/>
                      <a:pt x="9303" y="40130"/>
                    </a:cubicBezTo>
                    <a:cubicBezTo>
                      <a:pt x="9219" y="39838"/>
                      <a:pt x="9115" y="39546"/>
                      <a:pt x="9032" y="39275"/>
                    </a:cubicBezTo>
                    <a:lnTo>
                      <a:pt x="8990" y="39087"/>
                    </a:lnTo>
                    <a:cubicBezTo>
                      <a:pt x="8927" y="38941"/>
                      <a:pt x="8886" y="38795"/>
                      <a:pt x="8844" y="38629"/>
                    </a:cubicBezTo>
                    <a:cubicBezTo>
                      <a:pt x="8823" y="38587"/>
                      <a:pt x="8802" y="38524"/>
                      <a:pt x="8802" y="38483"/>
                    </a:cubicBezTo>
                    <a:cubicBezTo>
                      <a:pt x="8740" y="38274"/>
                      <a:pt x="8677" y="38065"/>
                      <a:pt x="8615" y="37857"/>
                    </a:cubicBezTo>
                    <a:cubicBezTo>
                      <a:pt x="8031" y="35938"/>
                      <a:pt x="7592" y="33957"/>
                      <a:pt x="7342" y="31933"/>
                    </a:cubicBezTo>
                    <a:cubicBezTo>
                      <a:pt x="7238" y="31057"/>
                      <a:pt x="7175" y="30181"/>
                      <a:pt x="7134" y="29284"/>
                    </a:cubicBezTo>
                    <a:cubicBezTo>
                      <a:pt x="7113" y="28826"/>
                      <a:pt x="7113" y="28408"/>
                      <a:pt x="7092" y="27908"/>
                    </a:cubicBezTo>
                    <a:cubicBezTo>
                      <a:pt x="7071" y="27428"/>
                      <a:pt x="7071" y="26928"/>
                      <a:pt x="7071" y="26448"/>
                    </a:cubicBezTo>
                    <a:cubicBezTo>
                      <a:pt x="7050" y="24091"/>
                      <a:pt x="7050" y="21755"/>
                      <a:pt x="6654" y="19461"/>
                    </a:cubicBezTo>
                    <a:cubicBezTo>
                      <a:pt x="6633" y="19335"/>
                      <a:pt x="6612" y="19231"/>
                      <a:pt x="6591" y="19127"/>
                    </a:cubicBezTo>
                    <a:cubicBezTo>
                      <a:pt x="6570" y="18960"/>
                      <a:pt x="6529" y="18772"/>
                      <a:pt x="6487" y="18605"/>
                    </a:cubicBezTo>
                    <a:cubicBezTo>
                      <a:pt x="6445" y="18355"/>
                      <a:pt x="6383" y="18126"/>
                      <a:pt x="6320" y="17875"/>
                    </a:cubicBezTo>
                    <a:cubicBezTo>
                      <a:pt x="6299" y="17813"/>
                      <a:pt x="6278" y="17729"/>
                      <a:pt x="6258" y="17646"/>
                    </a:cubicBezTo>
                    <a:cubicBezTo>
                      <a:pt x="6195" y="17354"/>
                      <a:pt x="6112" y="17041"/>
                      <a:pt x="6028" y="16791"/>
                    </a:cubicBezTo>
                    <a:cubicBezTo>
                      <a:pt x="5945" y="16541"/>
                      <a:pt x="5882" y="16290"/>
                      <a:pt x="5799" y="16040"/>
                    </a:cubicBezTo>
                    <a:cubicBezTo>
                      <a:pt x="4088" y="10680"/>
                      <a:pt x="1022" y="5590"/>
                      <a:pt x="1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8248850" y="2724625"/>
                <a:ext cx="315500" cy="1412075"/>
              </a:xfrm>
              <a:custGeom>
                <a:avLst/>
                <a:gdLst/>
                <a:ahLst/>
                <a:cxnLst/>
                <a:rect l="l" t="t" r="r" b="b"/>
                <a:pathLst>
                  <a:path w="12620" h="56483" extrusionOk="0">
                    <a:moveTo>
                      <a:pt x="1606" y="1"/>
                    </a:moveTo>
                    <a:lnTo>
                      <a:pt x="1252" y="1043"/>
                    </a:lnTo>
                    <a:cubicBezTo>
                      <a:pt x="1001" y="1815"/>
                      <a:pt x="772" y="2608"/>
                      <a:pt x="584" y="3421"/>
                    </a:cubicBezTo>
                    <a:cubicBezTo>
                      <a:pt x="563" y="3567"/>
                      <a:pt x="522" y="3713"/>
                      <a:pt x="501" y="3859"/>
                    </a:cubicBezTo>
                    <a:cubicBezTo>
                      <a:pt x="459" y="4005"/>
                      <a:pt x="438" y="4109"/>
                      <a:pt x="417" y="4235"/>
                    </a:cubicBezTo>
                    <a:cubicBezTo>
                      <a:pt x="146" y="5632"/>
                      <a:pt x="0" y="7050"/>
                      <a:pt x="0" y="8490"/>
                    </a:cubicBezTo>
                    <a:lnTo>
                      <a:pt x="0" y="8886"/>
                    </a:lnTo>
                    <a:lnTo>
                      <a:pt x="0" y="9303"/>
                    </a:lnTo>
                    <a:cubicBezTo>
                      <a:pt x="21" y="10554"/>
                      <a:pt x="146" y="11806"/>
                      <a:pt x="376" y="13036"/>
                    </a:cubicBezTo>
                    <a:cubicBezTo>
                      <a:pt x="563" y="14079"/>
                      <a:pt x="834" y="15122"/>
                      <a:pt x="1085" y="16144"/>
                    </a:cubicBezTo>
                    <a:cubicBezTo>
                      <a:pt x="1335" y="17104"/>
                      <a:pt x="1564" y="18084"/>
                      <a:pt x="1752" y="19064"/>
                    </a:cubicBezTo>
                    <a:cubicBezTo>
                      <a:pt x="2107" y="21150"/>
                      <a:pt x="2315" y="23236"/>
                      <a:pt x="2399" y="25342"/>
                    </a:cubicBezTo>
                    <a:cubicBezTo>
                      <a:pt x="2482" y="26677"/>
                      <a:pt x="2566" y="28075"/>
                      <a:pt x="2712" y="29430"/>
                    </a:cubicBezTo>
                    <a:cubicBezTo>
                      <a:pt x="2920" y="31182"/>
                      <a:pt x="3212" y="32914"/>
                      <a:pt x="3609" y="34645"/>
                    </a:cubicBezTo>
                    <a:cubicBezTo>
                      <a:pt x="3650" y="34833"/>
                      <a:pt x="3692" y="35041"/>
                      <a:pt x="3734" y="35229"/>
                    </a:cubicBezTo>
                    <a:cubicBezTo>
                      <a:pt x="3734" y="35250"/>
                      <a:pt x="3734" y="35271"/>
                      <a:pt x="3755" y="35312"/>
                    </a:cubicBezTo>
                    <a:cubicBezTo>
                      <a:pt x="3817" y="35542"/>
                      <a:pt x="3859" y="35792"/>
                      <a:pt x="3921" y="36021"/>
                    </a:cubicBezTo>
                    <a:cubicBezTo>
                      <a:pt x="4318" y="37669"/>
                      <a:pt x="4735" y="39296"/>
                      <a:pt x="5173" y="40902"/>
                    </a:cubicBezTo>
                    <a:cubicBezTo>
                      <a:pt x="5527" y="42237"/>
                      <a:pt x="5965" y="43572"/>
                      <a:pt x="6403" y="44990"/>
                    </a:cubicBezTo>
                    <a:cubicBezTo>
                      <a:pt x="6633" y="45720"/>
                      <a:pt x="6862" y="46471"/>
                      <a:pt x="7092" y="47201"/>
                    </a:cubicBezTo>
                    <a:lnTo>
                      <a:pt x="7384" y="48202"/>
                    </a:lnTo>
                    <a:cubicBezTo>
                      <a:pt x="7551" y="48765"/>
                      <a:pt x="7697" y="49349"/>
                      <a:pt x="7843" y="49912"/>
                    </a:cubicBezTo>
                    <a:cubicBezTo>
                      <a:pt x="7843" y="49933"/>
                      <a:pt x="7843" y="49933"/>
                      <a:pt x="7843" y="49933"/>
                    </a:cubicBezTo>
                    <a:cubicBezTo>
                      <a:pt x="8072" y="50809"/>
                      <a:pt x="8260" y="51665"/>
                      <a:pt x="8406" y="52520"/>
                    </a:cubicBezTo>
                    <a:cubicBezTo>
                      <a:pt x="8448" y="52749"/>
                      <a:pt x="8468" y="52958"/>
                      <a:pt x="8510" y="53187"/>
                    </a:cubicBezTo>
                    <a:cubicBezTo>
                      <a:pt x="8552" y="53479"/>
                      <a:pt x="8594" y="53792"/>
                      <a:pt x="8614" y="54063"/>
                    </a:cubicBezTo>
                    <a:cubicBezTo>
                      <a:pt x="8635" y="54355"/>
                      <a:pt x="8656" y="54585"/>
                      <a:pt x="8677" y="54835"/>
                    </a:cubicBezTo>
                    <a:cubicBezTo>
                      <a:pt x="8677" y="54877"/>
                      <a:pt x="8677" y="54939"/>
                      <a:pt x="8677" y="54981"/>
                    </a:cubicBezTo>
                    <a:lnTo>
                      <a:pt x="8677" y="55711"/>
                    </a:lnTo>
                    <a:cubicBezTo>
                      <a:pt x="8677" y="55982"/>
                      <a:pt x="8656" y="56170"/>
                      <a:pt x="8656" y="56420"/>
                    </a:cubicBezTo>
                    <a:lnTo>
                      <a:pt x="8969" y="56420"/>
                    </a:lnTo>
                    <a:lnTo>
                      <a:pt x="8969" y="56107"/>
                    </a:lnTo>
                    <a:cubicBezTo>
                      <a:pt x="8969" y="56003"/>
                      <a:pt x="8969" y="55836"/>
                      <a:pt x="8990" y="55711"/>
                    </a:cubicBezTo>
                    <a:lnTo>
                      <a:pt x="8990" y="55627"/>
                    </a:lnTo>
                    <a:cubicBezTo>
                      <a:pt x="8990" y="55440"/>
                      <a:pt x="8990" y="55252"/>
                      <a:pt x="8990" y="55085"/>
                    </a:cubicBezTo>
                    <a:lnTo>
                      <a:pt x="8990" y="54814"/>
                    </a:lnTo>
                    <a:cubicBezTo>
                      <a:pt x="8969" y="54272"/>
                      <a:pt x="8906" y="53729"/>
                      <a:pt x="8823" y="53166"/>
                    </a:cubicBezTo>
                    <a:cubicBezTo>
                      <a:pt x="8489" y="50914"/>
                      <a:pt x="7843" y="48578"/>
                      <a:pt x="7133" y="46304"/>
                    </a:cubicBezTo>
                    <a:cubicBezTo>
                      <a:pt x="7050" y="46054"/>
                      <a:pt x="6967" y="45762"/>
                      <a:pt x="6862" y="45491"/>
                    </a:cubicBezTo>
                    <a:cubicBezTo>
                      <a:pt x="6800" y="45303"/>
                      <a:pt x="6758" y="45094"/>
                      <a:pt x="6695" y="44907"/>
                    </a:cubicBezTo>
                    <a:cubicBezTo>
                      <a:pt x="6695" y="44865"/>
                      <a:pt x="6675" y="44844"/>
                      <a:pt x="6654" y="44802"/>
                    </a:cubicBezTo>
                    <a:cubicBezTo>
                      <a:pt x="6216" y="43426"/>
                      <a:pt x="5819" y="42112"/>
                      <a:pt x="5465" y="40819"/>
                    </a:cubicBezTo>
                    <a:cubicBezTo>
                      <a:pt x="5194" y="39776"/>
                      <a:pt x="4902" y="38691"/>
                      <a:pt x="4631" y="37627"/>
                    </a:cubicBezTo>
                    <a:lnTo>
                      <a:pt x="4401" y="36710"/>
                    </a:lnTo>
                    <a:cubicBezTo>
                      <a:pt x="4339" y="36459"/>
                      <a:pt x="4276" y="36188"/>
                      <a:pt x="4213" y="35917"/>
                    </a:cubicBezTo>
                    <a:cubicBezTo>
                      <a:pt x="3671" y="33769"/>
                      <a:pt x="3275" y="31600"/>
                      <a:pt x="3025" y="29389"/>
                    </a:cubicBezTo>
                    <a:cubicBezTo>
                      <a:pt x="2858" y="28054"/>
                      <a:pt x="2774" y="26677"/>
                      <a:pt x="2691" y="25342"/>
                    </a:cubicBezTo>
                    <a:cubicBezTo>
                      <a:pt x="2566" y="23257"/>
                      <a:pt x="2441" y="21108"/>
                      <a:pt x="2044" y="19023"/>
                    </a:cubicBezTo>
                    <a:cubicBezTo>
                      <a:pt x="1877" y="18021"/>
                      <a:pt x="1627" y="17041"/>
                      <a:pt x="1377" y="16082"/>
                    </a:cubicBezTo>
                    <a:cubicBezTo>
                      <a:pt x="1126" y="15060"/>
                      <a:pt x="855" y="14017"/>
                      <a:pt x="668" y="12995"/>
                    </a:cubicBezTo>
                    <a:cubicBezTo>
                      <a:pt x="501" y="12035"/>
                      <a:pt x="396" y="11097"/>
                      <a:pt x="334" y="10137"/>
                    </a:cubicBezTo>
                    <a:cubicBezTo>
                      <a:pt x="334" y="9991"/>
                      <a:pt x="334" y="9845"/>
                      <a:pt x="313" y="9678"/>
                    </a:cubicBezTo>
                    <a:cubicBezTo>
                      <a:pt x="313" y="9532"/>
                      <a:pt x="313" y="9386"/>
                      <a:pt x="313" y="9261"/>
                    </a:cubicBezTo>
                    <a:cubicBezTo>
                      <a:pt x="292" y="7926"/>
                      <a:pt x="376" y="6591"/>
                      <a:pt x="584" y="5277"/>
                    </a:cubicBezTo>
                    <a:cubicBezTo>
                      <a:pt x="584" y="5173"/>
                      <a:pt x="605" y="5048"/>
                      <a:pt x="626" y="4923"/>
                    </a:cubicBezTo>
                    <a:lnTo>
                      <a:pt x="688" y="4547"/>
                    </a:lnTo>
                    <a:cubicBezTo>
                      <a:pt x="855" y="3734"/>
                      <a:pt x="1043" y="2941"/>
                      <a:pt x="1272" y="2149"/>
                    </a:cubicBezTo>
                    <a:cubicBezTo>
                      <a:pt x="1356" y="5736"/>
                      <a:pt x="2733" y="9178"/>
                      <a:pt x="4067" y="12536"/>
                    </a:cubicBezTo>
                    <a:cubicBezTo>
                      <a:pt x="4777" y="14288"/>
                      <a:pt x="5486" y="16103"/>
                      <a:pt x="6028" y="17938"/>
                    </a:cubicBezTo>
                    <a:cubicBezTo>
                      <a:pt x="6111" y="18209"/>
                      <a:pt x="6195" y="18480"/>
                      <a:pt x="6257" y="18751"/>
                    </a:cubicBezTo>
                    <a:cubicBezTo>
                      <a:pt x="6341" y="19064"/>
                      <a:pt x="6403" y="19377"/>
                      <a:pt x="6466" y="19690"/>
                    </a:cubicBezTo>
                    <a:cubicBezTo>
                      <a:pt x="6487" y="19690"/>
                      <a:pt x="6487" y="19690"/>
                      <a:pt x="6466" y="19711"/>
                    </a:cubicBezTo>
                    <a:cubicBezTo>
                      <a:pt x="6508" y="19899"/>
                      <a:pt x="6549" y="20086"/>
                      <a:pt x="6591" y="20274"/>
                    </a:cubicBezTo>
                    <a:cubicBezTo>
                      <a:pt x="6612" y="20399"/>
                      <a:pt x="6633" y="20503"/>
                      <a:pt x="6654" y="20608"/>
                    </a:cubicBezTo>
                    <a:cubicBezTo>
                      <a:pt x="6716" y="21067"/>
                      <a:pt x="6779" y="21525"/>
                      <a:pt x="6841" y="21963"/>
                    </a:cubicBezTo>
                    <a:cubicBezTo>
                      <a:pt x="6967" y="23215"/>
                      <a:pt x="7029" y="24445"/>
                      <a:pt x="7050" y="25697"/>
                    </a:cubicBezTo>
                    <a:cubicBezTo>
                      <a:pt x="7050" y="26260"/>
                      <a:pt x="7071" y="26823"/>
                      <a:pt x="7071" y="27366"/>
                    </a:cubicBezTo>
                    <a:lnTo>
                      <a:pt x="7071" y="27574"/>
                    </a:lnTo>
                    <a:cubicBezTo>
                      <a:pt x="7071" y="28054"/>
                      <a:pt x="7071" y="28554"/>
                      <a:pt x="7092" y="29055"/>
                    </a:cubicBezTo>
                    <a:cubicBezTo>
                      <a:pt x="7092" y="30390"/>
                      <a:pt x="7175" y="31746"/>
                      <a:pt x="7321" y="33080"/>
                    </a:cubicBezTo>
                    <a:cubicBezTo>
                      <a:pt x="7613" y="35291"/>
                      <a:pt x="8114" y="37481"/>
                      <a:pt x="8781" y="39609"/>
                    </a:cubicBezTo>
                    <a:cubicBezTo>
                      <a:pt x="8844" y="39817"/>
                      <a:pt x="8906" y="40026"/>
                      <a:pt x="8969" y="40235"/>
                    </a:cubicBezTo>
                    <a:lnTo>
                      <a:pt x="9032" y="40443"/>
                    </a:lnTo>
                    <a:lnTo>
                      <a:pt x="9178" y="40881"/>
                    </a:lnTo>
                    <a:cubicBezTo>
                      <a:pt x="9219" y="41006"/>
                      <a:pt x="9261" y="41152"/>
                      <a:pt x="9282" y="41277"/>
                    </a:cubicBezTo>
                    <a:cubicBezTo>
                      <a:pt x="9365" y="41507"/>
                      <a:pt x="9449" y="41757"/>
                      <a:pt x="9511" y="41987"/>
                    </a:cubicBezTo>
                    <a:cubicBezTo>
                      <a:pt x="9595" y="42237"/>
                      <a:pt x="9657" y="42425"/>
                      <a:pt x="9720" y="42654"/>
                    </a:cubicBezTo>
                    <a:cubicBezTo>
                      <a:pt x="9720" y="42675"/>
                      <a:pt x="9741" y="42696"/>
                      <a:pt x="9762" y="42717"/>
                    </a:cubicBezTo>
                    <a:cubicBezTo>
                      <a:pt x="10158" y="43947"/>
                      <a:pt x="10533" y="45199"/>
                      <a:pt x="10909" y="46450"/>
                    </a:cubicBezTo>
                    <a:cubicBezTo>
                      <a:pt x="10930" y="46513"/>
                      <a:pt x="10950" y="46575"/>
                      <a:pt x="10971" y="46659"/>
                    </a:cubicBezTo>
                    <a:cubicBezTo>
                      <a:pt x="11451" y="48327"/>
                      <a:pt x="11826" y="50017"/>
                      <a:pt x="12098" y="51748"/>
                    </a:cubicBezTo>
                    <a:cubicBezTo>
                      <a:pt x="12139" y="52186"/>
                      <a:pt x="12202" y="52624"/>
                      <a:pt x="12244" y="53062"/>
                    </a:cubicBezTo>
                    <a:lnTo>
                      <a:pt x="12244" y="53104"/>
                    </a:lnTo>
                    <a:cubicBezTo>
                      <a:pt x="12306" y="53959"/>
                      <a:pt x="12327" y="54835"/>
                      <a:pt x="12285" y="55711"/>
                    </a:cubicBezTo>
                    <a:cubicBezTo>
                      <a:pt x="12264" y="55961"/>
                      <a:pt x="12244" y="56232"/>
                      <a:pt x="12181" y="56483"/>
                    </a:cubicBezTo>
                    <a:lnTo>
                      <a:pt x="12515" y="56483"/>
                    </a:lnTo>
                    <a:cubicBezTo>
                      <a:pt x="12536" y="56378"/>
                      <a:pt x="12556" y="56253"/>
                      <a:pt x="12556" y="56149"/>
                    </a:cubicBezTo>
                    <a:cubicBezTo>
                      <a:pt x="12577" y="55982"/>
                      <a:pt x="12598" y="55857"/>
                      <a:pt x="12598" y="55711"/>
                    </a:cubicBezTo>
                    <a:cubicBezTo>
                      <a:pt x="12619" y="55419"/>
                      <a:pt x="12619" y="55127"/>
                      <a:pt x="12619" y="54835"/>
                    </a:cubicBezTo>
                    <a:cubicBezTo>
                      <a:pt x="12619" y="54272"/>
                      <a:pt x="12598" y="53667"/>
                      <a:pt x="12536" y="53104"/>
                    </a:cubicBezTo>
                    <a:cubicBezTo>
                      <a:pt x="12431" y="51873"/>
                      <a:pt x="12244" y="50663"/>
                      <a:pt x="11993" y="49474"/>
                    </a:cubicBezTo>
                    <a:cubicBezTo>
                      <a:pt x="11785" y="48515"/>
                      <a:pt x="11534" y="47556"/>
                      <a:pt x="11263" y="46596"/>
                    </a:cubicBezTo>
                    <a:cubicBezTo>
                      <a:pt x="11242" y="46554"/>
                      <a:pt x="11242" y="46513"/>
                      <a:pt x="11222" y="46471"/>
                    </a:cubicBezTo>
                    <a:cubicBezTo>
                      <a:pt x="10846" y="45157"/>
                      <a:pt x="10450" y="43885"/>
                      <a:pt x="10033" y="42612"/>
                    </a:cubicBezTo>
                    <a:cubicBezTo>
                      <a:pt x="9887" y="42133"/>
                      <a:pt x="9720" y="41653"/>
                      <a:pt x="9574" y="41173"/>
                    </a:cubicBezTo>
                    <a:cubicBezTo>
                      <a:pt x="9490" y="40902"/>
                      <a:pt x="9407" y="40610"/>
                      <a:pt x="9324" y="40339"/>
                    </a:cubicBezTo>
                    <a:lnTo>
                      <a:pt x="9324" y="40339"/>
                    </a:lnTo>
                    <a:cubicBezTo>
                      <a:pt x="9324" y="40339"/>
                      <a:pt x="9324" y="40339"/>
                      <a:pt x="9324" y="40339"/>
                    </a:cubicBezTo>
                    <a:cubicBezTo>
                      <a:pt x="9279" y="40184"/>
                      <a:pt x="9235" y="40047"/>
                      <a:pt x="9191" y="39909"/>
                    </a:cubicBezTo>
                    <a:lnTo>
                      <a:pt x="9191" y="39909"/>
                    </a:lnTo>
                    <a:cubicBezTo>
                      <a:pt x="9156" y="39790"/>
                      <a:pt x="9123" y="39670"/>
                      <a:pt x="9094" y="39546"/>
                    </a:cubicBezTo>
                    <a:cubicBezTo>
                      <a:pt x="9052" y="39442"/>
                      <a:pt x="9032" y="39359"/>
                      <a:pt x="9011" y="39254"/>
                    </a:cubicBezTo>
                    <a:cubicBezTo>
                      <a:pt x="8987" y="39194"/>
                      <a:pt x="8970" y="39148"/>
                      <a:pt x="8955" y="39108"/>
                    </a:cubicBezTo>
                    <a:lnTo>
                      <a:pt x="8955" y="39108"/>
                    </a:lnTo>
                    <a:cubicBezTo>
                      <a:pt x="8946" y="39075"/>
                      <a:pt x="8937" y="39042"/>
                      <a:pt x="8927" y="39004"/>
                    </a:cubicBezTo>
                    <a:cubicBezTo>
                      <a:pt x="8927" y="38983"/>
                      <a:pt x="8927" y="38963"/>
                      <a:pt x="8907" y="38942"/>
                    </a:cubicBezTo>
                    <a:lnTo>
                      <a:pt x="8907" y="38942"/>
                    </a:lnTo>
                    <a:cubicBezTo>
                      <a:pt x="8907" y="38942"/>
                      <a:pt x="8907" y="38942"/>
                      <a:pt x="8906" y="38941"/>
                    </a:cubicBezTo>
                    <a:cubicBezTo>
                      <a:pt x="8889" y="38884"/>
                      <a:pt x="8872" y="38827"/>
                      <a:pt x="8855" y="38771"/>
                    </a:cubicBezTo>
                    <a:lnTo>
                      <a:pt x="8855" y="38771"/>
                    </a:lnTo>
                    <a:cubicBezTo>
                      <a:pt x="8817" y="38631"/>
                      <a:pt x="8784" y="38484"/>
                      <a:pt x="8740" y="38337"/>
                    </a:cubicBezTo>
                    <a:cubicBezTo>
                      <a:pt x="8239" y="36605"/>
                      <a:pt x="7864" y="34833"/>
                      <a:pt x="7634" y="33039"/>
                    </a:cubicBezTo>
                    <a:cubicBezTo>
                      <a:pt x="7571" y="32642"/>
                      <a:pt x="7551" y="32225"/>
                      <a:pt x="7509" y="31829"/>
                    </a:cubicBezTo>
                    <a:cubicBezTo>
                      <a:pt x="7467" y="31328"/>
                      <a:pt x="7446" y="30849"/>
                      <a:pt x="7425" y="30369"/>
                    </a:cubicBezTo>
                    <a:lnTo>
                      <a:pt x="7425" y="30369"/>
                    </a:lnTo>
                    <a:cubicBezTo>
                      <a:pt x="7425" y="30369"/>
                      <a:pt x="7425" y="30369"/>
                      <a:pt x="7425" y="30369"/>
                    </a:cubicBezTo>
                    <a:cubicBezTo>
                      <a:pt x="7405" y="29889"/>
                      <a:pt x="7384" y="29472"/>
                      <a:pt x="7384" y="29013"/>
                    </a:cubicBezTo>
                    <a:cubicBezTo>
                      <a:pt x="7363" y="28450"/>
                      <a:pt x="7363" y="27908"/>
                      <a:pt x="7363" y="27345"/>
                    </a:cubicBezTo>
                    <a:cubicBezTo>
                      <a:pt x="7342" y="25009"/>
                      <a:pt x="7321" y="22568"/>
                      <a:pt x="6883" y="20191"/>
                    </a:cubicBezTo>
                    <a:cubicBezTo>
                      <a:pt x="6841" y="20024"/>
                      <a:pt x="6800" y="19836"/>
                      <a:pt x="6758" y="19669"/>
                    </a:cubicBezTo>
                    <a:cubicBezTo>
                      <a:pt x="6716" y="19440"/>
                      <a:pt x="6675" y="19210"/>
                      <a:pt x="6612" y="18981"/>
                    </a:cubicBezTo>
                    <a:cubicBezTo>
                      <a:pt x="6549" y="18751"/>
                      <a:pt x="6508" y="18564"/>
                      <a:pt x="6445" y="18355"/>
                    </a:cubicBezTo>
                    <a:cubicBezTo>
                      <a:pt x="6403" y="18209"/>
                      <a:pt x="6362" y="18042"/>
                      <a:pt x="6320" y="17875"/>
                    </a:cubicBezTo>
                    <a:cubicBezTo>
                      <a:pt x="6237" y="17625"/>
                      <a:pt x="6174" y="17354"/>
                      <a:pt x="6091" y="17104"/>
                    </a:cubicBezTo>
                    <a:cubicBezTo>
                      <a:pt x="6007" y="16833"/>
                      <a:pt x="5924" y="16645"/>
                      <a:pt x="5861" y="16415"/>
                    </a:cubicBezTo>
                    <a:cubicBezTo>
                      <a:pt x="5402" y="15039"/>
                      <a:pt x="4860" y="13704"/>
                      <a:pt x="4339" y="12390"/>
                    </a:cubicBezTo>
                    <a:cubicBezTo>
                      <a:pt x="2879" y="8761"/>
                      <a:pt x="1377" y="5006"/>
                      <a:pt x="1564" y="1085"/>
                    </a:cubicBezTo>
                    <a:lnTo>
                      <a:pt x="1606" y="1"/>
                    </a:lnTo>
                    <a:close/>
                  </a:path>
                </a:pathLst>
              </a:custGeom>
              <a:solidFill>
                <a:schemeClr val="dk2"/>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8225900" y="2434700"/>
                <a:ext cx="361375" cy="1702000"/>
              </a:xfrm>
              <a:custGeom>
                <a:avLst/>
                <a:gdLst/>
                <a:ahLst/>
                <a:cxnLst/>
                <a:rect l="l" t="t" r="r" b="b"/>
                <a:pathLst>
                  <a:path w="14455" h="68080" extrusionOk="0">
                    <a:moveTo>
                      <a:pt x="0" y="1"/>
                    </a:moveTo>
                    <a:cubicBezTo>
                      <a:pt x="126" y="293"/>
                      <a:pt x="230" y="564"/>
                      <a:pt x="313" y="856"/>
                    </a:cubicBezTo>
                    <a:cubicBezTo>
                      <a:pt x="1627" y="4589"/>
                      <a:pt x="2065" y="8323"/>
                      <a:pt x="1481" y="12223"/>
                    </a:cubicBezTo>
                    <a:cubicBezTo>
                      <a:pt x="1335" y="13308"/>
                      <a:pt x="1314" y="14392"/>
                      <a:pt x="1419" y="15456"/>
                    </a:cubicBezTo>
                    <a:cubicBezTo>
                      <a:pt x="1440" y="15644"/>
                      <a:pt x="1460" y="15811"/>
                      <a:pt x="1481" y="15998"/>
                    </a:cubicBezTo>
                    <a:cubicBezTo>
                      <a:pt x="1481" y="16165"/>
                      <a:pt x="1523" y="16332"/>
                      <a:pt x="1544" y="16499"/>
                    </a:cubicBezTo>
                    <a:cubicBezTo>
                      <a:pt x="1878" y="18918"/>
                      <a:pt x="2608" y="21296"/>
                      <a:pt x="3129" y="23674"/>
                    </a:cubicBezTo>
                    <a:cubicBezTo>
                      <a:pt x="4130" y="28221"/>
                      <a:pt x="5152" y="32580"/>
                      <a:pt x="5423" y="37211"/>
                    </a:cubicBezTo>
                    <a:cubicBezTo>
                      <a:pt x="5507" y="38420"/>
                      <a:pt x="5590" y="39630"/>
                      <a:pt x="5695" y="40861"/>
                    </a:cubicBezTo>
                    <a:cubicBezTo>
                      <a:pt x="5736" y="41382"/>
                      <a:pt x="5778" y="41903"/>
                      <a:pt x="5820" y="42446"/>
                    </a:cubicBezTo>
                    <a:cubicBezTo>
                      <a:pt x="5882" y="42967"/>
                      <a:pt x="5924" y="43530"/>
                      <a:pt x="5987" y="44052"/>
                    </a:cubicBezTo>
                    <a:cubicBezTo>
                      <a:pt x="6237" y="46617"/>
                      <a:pt x="6550" y="49162"/>
                      <a:pt x="6925" y="51706"/>
                    </a:cubicBezTo>
                    <a:cubicBezTo>
                      <a:pt x="6946" y="51915"/>
                      <a:pt x="6988" y="52103"/>
                      <a:pt x="7009" y="52332"/>
                    </a:cubicBezTo>
                    <a:cubicBezTo>
                      <a:pt x="7050" y="52582"/>
                      <a:pt x="7092" y="52812"/>
                      <a:pt x="7134" y="53041"/>
                    </a:cubicBezTo>
                    <a:cubicBezTo>
                      <a:pt x="7321" y="54397"/>
                      <a:pt x="7551" y="55753"/>
                      <a:pt x="7801" y="57129"/>
                    </a:cubicBezTo>
                    <a:cubicBezTo>
                      <a:pt x="7864" y="57547"/>
                      <a:pt x="7947" y="57964"/>
                      <a:pt x="8010" y="58381"/>
                    </a:cubicBezTo>
                    <a:cubicBezTo>
                      <a:pt x="8114" y="58881"/>
                      <a:pt x="8197" y="59361"/>
                      <a:pt x="8302" y="59841"/>
                    </a:cubicBezTo>
                    <a:cubicBezTo>
                      <a:pt x="8615" y="61509"/>
                      <a:pt x="8969" y="63178"/>
                      <a:pt x="9345" y="64826"/>
                    </a:cubicBezTo>
                    <a:cubicBezTo>
                      <a:pt x="9407" y="65118"/>
                      <a:pt x="9449" y="65389"/>
                      <a:pt x="9532" y="65702"/>
                    </a:cubicBezTo>
                    <a:cubicBezTo>
                      <a:pt x="9616" y="66036"/>
                      <a:pt x="9678" y="66348"/>
                      <a:pt x="9762" y="66661"/>
                    </a:cubicBezTo>
                    <a:cubicBezTo>
                      <a:pt x="9804" y="66870"/>
                      <a:pt x="9845" y="67078"/>
                      <a:pt x="9908" y="67266"/>
                    </a:cubicBezTo>
                    <a:cubicBezTo>
                      <a:pt x="9908" y="67287"/>
                      <a:pt x="9908" y="67308"/>
                      <a:pt x="9908" y="67329"/>
                    </a:cubicBezTo>
                    <a:cubicBezTo>
                      <a:pt x="9970" y="67579"/>
                      <a:pt x="10033" y="67829"/>
                      <a:pt x="10116" y="68059"/>
                    </a:cubicBezTo>
                    <a:lnTo>
                      <a:pt x="10596" y="68059"/>
                    </a:lnTo>
                    <a:lnTo>
                      <a:pt x="10972" y="68080"/>
                    </a:lnTo>
                    <a:lnTo>
                      <a:pt x="14225" y="68080"/>
                    </a:lnTo>
                    <a:cubicBezTo>
                      <a:pt x="14246" y="68059"/>
                      <a:pt x="14246" y="68038"/>
                      <a:pt x="14267" y="68017"/>
                    </a:cubicBezTo>
                    <a:cubicBezTo>
                      <a:pt x="14288" y="67934"/>
                      <a:pt x="14288" y="67871"/>
                      <a:pt x="14309" y="67808"/>
                    </a:cubicBezTo>
                    <a:cubicBezTo>
                      <a:pt x="14330" y="67725"/>
                      <a:pt x="14350" y="67642"/>
                      <a:pt x="14371" y="67537"/>
                    </a:cubicBezTo>
                    <a:cubicBezTo>
                      <a:pt x="14392" y="67412"/>
                      <a:pt x="14413" y="67266"/>
                      <a:pt x="14434" y="67120"/>
                    </a:cubicBezTo>
                    <a:cubicBezTo>
                      <a:pt x="14455" y="66828"/>
                      <a:pt x="14455" y="66536"/>
                      <a:pt x="14434" y="66244"/>
                    </a:cubicBezTo>
                    <a:cubicBezTo>
                      <a:pt x="14455" y="66223"/>
                      <a:pt x="14455" y="66223"/>
                      <a:pt x="14434" y="66223"/>
                    </a:cubicBezTo>
                    <a:cubicBezTo>
                      <a:pt x="14434" y="65931"/>
                      <a:pt x="14413" y="65639"/>
                      <a:pt x="14371" y="65368"/>
                    </a:cubicBezTo>
                    <a:cubicBezTo>
                      <a:pt x="14371" y="65264"/>
                      <a:pt x="14350" y="65160"/>
                      <a:pt x="14350" y="65076"/>
                    </a:cubicBezTo>
                    <a:cubicBezTo>
                      <a:pt x="14330" y="64972"/>
                      <a:pt x="14309" y="64888"/>
                      <a:pt x="14309" y="64784"/>
                    </a:cubicBezTo>
                    <a:cubicBezTo>
                      <a:pt x="14288" y="64742"/>
                      <a:pt x="14288" y="64680"/>
                      <a:pt x="14288" y="64638"/>
                    </a:cubicBezTo>
                    <a:lnTo>
                      <a:pt x="14225" y="64117"/>
                    </a:lnTo>
                    <a:cubicBezTo>
                      <a:pt x="14163" y="63741"/>
                      <a:pt x="14121" y="63366"/>
                      <a:pt x="14058" y="62990"/>
                    </a:cubicBezTo>
                    <a:cubicBezTo>
                      <a:pt x="13975" y="62427"/>
                      <a:pt x="13871" y="61843"/>
                      <a:pt x="13766" y="61259"/>
                    </a:cubicBezTo>
                    <a:cubicBezTo>
                      <a:pt x="13725" y="61009"/>
                      <a:pt x="13683" y="60779"/>
                      <a:pt x="13641" y="60508"/>
                    </a:cubicBezTo>
                    <a:cubicBezTo>
                      <a:pt x="13600" y="60258"/>
                      <a:pt x="13558" y="60029"/>
                      <a:pt x="13495" y="59778"/>
                    </a:cubicBezTo>
                    <a:cubicBezTo>
                      <a:pt x="13349" y="58965"/>
                      <a:pt x="13182" y="58172"/>
                      <a:pt x="13016" y="57359"/>
                    </a:cubicBezTo>
                    <a:cubicBezTo>
                      <a:pt x="12870" y="56671"/>
                      <a:pt x="12724" y="55961"/>
                      <a:pt x="12578" y="55252"/>
                    </a:cubicBezTo>
                    <a:lnTo>
                      <a:pt x="12515" y="55065"/>
                    </a:lnTo>
                    <a:cubicBezTo>
                      <a:pt x="11848" y="52019"/>
                      <a:pt x="11138" y="48974"/>
                      <a:pt x="10534" y="45929"/>
                    </a:cubicBezTo>
                    <a:cubicBezTo>
                      <a:pt x="10513" y="45825"/>
                      <a:pt x="10492" y="45720"/>
                      <a:pt x="10471" y="45616"/>
                    </a:cubicBezTo>
                    <a:cubicBezTo>
                      <a:pt x="10450" y="45491"/>
                      <a:pt x="10429" y="45387"/>
                      <a:pt x="10408" y="45282"/>
                    </a:cubicBezTo>
                    <a:cubicBezTo>
                      <a:pt x="10137" y="43843"/>
                      <a:pt x="9887" y="42404"/>
                      <a:pt x="9678" y="40944"/>
                    </a:cubicBezTo>
                    <a:cubicBezTo>
                      <a:pt x="9282" y="38274"/>
                      <a:pt x="9094" y="35584"/>
                      <a:pt x="9115" y="32893"/>
                    </a:cubicBezTo>
                    <a:lnTo>
                      <a:pt x="9115" y="32538"/>
                    </a:lnTo>
                    <a:cubicBezTo>
                      <a:pt x="9136" y="31829"/>
                      <a:pt x="9157" y="31120"/>
                      <a:pt x="9178" y="30411"/>
                    </a:cubicBezTo>
                    <a:lnTo>
                      <a:pt x="9178" y="30244"/>
                    </a:lnTo>
                    <a:cubicBezTo>
                      <a:pt x="9178" y="30223"/>
                      <a:pt x="9178" y="30202"/>
                      <a:pt x="9178" y="30182"/>
                    </a:cubicBezTo>
                    <a:lnTo>
                      <a:pt x="9178" y="29931"/>
                    </a:lnTo>
                    <a:cubicBezTo>
                      <a:pt x="9199" y="29014"/>
                      <a:pt x="9199" y="28096"/>
                      <a:pt x="9136" y="27199"/>
                    </a:cubicBezTo>
                    <a:cubicBezTo>
                      <a:pt x="9115" y="27032"/>
                      <a:pt x="9115" y="26886"/>
                      <a:pt x="9094" y="26719"/>
                    </a:cubicBezTo>
                    <a:cubicBezTo>
                      <a:pt x="9094" y="26677"/>
                      <a:pt x="9074" y="26615"/>
                      <a:pt x="9074" y="26573"/>
                    </a:cubicBezTo>
                    <a:cubicBezTo>
                      <a:pt x="9053" y="26365"/>
                      <a:pt x="9032" y="26135"/>
                      <a:pt x="8990" y="25927"/>
                    </a:cubicBezTo>
                    <a:cubicBezTo>
                      <a:pt x="8990" y="25906"/>
                      <a:pt x="8990" y="25885"/>
                      <a:pt x="8990" y="25885"/>
                    </a:cubicBezTo>
                    <a:cubicBezTo>
                      <a:pt x="8761" y="24362"/>
                      <a:pt x="8260" y="22902"/>
                      <a:pt x="7843" y="21421"/>
                    </a:cubicBezTo>
                    <a:cubicBezTo>
                      <a:pt x="7780" y="21275"/>
                      <a:pt x="7739" y="21109"/>
                      <a:pt x="7697" y="20942"/>
                    </a:cubicBezTo>
                    <a:cubicBezTo>
                      <a:pt x="7655" y="20775"/>
                      <a:pt x="7593" y="20608"/>
                      <a:pt x="7551" y="20441"/>
                    </a:cubicBezTo>
                    <a:cubicBezTo>
                      <a:pt x="7363" y="19753"/>
                      <a:pt x="7217" y="19064"/>
                      <a:pt x="7113" y="18355"/>
                    </a:cubicBezTo>
                    <a:cubicBezTo>
                      <a:pt x="6571" y="14518"/>
                      <a:pt x="6904" y="11201"/>
                      <a:pt x="5799" y="7864"/>
                    </a:cubicBezTo>
                    <a:cubicBezTo>
                      <a:pt x="5757" y="7760"/>
                      <a:pt x="5715" y="7614"/>
                      <a:pt x="5674" y="7489"/>
                    </a:cubicBezTo>
                    <a:cubicBezTo>
                      <a:pt x="5632" y="7384"/>
                      <a:pt x="5590" y="7280"/>
                      <a:pt x="5549" y="7155"/>
                    </a:cubicBezTo>
                    <a:cubicBezTo>
                      <a:pt x="5173" y="6195"/>
                      <a:pt x="4673" y="5278"/>
                      <a:pt x="4068" y="4423"/>
                    </a:cubicBezTo>
                    <a:cubicBezTo>
                      <a:pt x="3192" y="3213"/>
                      <a:pt x="1398" y="2087"/>
                      <a:pt x="459" y="772"/>
                    </a:cubicBezTo>
                    <a:cubicBezTo>
                      <a:pt x="272" y="543"/>
                      <a:pt x="126" y="27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8548675" y="2808575"/>
                <a:ext cx="156450" cy="1327075"/>
              </a:xfrm>
              <a:custGeom>
                <a:avLst/>
                <a:gdLst/>
                <a:ahLst/>
                <a:cxnLst/>
                <a:rect l="l" t="t" r="r" b="b"/>
                <a:pathLst>
                  <a:path w="6258" h="53083" extrusionOk="0">
                    <a:moveTo>
                      <a:pt x="2816" y="1"/>
                    </a:moveTo>
                    <a:cubicBezTo>
                      <a:pt x="2795" y="42"/>
                      <a:pt x="2774" y="63"/>
                      <a:pt x="2754" y="105"/>
                    </a:cubicBezTo>
                    <a:cubicBezTo>
                      <a:pt x="2754" y="126"/>
                      <a:pt x="2733" y="126"/>
                      <a:pt x="2733" y="147"/>
                    </a:cubicBezTo>
                    <a:cubicBezTo>
                      <a:pt x="2691" y="251"/>
                      <a:pt x="2649" y="334"/>
                      <a:pt x="2608" y="439"/>
                    </a:cubicBezTo>
                    <a:cubicBezTo>
                      <a:pt x="2190" y="1356"/>
                      <a:pt x="1857" y="2316"/>
                      <a:pt x="1565" y="3275"/>
                    </a:cubicBezTo>
                    <a:cubicBezTo>
                      <a:pt x="1544" y="3379"/>
                      <a:pt x="1523" y="3463"/>
                      <a:pt x="1481" y="3567"/>
                    </a:cubicBezTo>
                    <a:lnTo>
                      <a:pt x="1419" y="3859"/>
                    </a:lnTo>
                    <a:cubicBezTo>
                      <a:pt x="1273" y="4402"/>
                      <a:pt x="1147" y="4923"/>
                      <a:pt x="1043" y="5465"/>
                    </a:cubicBezTo>
                    <a:cubicBezTo>
                      <a:pt x="939" y="5966"/>
                      <a:pt x="855" y="6487"/>
                      <a:pt x="772" y="7009"/>
                    </a:cubicBezTo>
                    <a:cubicBezTo>
                      <a:pt x="730" y="7342"/>
                      <a:pt x="689" y="7697"/>
                      <a:pt x="647" y="8052"/>
                    </a:cubicBezTo>
                    <a:lnTo>
                      <a:pt x="647" y="8198"/>
                    </a:lnTo>
                    <a:cubicBezTo>
                      <a:pt x="563" y="8865"/>
                      <a:pt x="522" y="9553"/>
                      <a:pt x="480" y="10242"/>
                    </a:cubicBezTo>
                    <a:cubicBezTo>
                      <a:pt x="438" y="11264"/>
                      <a:pt x="417" y="12265"/>
                      <a:pt x="417" y="13287"/>
                    </a:cubicBezTo>
                    <a:lnTo>
                      <a:pt x="417" y="13495"/>
                    </a:lnTo>
                    <a:cubicBezTo>
                      <a:pt x="417" y="14121"/>
                      <a:pt x="438" y="14768"/>
                      <a:pt x="459" y="15393"/>
                    </a:cubicBezTo>
                    <a:cubicBezTo>
                      <a:pt x="501" y="16687"/>
                      <a:pt x="543" y="17959"/>
                      <a:pt x="605" y="19294"/>
                    </a:cubicBezTo>
                    <a:cubicBezTo>
                      <a:pt x="668" y="20629"/>
                      <a:pt x="709" y="21964"/>
                      <a:pt x="730" y="23257"/>
                    </a:cubicBezTo>
                    <a:lnTo>
                      <a:pt x="730" y="25968"/>
                    </a:lnTo>
                    <a:cubicBezTo>
                      <a:pt x="730" y="26656"/>
                      <a:pt x="709" y="27366"/>
                      <a:pt x="689" y="28075"/>
                    </a:cubicBezTo>
                    <a:cubicBezTo>
                      <a:pt x="605" y="31558"/>
                      <a:pt x="376" y="35041"/>
                      <a:pt x="271" y="38545"/>
                    </a:cubicBezTo>
                    <a:cubicBezTo>
                      <a:pt x="251" y="38775"/>
                      <a:pt x="251" y="39004"/>
                      <a:pt x="251" y="39234"/>
                    </a:cubicBezTo>
                    <a:cubicBezTo>
                      <a:pt x="251" y="39234"/>
                      <a:pt x="251" y="39254"/>
                      <a:pt x="251" y="39275"/>
                    </a:cubicBezTo>
                    <a:lnTo>
                      <a:pt x="251" y="39317"/>
                    </a:lnTo>
                    <a:cubicBezTo>
                      <a:pt x="230" y="39463"/>
                      <a:pt x="251" y="39609"/>
                      <a:pt x="230" y="39734"/>
                    </a:cubicBezTo>
                    <a:cubicBezTo>
                      <a:pt x="230" y="39838"/>
                      <a:pt x="230" y="39943"/>
                      <a:pt x="230" y="40047"/>
                    </a:cubicBezTo>
                    <a:lnTo>
                      <a:pt x="230" y="40235"/>
                    </a:lnTo>
                    <a:cubicBezTo>
                      <a:pt x="188" y="40819"/>
                      <a:pt x="167" y="41465"/>
                      <a:pt x="125" y="42133"/>
                    </a:cubicBezTo>
                    <a:cubicBezTo>
                      <a:pt x="105" y="42237"/>
                      <a:pt x="125" y="42320"/>
                      <a:pt x="105" y="42425"/>
                    </a:cubicBezTo>
                    <a:cubicBezTo>
                      <a:pt x="105" y="42529"/>
                      <a:pt x="105" y="42654"/>
                      <a:pt x="105" y="42758"/>
                    </a:cubicBezTo>
                    <a:cubicBezTo>
                      <a:pt x="42" y="43843"/>
                      <a:pt x="0" y="44969"/>
                      <a:pt x="0" y="46096"/>
                    </a:cubicBezTo>
                    <a:cubicBezTo>
                      <a:pt x="21" y="46367"/>
                      <a:pt x="21" y="46638"/>
                      <a:pt x="21" y="46930"/>
                    </a:cubicBezTo>
                    <a:cubicBezTo>
                      <a:pt x="42" y="47410"/>
                      <a:pt x="63" y="47910"/>
                      <a:pt x="105" y="48348"/>
                    </a:cubicBezTo>
                    <a:cubicBezTo>
                      <a:pt x="146" y="48786"/>
                      <a:pt x="188" y="49224"/>
                      <a:pt x="251" y="49662"/>
                    </a:cubicBezTo>
                    <a:cubicBezTo>
                      <a:pt x="251" y="49683"/>
                      <a:pt x="251" y="49683"/>
                      <a:pt x="251" y="49704"/>
                    </a:cubicBezTo>
                    <a:cubicBezTo>
                      <a:pt x="313" y="50079"/>
                      <a:pt x="376" y="50434"/>
                      <a:pt x="459" y="50809"/>
                    </a:cubicBezTo>
                    <a:cubicBezTo>
                      <a:pt x="501" y="51018"/>
                      <a:pt x="563" y="51268"/>
                      <a:pt x="626" y="51456"/>
                    </a:cubicBezTo>
                    <a:cubicBezTo>
                      <a:pt x="668" y="51644"/>
                      <a:pt x="730" y="51811"/>
                      <a:pt x="793" y="51998"/>
                    </a:cubicBezTo>
                    <a:cubicBezTo>
                      <a:pt x="814" y="52082"/>
                      <a:pt x="855" y="52165"/>
                      <a:pt x="897" y="52249"/>
                    </a:cubicBezTo>
                    <a:cubicBezTo>
                      <a:pt x="918" y="52332"/>
                      <a:pt x="939" y="52415"/>
                      <a:pt x="981" y="52478"/>
                    </a:cubicBezTo>
                    <a:cubicBezTo>
                      <a:pt x="1043" y="52645"/>
                      <a:pt x="1127" y="52833"/>
                      <a:pt x="1210" y="52999"/>
                    </a:cubicBezTo>
                    <a:cubicBezTo>
                      <a:pt x="1210" y="52999"/>
                      <a:pt x="1210" y="53020"/>
                      <a:pt x="1231" y="53020"/>
                    </a:cubicBezTo>
                    <a:lnTo>
                      <a:pt x="1252" y="53083"/>
                    </a:lnTo>
                    <a:lnTo>
                      <a:pt x="2920" y="53083"/>
                    </a:lnTo>
                    <a:cubicBezTo>
                      <a:pt x="3129" y="53083"/>
                      <a:pt x="3358" y="53062"/>
                      <a:pt x="3567" y="53062"/>
                    </a:cubicBezTo>
                    <a:lnTo>
                      <a:pt x="3630" y="52895"/>
                    </a:lnTo>
                    <a:cubicBezTo>
                      <a:pt x="3650" y="52833"/>
                      <a:pt x="3671" y="52770"/>
                      <a:pt x="3692" y="52707"/>
                    </a:cubicBezTo>
                    <a:cubicBezTo>
                      <a:pt x="3713" y="52624"/>
                      <a:pt x="3734" y="52541"/>
                      <a:pt x="3755" y="52478"/>
                    </a:cubicBezTo>
                    <a:cubicBezTo>
                      <a:pt x="3984" y="51602"/>
                      <a:pt x="4172" y="50705"/>
                      <a:pt x="4318" y="49808"/>
                    </a:cubicBezTo>
                    <a:cubicBezTo>
                      <a:pt x="4547" y="48369"/>
                      <a:pt x="4672" y="47013"/>
                      <a:pt x="4777" y="46471"/>
                    </a:cubicBezTo>
                    <a:cubicBezTo>
                      <a:pt x="4860" y="45929"/>
                      <a:pt x="4944" y="45386"/>
                      <a:pt x="5006" y="44844"/>
                    </a:cubicBezTo>
                    <a:cubicBezTo>
                      <a:pt x="5048" y="44594"/>
                      <a:pt x="5090" y="44364"/>
                      <a:pt x="5131" y="44072"/>
                    </a:cubicBezTo>
                    <a:cubicBezTo>
                      <a:pt x="5173" y="43760"/>
                      <a:pt x="5215" y="43488"/>
                      <a:pt x="5236" y="43176"/>
                    </a:cubicBezTo>
                    <a:cubicBezTo>
                      <a:pt x="5528" y="41152"/>
                      <a:pt x="5736" y="39129"/>
                      <a:pt x="5903" y="37085"/>
                    </a:cubicBezTo>
                    <a:cubicBezTo>
                      <a:pt x="5924" y="36835"/>
                      <a:pt x="5945" y="36605"/>
                      <a:pt x="5966" y="36376"/>
                    </a:cubicBezTo>
                    <a:cubicBezTo>
                      <a:pt x="5986" y="36126"/>
                      <a:pt x="5986" y="35896"/>
                      <a:pt x="6007" y="35646"/>
                    </a:cubicBezTo>
                    <a:cubicBezTo>
                      <a:pt x="6174" y="33289"/>
                      <a:pt x="6258" y="30932"/>
                      <a:pt x="6237" y="28554"/>
                    </a:cubicBezTo>
                    <a:cubicBezTo>
                      <a:pt x="6237" y="28262"/>
                      <a:pt x="6237" y="27991"/>
                      <a:pt x="6174" y="27678"/>
                    </a:cubicBezTo>
                    <a:lnTo>
                      <a:pt x="6174" y="27407"/>
                    </a:lnTo>
                    <a:cubicBezTo>
                      <a:pt x="6174" y="27199"/>
                      <a:pt x="6174" y="26990"/>
                      <a:pt x="6174" y="26782"/>
                    </a:cubicBezTo>
                    <a:lnTo>
                      <a:pt x="6174" y="26469"/>
                    </a:lnTo>
                    <a:cubicBezTo>
                      <a:pt x="6153" y="26135"/>
                      <a:pt x="6153" y="25801"/>
                      <a:pt x="6132" y="25468"/>
                    </a:cubicBezTo>
                    <a:lnTo>
                      <a:pt x="6132" y="25363"/>
                    </a:lnTo>
                    <a:cubicBezTo>
                      <a:pt x="6049" y="23507"/>
                      <a:pt x="5903" y="21651"/>
                      <a:pt x="5674" y="19815"/>
                    </a:cubicBezTo>
                    <a:lnTo>
                      <a:pt x="5674" y="19690"/>
                    </a:lnTo>
                    <a:cubicBezTo>
                      <a:pt x="5590" y="18939"/>
                      <a:pt x="5486" y="18209"/>
                      <a:pt x="5382" y="17458"/>
                    </a:cubicBezTo>
                    <a:lnTo>
                      <a:pt x="5382" y="17437"/>
                    </a:lnTo>
                    <a:lnTo>
                      <a:pt x="5319" y="17145"/>
                    </a:lnTo>
                    <a:cubicBezTo>
                      <a:pt x="4964" y="14809"/>
                      <a:pt x="4485" y="12473"/>
                      <a:pt x="4047" y="10137"/>
                    </a:cubicBezTo>
                    <a:cubicBezTo>
                      <a:pt x="3963" y="9658"/>
                      <a:pt x="3859" y="9199"/>
                      <a:pt x="3776" y="8719"/>
                    </a:cubicBezTo>
                    <a:cubicBezTo>
                      <a:pt x="3671" y="8135"/>
                      <a:pt x="3588" y="7551"/>
                      <a:pt x="3484" y="6967"/>
                    </a:cubicBezTo>
                    <a:cubicBezTo>
                      <a:pt x="3233" y="5403"/>
                      <a:pt x="3025" y="3838"/>
                      <a:pt x="2900" y="2274"/>
                    </a:cubicBezTo>
                    <a:cubicBezTo>
                      <a:pt x="2879" y="1815"/>
                      <a:pt x="2858" y="1335"/>
                      <a:pt x="2837" y="856"/>
                    </a:cubicBezTo>
                    <a:cubicBezTo>
                      <a:pt x="2816" y="585"/>
                      <a:pt x="2816" y="293"/>
                      <a:pt x="2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8466800" y="2808050"/>
                <a:ext cx="155950" cy="1327600"/>
              </a:xfrm>
              <a:custGeom>
                <a:avLst/>
                <a:gdLst/>
                <a:ahLst/>
                <a:cxnLst/>
                <a:rect l="l" t="t" r="r" b="b"/>
                <a:pathLst>
                  <a:path w="6238" h="53104" extrusionOk="0">
                    <a:moveTo>
                      <a:pt x="3463" y="1"/>
                    </a:moveTo>
                    <a:lnTo>
                      <a:pt x="3463" y="42"/>
                    </a:lnTo>
                    <a:cubicBezTo>
                      <a:pt x="3463" y="293"/>
                      <a:pt x="3442" y="501"/>
                      <a:pt x="3442" y="793"/>
                    </a:cubicBezTo>
                    <a:cubicBezTo>
                      <a:pt x="3442" y="1085"/>
                      <a:pt x="3421" y="1377"/>
                      <a:pt x="3400" y="1648"/>
                    </a:cubicBezTo>
                    <a:cubicBezTo>
                      <a:pt x="3171" y="5924"/>
                      <a:pt x="2191" y="10137"/>
                      <a:pt x="1419" y="14351"/>
                    </a:cubicBezTo>
                    <a:cubicBezTo>
                      <a:pt x="1377" y="14580"/>
                      <a:pt x="1336" y="14810"/>
                      <a:pt x="1294" y="15039"/>
                    </a:cubicBezTo>
                    <a:cubicBezTo>
                      <a:pt x="1252" y="15268"/>
                      <a:pt x="1210" y="15498"/>
                      <a:pt x="1169" y="15727"/>
                    </a:cubicBezTo>
                    <a:cubicBezTo>
                      <a:pt x="1064" y="16290"/>
                      <a:pt x="960" y="16874"/>
                      <a:pt x="877" y="17458"/>
                    </a:cubicBezTo>
                    <a:cubicBezTo>
                      <a:pt x="564" y="19523"/>
                      <a:pt x="334" y="21588"/>
                      <a:pt x="209" y="23674"/>
                    </a:cubicBezTo>
                    <a:cubicBezTo>
                      <a:pt x="188" y="24008"/>
                      <a:pt x="168" y="24362"/>
                      <a:pt x="147" y="24675"/>
                    </a:cubicBezTo>
                    <a:cubicBezTo>
                      <a:pt x="126" y="24988"/>
                      <a:pt x="105" y="25322"/>
                      <a:pt x="105" y="25635"/>
                    </a:cubicBezTo>
                    <a:cubicBezTo>
                      <a:pt x="84" y="25760"/>
                      <a:pt x="84" y="25885"/>
                      <a:pt x="84" y="26010"/>
                    </a:cubicBezTo>
                    <a:lnTo>
                      <a:pt x="84" y="26344"/>
                    </a:lnTo>
                    <a:cubicBezTo>
                      <a:pt x="1" y="28638"/>
                      <a:pt x="22" y="30912"/>
                      <a:pt x="126" y="33206"/>
                    </a:cubicBezTo>
                    <a:cubicBezTo>
                      <a:pt x="126" y="33248"/>
                      <a:pt x="126" y="33289"/>
                      <a:pt x="126" y="33331"/>
                    </a:cubicBezTo>
                    <a:cubicBezTo>
                      <a:pt x="147" y="33623"/>
                      <a:pt x="147" y="33915"/>
                      <a:pt x="168" y="34186"/>
                    </a:cubicBezTo>
                    <a:cubicBezTo>
                      <a:pt x="188" y="34478"/>
                      <a:pt x="209" y="34749"/>
                      <a:pt x="230" y="35041"/>
                    </a:cubicBezTo>
                    <a:cubicBezTo>
                      <a:pt x="230" y="35146"/>
                      <a:pt x="230" y="35292"/>
                      <a:pt x="251" y="35375"/>
                    </a:cubicBezTo>
                    <a:cubicBezTo>
                      <a:pt x="251" y="35458"/>
                      <a:pt x="251" y="35542"/>
                      <a:pt x="251" y="35625"/>
                    </a:cubicBezTo>
                    <a:cubicBezTo>
                      <a:pt x="272" y="35876"/>
                      <a:pt x="293" y="36126"/>
                      <a:pt x="314" y="36355"/>
                    </a:cubicBezTo>
                    <a:cubicBezTo>
                      <a:pt x="334" y="36585"/>
                      <a:pt x="334" y="36814"/>
                      <a:pt x="355" y="37064"/>
                    </a:cubicBezTo>
                    <a:cubicBezTo>
                      <a:pt x="501" y="38817"/>
                      <a:pt x="689" y="40589"/>
                      <a:pt x="918" y="42341"/>
                    </a:cubicBezTo>
                    <a:cubicBezTo>
                      <a:pt x="981" y="42884"/>
                      <a:pt x="1044" y="43426"/>
                      <a:pt x="1127" y="43968"/>
                    </a:cubicBezTo>
                    <a:cubicBezTo>
                      <a:pt x="1210" y="44490"/>
                      <a:pt x="1273" y="45032"/>
                      <a:pt x="1356" y="45574"/>
                    </a:cubicBezTo>
                    <a:cubicBezTo>
                      <a:pt x="1398" y="45866"/>
                      <a:pt x="1461" y="46158"/>
                      <a:pt x="1502" y="46450"/>
                    </a:cubicBezTo>
                    <a:cubicBezTo>
                      <a:pt x="1586" y="46993"/>
                      <a:pt x="1711" y="48307"/>
                      <a:pt x="1940" y="49725"/>
                    </a:cubicBezTo>
                    <a:cubicBezTo>
                      <a:pt x="2003" y="50226"/>
                      <a:pt x="2107" y="50747"/>
                      <a:pt x="2212" y="51248"/>
                    </a:cubicBezTo>
                    <a:cubicBezTo>
                      <a:pt x="2337" y="51873"/>
                      <a:pt x="2504" y="52499"/>
                      <a:pt x="2712" y="53104"/>
                    </a:cubicBezTo>
                    <a:lnTo>
                      <a:pt x="5007" y="53104"/>
                    </a:lnTo>
                    <a:lnTo>
                      <a:pt x="5048" y="53020"/>
                    </a:lnTo>
                    <a:cubicBezTo>
                      <a:pt x="5048" y="53000"/>
                      <a:pt x="5069" y="52979"/>
                      <a:pt x="5069" y="52958"/>
                    </a:cubicBezTo>
                    <a:cubicBezTo>
                      <a:pt x="5111" y="52874"/>
                      <a:pt x="5153" y="52791"/>
                      <a:pt x="5173" y="52708"/>
                    </a:cubicBezTo>
                    <a:cubicBezTo>
                      <a:pt x="5194" y="52708"/>
                      <a:pt x="5194" y="52687"/>
                      <a:pt x="5194" y="52666"/>
                    </a:cubicBezTo>
                    <a:cubicBezTo>
                      <a:pt x="5215" y="52645"/>
                      <a:pt x="5236" y="52603"/>
                      <a:pt x="5236" y="52582"/>
                    </a:cubicBezTo>
                    <a:lnTo>
                      <a:pt x="5257" y="52520"/>
                    </a:lnTo>
                    <a:cubicBezTo>
                      <a:pt x="5278" y="52499"/>
                      <a:pt x="5278" y="52478"/>
                      <a:pt x="5278" y="52457"/>
                    </a:cubicBezTo>
                    <a:cubicBezTo>
                      <a:pt x="5319" y="52395"/>
                      <a:pt x="5340" y="52332"/>
                      <a:pt x="5361" y="52249"/>
                    </a:cubicBezTo>
                    <a:cubicBezTo>
                      <a:pt x="5361" y="52249"/>
                      <a:pt x="5361" y="52249"/>
                      <a:pt x="5361" y="52228"/>
                    </a:cubicBezTo>
                    <a:cubicBezTo>
                      <a:pt x="5403" y="52165"/>
                      <a:pt x="5424" y="52082"/>
                      <a:pt x="5445" y="51998"/>
                    </a:cubicBezTo>
                    <a:cubicBezTo>
                      <a:pt x="5486" y="51915"/>
                      <a:pt x="5528" y="51811"/>
                      <a:pt x="5549" y="51727"/>
                    </a:cubicBezTo>
                    <a:cubicBezTo>
                      <a:pt x="5570" y="51644"/>
                      <a:pt x="5591" y="51581"/>
                      <a:pt x="5611" y="51498"/>
                    </a:cubicBezTo>
                    <a:cubicBezTo>
                      <a:pt x="5611" y="51477"/>
                      <a:pt x="5611" y="51456"/>
                      <a:pt x="5632" y="51435"/>
                    </a:cubicBezTo>
                    <a:cubicBezTo>
                      <a:pt x="5674" y="51248"/>
                      <a:pt x="5737" y="51060"/>
                      <a:pt x="5778" y="50851"/>
                    </a:cubicBezTo>
                    <a:cubicBezTo>
                      <a:pt x="5862" y="50497"/>
                      <a:pt x="5924" y="50142"/>
                      <a:pt x="5987" y="49767"/>
                    </a:cubicBezTo>
                    <a:lnTo>
                      <a:pt x="5987" y="49725"/>
                    </a:lnTo>
                    <a:lnTo>
                      <a:pt x="5987" y="49704"/>
                    </a:lnTo>
                    <a:cubicBezTo>
                      <a:pt x="6049" y="49287"/>
                      <a:pt x="6091" y="48870"/>
                      <a:pt x="6133" y="48390"/>
                    </a:cubicBezTo>
                    <a:cubicBezTo>
                      <a:pt x="6175" y="47931"/>
                      <a:pt x="6195" y="47452"/>
                      <a:pt x="6195" y="46951"/>
                    </a:cubicBezTo>
                    <a:cubicBezTo>
                      <a:pt x="6216" y="46784"/>
                      <a:pt x="6216" y="46596"/>
                      <a:pt x="6216" y="46409"/>
                    </a:cubicBezTo>
                    <a:lnTo>
                      <a:pt x="6216" y="46283"/>
                    </a:lnTo>
                    <a:lnTo>
                      <a:pt x="6216" y="46137"/>
                    </a:lnTo>
                    <a:lnTo>
                      <a:pt x="6216" y="46054"/>
                    </a:lnTo>
                    <a:cubicBezTo>
                      <a:pt x="6216" y="45574"/>
                      <a:pt x="6216" y="45095"/>
                      <a:pt x="6237" y="44594"/>
                    </a:cubicBezTo>
                    <a:lnTo>
                      <a:pt x="6237" y="44344"/>
                    </a:lnTo>
                    <a:lnTo>
                      <a:pt x="6237" y="44323"/>
                    </a:lnTo>
                    <a:cubicBezTo>
                      <a:pt x="6216" y="44093"/>
                      <a:pt x="6216" y="43885"/>
                      <a:pt x="6216" y="43655"/>
                    </a:cubicBezTo>
                    <a:lnTo>
                      <a:pt x="6216" y="43384"/>
                    </a:lnTo>
                    <a:cubicBezTo>
                      <a:pt x="6195" y="43259"/>
                      <a:pt x="6195" y="43155"/>
                      <a:pt x="6195" y="43030"/>
                    </a:cubicBezTo>
                    <a:cubicBezTo>
                      <a:pt x="6154" y="42425"/>
                      <a:pt x="6133" y="41841"/>
                      <a:pt x="6091" y="41278"/>
                    </a:cubicBezTo>
                    <a:cubicBezTo>
                      <a:pt x="6091" y="41090"/>
                      <a:pt x="6091" y="40923"/>
                      <a:pt x="6070" y="40756"/>
                    </a:cubicBezTo>
                    <a:cubicBezTo>
                      <a:pt x="6070" y="40589"/>
                      <a:pt x="6049" y="40423"/>
                      <a:pt x="6049" y="40256"/>
                    </a:cubicBezTo>
                    <a:cubicBezTo>
                      <a:pt x="6029" y="39943"/>
                      <a:pt x="6008" y="39609"/>
                      <a:pt x="6008" y="39317"/>
                    </a:cubicBezTo>
                    <a:cubicBezTo>
                      <a:pt x="6008" y="39192"/>
                      <a:pt x="6008" y="39067"/>
                      <a:pt x="6008" y="38942"/>
                    </a:cubicBezTo>
                    <a:cubicBezTo>
                      <a:pt x="6008" y="38629"/>
                      <a:pt x="5987" y="38337"/>
                      <a:pt x="5987" y="38045"/>
                    </a:cubicBezTo>
                    <a:lnTo>
                      <a:pt x="5945" y="37190"/>
                    </a:lnTo>
                    <a:cubicBezTo>
                      <a:pt x="5862" y="34895"/>
                      <a:pt x="5737" y="32622"/>
                      <a:pt x="5653" y="30348"/>
                    </a:cubicBezTo>
                    <a:lnTo>
                      <a:pt x="5611" y="29556"/>
                    </a:lnTo>
                    <a:cubicBezTo>
                      <a:pt x="5591" y="28951"/>
                      <a:pt x="5570" y="28325"/>
                      <a:pt x="5549" y="27699"/>
                    </a:cubicBezTo>
                    <a:cubicBezTo>
                      <a:pt x="5549" y="27074"/>
                      <a:pt x="5528" y="26406"/>
                      <a:pt x="5528" y="25760"/>
                    </a:cubicBezTo>
                    <a:lnTo>
                      <a:pt x="5528" y="25739"/>
                    </a:lnTo>
                    <a:lnTo>
                      <a:pt x="5528" y="24988"/>
                    </a:lnTo>
                    <a:cubicBezTo>
                      <a:pt x="5507" y="24425"/>
                      <a:pt x="5528" y="23841"/>
                      <a:pt x="5528" y="23278"/>
                    </a:cubicBezTo>
                    <a:cubicBezTo>
                      <a:pt x="5549" y="21380"/>
                      <a:pt x="5653" y="19461"/>
                      <a:pt x="5737" y="17542"/>
                    </a:cubicBezTo>
                    <a:cubicBezTo>
                      <a:pt x="5820" y="15519"/>
                      <a:pt x="5883" y="13516"/>
                      <a:pt x="5820" y="11514"/>
                    </a:cubicBezTo>
                    <a:cubicBezTo>
                      <a:pt x="5820" y="10993"/>
                      <a:pt x="5799" y="10471"/>
                      <a:pt x="5757" y="9950"/>
                    </a:cubicBezTo>
                    <a:cubicBezTo>
                      <a:pt x="5737" y="9387"/>
                      <a:pt x="5695" y="8823"/>
                      <a:pt x="5632" y="8281"/>
                    </a:cubicBezTo>
                    <a:lnTo>
                      <a:pt x="5632" y="8260"/>
                    </a:lnTo>
                    <a:cubicBezTo>
                      <a:pt x="5507" y="6925"/>
                      <a:pt x="5278" y="5591"/>
                      <a:pt x="4965" y="4277"/>
                    </a:cubicBezTo>
                    <a:cubicBezTo>
                      <a:pt x="4944" y="4214"/>
                      <a:pt x="4944" y="4130"/>
                      <a:pt x="4923" y="4047"/>
                    </a:cubicBezTo>
                    <a:cubicBezTo>
                      <a:pt x="4881" y="3880"/>
                      <a:pt x="4819" y="3734"/>
                      <a:pt x="4777" y="3567"/>
                    </a:cubicBezTo>
                    <a:cubicBezTo>
                      <a:pt x="4735" y="3400"/>
                      <a:pt x="4694" y="3254"/>
                      <a:pt x="4652" y="3088"/>
                    </a:cubicBezTo>
                    <a:cubicBezTo>
                      <a:pt x="4631" y="3025"/>
                      <a:pt x="4610" y="2942"/>
                      <a:pt x="4568" y="2858"/>
                    </a:cubicBezTo>
                    <a:cubicBezTo>
                      <a:pt x="4527" y="2712"/>
                      <a:pt x="4485" y="2587"/>
                      <a:pt x="4443" y="2441"/>
                    </a:cubicBezTo>
                    <a:cubicBezTo>
                      <a:pt x="4381" y="2274"/>
                      <a:pt x="4318" y="2107"/>
                      <a:pt x="4256" y="1920"/>
                    </a:cubicBezTo>
                    <a:cubicBezTo>
                      <a:pt x="4235" y="1857"/>
                      <a:pt x="4214" y="1815"/>
                      <a:pt x="4193" y="1753"/>
                    </a:cubicBezTo>
                    <a:cubicBezTo>
                      <a:pt x="4110" y="1523"/>
                      <a:pt x="4026" y="1273"/>
                      <a:pt x="3922" y="1064"/>
                    </a:cubicBezTo>
                    <a:cubicBezTo>
                      <a:pt x="3880" y="918"/>
                      <a:pt x="3818" y="793"/>
                      <a:pt x="3755" y="668"/>
                    </a:cubicBezTo>
                    <a:cubicBezTo>
                      <a:pt x="3692" y="522"/>
                      <a:pt x="3651" y="397"/>
                      <a:pt x="3588" y="272"/>
                    </a:cubicBezTo>
                    <a:lnTo>
                      <a:pt x="3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8020975" y="3064075"/>
                <a:ext cx="492775" cy="1072100"/>
              </a:xfrm>
              <a:custGeom>
                <a:avLst/>
                <a:gdLst/>
                <a:ahLst/>
                <a:cxnLst/>
                <a:rect l="l" t="t" r="r" b="b"/>
                <a:pathLst>
                  <a:path w="19711" h="42884" extrusionOk="0">
                    <a:moveTo>
                      <a:pt x="981" y="1"/>
                    </a:moveTo>
                    <a:lnTo>
                      <a:pt x="981" y="1"/>
                    </a:lnTo>
                    <a:cubicBezTo>
                      <a:pt x="0" y="5737"/>
                      <a:pt x="2420" y="11514"/>
                      <a:pt x="5340" y="16582"/>
                    </a:cubicBezTo>
                    <a:cubicBezTo>
                      <a:pt x="8260" y="21630"/>
                      <a:pt x="11785" y="26469"/>
                      <a:pt x="13328" y="32100"/>
                    </a:cubicBezTo>
                    <a:cubicBezTo>
                      <a:pt x="13412" y="32455"/>
                      <a:pt x="13516" y="32810"/>
                      <a:pt x="13600" y="33185"/>
                    </a:cubicBezTo>
                    <a:cubicBezTo>
                      <a:pt x="13620" y="33310"/>
                      <a:pt x="13641" y="33435"/>
                      <a:pt x="13683" y="33581"/>
                    </a:cubicBezTo>
                    <a:cubicBezTo>
                      <a:pt x="13725" y="33706"/>
                      <a:pt x="13746" y="33852"/>
                      <a:pt x="13787" y="33998"/>
                    </a:cubicBezTo>
                    <a:cubicBezTo>
                      <a:pt x="13975" y="34854"/>
                      <a:pt x="14142" y="35709"/>
                      <a:pt x="14309" y="36585"/>
                    </a:cubicBezTo>
                    <a:cubicBezTo>
                      <a:pt x="14330" y="36647"/>
                      <a:pt x="14350" y="36731"/>
                      <a:pt x="14371" y="36793"/>
                    </a:cubicBezTo>
                    <a:cubicBezTo>
                      <a:pt x="14580" y="37836"/>
                      <a:pt x="14809" y="38858"/>
                      <a:pt x="15101" y="39859"/>
                    </a:cubicBezTo>
                    <a:cubicBezTo>
                      <a:pt x="15143" y="39964"/>
                      <a:pt x="15164" y="40068"/>
                      <a:pt x="15206" y="40172"/>
                    </a:cubicBezTo>
                    <a:cubicBezTo>
                      <a:pt x="15226" y="40235"/>
                      <a:pt x="15247" y="40297"/>
                      <a:pt x="15268" y="40360"/>
                    </a:cubicBezTo>
                    <a:cubicBezTo>
                      <a:pt x="15372" y="40694"/>
                      <a:pt x="15477" y="41007"/>
                      <a:pt x="15602" y="41340"/>
                    </a:cubicBezTo>
                    <a:cubicBezTo>
                      <a:pt x="15727" y="41695"/>
                      <a:pt x="15936" y="42237"/>
                      <a:pt x="16186" y="42821"/>
                    </a:cubicBezTo>
                    <a:lnTo>
                      <a:pt x="16353" y="42821"/>
                    </a:lnTo>
                    <a:lnTo>
                      <a:pt x="16770" y="42842"/>
                    </a:lnTo>
                    <a:cubicBezTo>
                      <a:pt x="16812" y="42852"/>
                      <a:pt x="16859" y="42852"/>
                      <a:pt x="16903" y="42852"/>
                    </a:cubicBezTo>
                    <a:cubicBezTo>
                      <a:pt x="16947" y="42852"/>
                      <a:pt x="16989" y="42852"/>
                      <a:pt x="17020" y="42863"/>
                    </a:cubicBezTo>
                    <a:cubicBezTo>
                      <a:pt x="17083" y="42884"/>
                      <a:pt x="17125" y="42884"/>
                      <a:pt x="17187" y="42884"/>
                    </a:cubicBezTo>
                    <a:lnTo>
                      <a:pt x="19690" y="42884"/>
                    </a:lnTo>
                    <a:cubicBezTo>
                      <a:pt x="19711" y="42717"/>
                      <a:pt x="19690" y="42550"/>
                      <a:pt x="19690" y="42383"/>
                    </a:cubicBezTo>
                    <a:cubicBezTo>
                      <a:pt x="19607" y="41465"/>
                      <a:pt x="19481" y="40548"/>
                      <a:pt x="19294" y="39630"/>
                    </a:cubicBezTo>
                    <a:cubicBezTo>
                      <a:pt x="19023" y="38274"/>
                      <a:pt x="18668" y="36939"/>
                      <a:pt x="18230" y="35625"/>
                    </a:cubicBezTo>
                    <a:cubicBezTo>
                      <a:pt x="18167" y="35417"/>
                      <a:pt x="18105" y="35208"/>
                      <a:pt x="18042" y="35000"/>
                    </a:cubicBezTo>
                    <a:cubicBezTo>
                      <a:pt x="17980" y="34812"/>
                      <a:pt x="17917" y="34603"/>
                      <a:pt x="17834" y="34395"/>
                    </a:cubicBezTo>
                    <a:lnTo>
                      <a:pt x="17792" y="34270"/>
                    </a:lnTo>
                    <a:cubicBezTo>
                      <a:pt x="17604" y="33727"/>
                      <a:pt x="17417" y="33206"/>
                      <a:pt x="17229" y="32684"/>
                    </a:cubicBezTo>
                    <a:lnTo>
                      <a:pt x="17125" y="32372"/>
                    </a:lnTo>
                    <a:cubicBezTo>
                      <a:pt x="16540" y="30766"/>
                      <a:pt x="15956" y="29180"/>
                      <a:pt x="15331" y="27595"/>
                    </a:cubicBezTo>
                    <a:cubicBezTo>
                      <a:pt x="15289" y="27491"/>
                      <a:pt x="15247" y="27366"/>
                      <a:pt x="15206" y="27261"/>
                    </a:cubicBezTo>
                    <a:cubicBezTo>
                      <a:pt x="15164" y="27178"/>
                      <a:pt x="15122" y="27074"/>
                      <a:pt x="15080" y="26990"/>
                    </a:cubicBezTo>
                    <a:cubicBezTo>
                      <a:pt x="14580" y="25718"/>
                      <a:pt x="14058" y="24467"/>
                      <a:pt x="13516" y="23236"/>
                    </a:cubicBezTo>
                    <a:cubicBezTo>
                      <a:pt x="13391" y="22965"/>
                      <a:pt x="13266" y="22715"/>
                      <a:pt x="13162" y="22485"/>
                    </a:cubicBezTo>
                    <a:cubicBezTo>
                      <a:pt x="13078" y="22256"/>
                      <a:pt x="12974" y="22026"/>
                      <a:pt x="12849" y="21797"/>
                    </a:cubicBezTo>
                    <a:cubicBezTo>
                      <a:pt x="12724" y="21526"/>
                      <a:pt x="12598" y="21234"/>
                      <a:pt x="12473" y="20983"/>
                    </a:cubicBezTo>
                    <a:cubicBezTo>
                      <a:pt x="12369" y="20775"/>
                      <a:pt x="12265" y="20566"/>
                      <a:pt x="12181" y="20399"/>
                    </a:cubicBezTo>
                    <a:cubicBezTo>
                      <a:pt x="12098" y="20212"/>
                      <a:pt x="12014" y="20024"/>
                      <a:pt x="11910" y="19857"/>
                    </a:cubicBezTo>
                    <a:cubicBezTo>
                      <a:pt x="11389" y="18793"/>
                      <a:pt x="10825" y="17750"/>
                      <a:pt x="10221" y="16728"/>
                    </a:cubicBezTo>
                    <a:cubicBezTo>
                      <a:pt x="7009" y="11201"/>
                      <a:pt x="2795" y="6133"/>
                      <a:pt x="9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8362525" y="2410725"/>
                <a:ext cx="225275" cy="1725450"/>
              </a:xfrm>
              <a:custGeom>
                <a:avLst/>
                <a:gdLst/>
                <a:ahLst/>
                <a:cxnLst/>
                <a:rect l="l" t="t" r="r" b="b"/>
                <a:pathLst>
                  <a:path w="9011" h="69018" extrusionOk="0">
                    <a:moveTo>
                      <a:pt x="1481" y="0"/>
                    </a:moveTo>
                    <a:lnTo>
                      <a:pt x="1481" y="0"/>
                    </a:lnTo>
                    <a:cubicBezTo>
                      <a:pt x="834" y="2670"/>
                      <a:pt x="417" y="5402"/>
                      <a:pt x="230" y="8156"/>
                    </a:cubicBezTo>
                    <a:cubicBezTo>
                      <a:pt x="230" y="8260"/>
                      <a:pt x="209" y="8364"/>
                      <a:pt x="209" y="8468"/>
                    </a:cubicBezTo>
                    <a:cubicBezTo>
                      <a:pt x="209" y="8594"/>
                      <a:pt x="188" y="8740"/>
                      <a:pt x="188" y="8865"/>
                    </a:cubicBezTo>
                    <a:cubicBezTo>
                      <a:pt x="0" y="12744"/>
                      <a:pt x="84" y="16665"/>
                      <a:pt x="459" y="20545"/>
                    </a:cubicBezTo>
                    <a:cubicBezTo>
                      <a:pt x="709" y="23590"/>
                      <a:pt x="1210" y="26635"/>
                      <a:pt x="1544" y="29681"/>
                    </a:cubicBezTo>
                    <a:cubicBezTo>
                      <a:pt x="1564" y="29931"/>
                      <a:pt x="1585" y="30160"/>
                      <a:pt x="1627" y="30452"/>
                    </a:cubicBezTo>
                    <a:cubicBezTo>
                      <a:pt x="1648" y="30744"/>
                      <a:pt x="1669" y="31015"/>
                      <a:pt x="1690" y="31307"/>
                    </a:cubicBezTo>
                    <a:cubicBezTo>
                      <a:pt x="1773" y="32350"/>
                      <a:pt x="1836" y="33414"/>
                      <a:pt x="1836" y="34457"/>
                    </a:cubicBezTo>
                    <a:cubicBezTo>
                      <a:pt x="1856" y="39275"/>
                      <a:pt x="855" y="44135"/>
                      <a:pt x="1752" y="48869"/>
                    </a:cubicBezTo>
                    <a:cubicBezTo>
                      <a:pt x="2211" y="51226"/>
                      <a:pt x="3108" y="53479"/>
                      <a:pt x="3671" y="55815"/>
                    </a:cubicBezTo>
                    <a:cubicBezTo>
                      <a:pt x="4005" y="57338"/>
                      <a:pt x="4234" y="58881"/>
                      <a:pt x="4339" y="60445"/>
                    </a:cubicBezTo>
                    <a:lnTo>
                      <a:pt x="4339" y="60487"/>
                    </a:lnTo>
                    <a:cubicBezTo>
                      <a:pt x="4359" y="60675"/>
                      <a:pt x="4380" y="60862"/>
                      <a:pt x="4380" y="61071"/>
                    </a:cubicBezTo>
                    <a:cubicBezTo>
                      <a:pt x="4401" y="61154"/>
                      <a:pt x="4401" y="61238"/>
                      <a:pt x="4401" y="61363"/>
                    </a:cubicBezTo>
                    <a:cubicBezTo>
                      <a:pt x="4422" y="61467"/>
                      <a:pt x="4422" y="61551"/>
                      <a:pt x="4422" y="61697"/>
                    </a:cubicBezTo>
                    <a:cubicBezTo>
                      <a:pt x="4443" y="61864"/>
                      <a:pt x="4464" y="62010"/>
                      <a:pt x="4464" y="62176"/>
                    </a:cubicBezTo>
                    <a:cubicBezTo>
                      <a:pt x="4526" y="63345"/>
                      <a:pt x="4589" y="64533"/>
                      <a:pt x="4672" y="65722"/>
                    </a:cubicBezTo>
                    <a:cubicBezTo>
                      <a:pt x="4735" y="66807"/>
                      <a:pt x="4818" y="67912"/>
                      <a:pt x="4964" y="68997"/>
                    </a:cubicBezTo>
                    <a:lnTo>
                      <a:pt x="5131" y="68997"/>
                    </a:lnTo>
                    <a:lnTo>
                      <a:pt x="5507" y="69018"/>
                    </a:lnTo>
                    <a:lnTo>
                      <a:pt x="8072" y="69018"/>
                    </a:lnTo>
                    <a:cubicBezTo>
                      <a:pt x="8176" y="68747"/>
                      <a:pt x="8260" y="68455"/>
                      <a:pt x="8364" y="68183"/>
                    </a:cubicBezTo>
                    <a:cubicBezTo>
                      <a:pt x="8385" y="68100"/>
                      <a:pt x="8385" y="68037"/>
                      <a:pt x="8427" y="67933"/>
                    </a:cubicBezTo>
                    <a:cubicBezTo>
                      <a:pt x="8447" y="67829"/>
                      <a:pt x="8468" y="67725"/>
                      <a:pt x="8510" y="67641"/>
                    </a:cubicBezTo>
                    <a:cubicBezTo>
                      <a:pt x="8531" y="67537"/>
                      <a:pt x="8573" y="67412"/>
                      <a:pt x="8593" y="67307"/>
                    </a:cubicBezTo>
                    <a:cubicBezTo>
                      <a:pt x="8677" y="66932"/>
                      <a:pt x="8739" y="66577"/>
                      <a:pt x="8802" y="66202"/>
                    </a:cubicBezTo>
                    <a:cubicBezTo>
                      <a:pt x="8802" y="66160"/>
                      <a:pt x="8802" y="66139"/>
                      <a:pt x="8802" y="66119"/>
                    </a:cubicBezTo>
                    <a:cubicBezTo>
                      <a:pt x="8823" y="66014"/>
                      <a:pt x="8823" y="65889"/>
                      <a:pt x="8844" y="65785"/>
                    </a:cubicBezTo>
                    <a:cubicBezTo>
                      <a:pt x="8844" y="65743"/>
                      <a:pt x="8844" y="65681"/>
                      <a:pt x="8865" y="65639"/>
                    </a:cubicBezTo>
                    <a:cubicBezTo>
                      <a:pt x="8885" y="65597"/>
                      <a:pt x="8885" y="65555"/>
                      <a:pt x="8885" y="65514"/>
                    </a:cubicBezTo>
                    <a:lnTo>
                      <a:pt x="8885" y="65389"/>
                    </a:lnTo>
                    <a:cubicBezTo>
                      <a:pt x="8906" y="65138"/>
                      <a:pt x="8948" y="64867"/>
                      <a:pt x="8948" y="64617"/>
                    </a:cubicBezTo>
                    <a:cubicBezTo>
                      <a:pt x="9011" y="63470"/>
                      <a:pt x="8969" y="62343"/>
                      <a:pt x="8844" y="61217"/>
                    </a:cubicBezTo>
                    <a:cubicBezTo>
                      <a:pt x="8802" y="60842"/>
                      <a:pt x="8760" y="60466"/>
                      <a:pt x="8698" y="60112"/>
                    </a:cubicBezTo>
                    <a:cubicBezTo>
                      <a:pt x="8656" y="59840"/>
                      <a:pt x="8614" y="59590"/>
                      <a:pt x="8552" y="59319"/>
                    </a:cubicBezTo>
                    <a:cubicBezTo>
                      <a:pt x="8531" y="59194"/>
                      <a:pt x="8510" y="59069"/>
                      <a:pt x="8489" y="58944"/>
                    </a:cubicBezTo>
                    <a:cubicBezTo>
                      <a:pt x="8406" y="58485"/>
                      <a:pt x="8301" y="58047"/>
                      <a:pt x="8197" y="57630"/>
                    </a:cubicBezTo>
                    <a:cubicBezTo>
                      <a:pt x="8114" y="57233"/>
                      <a:pt x="8009" y="56816"/>
                      <a:pt x="7905" y="56420"/>
                    </a:cubicBezTo>
                    <a:cubicBezTo>
                      <a:pt x="7905" y="56420"/>
                      <a:pt x="7905" y="56399"/>
                      <a:pt x="7905" y="56399"/>
                    </a:cubicBezTo>
                    <a:cubicBezTo>
                      <a:pt x="7843" y="56170"/>
                      <a:pt x="7759" y="55898"/>
                      <a:pt x="7697" y="55648"/>
                    </a:cubicBezTo>
                    <a:cubicBezTo>
                      <a:pt x="7634" y="55440"/>
                      <a:pt x="7592" y="55252"/>
                      <a:pt x="7530" y="55064"/>
                    </a:cubicBezTo>
                    <a:cubicBezTo>
                      <a:pt x="6883" y="52832"/>
                      <a:pt x="6153" y="50601"/>
                      <a:pt x="5611" y="48348"/>
                    </a:cubicBezTo>
                    <a:cubicBezTo>
                      <a:pt x="5444" y="47743"/>
                      <a:pt x="5319" y="47138"/>
                      <a:pt x="5194" y="46533"/>
                    </a:cubicBezTo>
                    <a:lnTo>
                      <a:pt x="5131" y="46221"/>
                    </a:lnTo>
                    <a:cubicBezTo>
                      <a:pt x="5110" y="46116"/>
                      <a:pt x="5089" y="46012"/>
                      <a:pt x="5069" y="45908"/>
                    </a:cubicBezTo>
                    <a:cubicBezTo>
                      <a:pt x="4714" y="44135"/>
                      <a:pt x="4464" y="42362"/>
                      <a:pt x="4276" y="40589"/>
                    </a:cubicBezTo>
                    <a:cubicBezTo>
                      <a:pt x="4005" y="37878"/>
                      <a:pt x="3859" y="35145"/>
                      <a:pt x="3775" y="32413"/>
                    </a:cubicBezTo>
                    <a:cubicBezTo>
                      <a:pt x="3775" y="32058"/>
                      <a:pt x="3755" y="31725"/>
                      <a:pt x="3755" y="31391"/>
                    </a:cubicBezTo>
                    <a:lnTo>
                      <a:pt x="3755" y="31224"/>
                    </a:lnTo>
                    <a:cubicBezTo>
                      <a:pt x="3755" y="31203"/>
                      <a:pt x="3755" y="31182"/>
                      <a:pt x="3755" y="31161"/>
                    </a:cubicBezTo>
                    <a:lnTo>
                      <a:pt x="3755" y="31141"/>
                    </a:lnTo>
                    <a:lnTo>
                      <a:pt x="3755" y="30890"/>
                    </a:lnTo>
                    <a:cubicBezTo>
                      <a:pt x="3734" y="30411"/>
                      <a:pt x="3713" y="29889"/>
                      <a:pt x="3713" y="29472"/>
                    </a:cubicBezTo>
                    <a:lnTo>
                      <a:pt x="3713" y="28158"/>
                    </a:lnTo>
                    <a:lnTo>
                      <a:pt x="3713" y="27803"/>
                    </a:lnTo>
                    <a:lnTo>
                      <a:pt x="3713" y="27678"/>
                    </a:lnTo>
                    <a:cubicBezTo>
                      <a:pt x="3713" y="27616"/>
                      <a:pt x="3713" y="27574"/>
                      <a:pt x="3713" y="27532"/>
                    </a:cubicBezTo>
                    <a:lnTo>
                      <a:pt x="3713" y="27178"/>
                    </a:lnTo>
                    <a:cubicBezTo>
                      <a:pt x="3734" y="26531"/>
                      <a:pt x="3734" y="25905"/>
                      <a:pt x="3755" y="25280"/>
                    </a:cubicBezTo>
                    <a:lnTo>
                      <a:pt x="3755" y="25092"/>
                    </a:lnTo>
                    <a:cubicBezTo>
                      <a:pt x="3775" y="24320"/>
                      <a:pt x="3817" y="23528"/>
                      <a:pt x="3838" y="22756"/>
                    </a:cubicBezTo>
                    <a:lnTo>
                      <a:pt x="3838" y="22526"/>
                    </a:lnTo>
                    <a:cubicBezTo>
                      <a:pt x="3880" y="21546"/>
                      <a:pt x="3921" y="20566"/>
                      <a:pt x="3921" y="19585"/>
                    </a:cubicBezTo>
                    <a:lnTo>
                      <a:pt x="3921" y="19398"/>
                    </a:lnTo>
                    <a:cubicBezTo>
                      <a:pt x="3942" y="18271"/>
                      <a:pt x="3942" y="17124"/>
                      <a:pt x="3901" y="15998"/>
                    </a:cubicBezTo>
                    <a:cubicBezTo>
                      <a:pt x="3796" y="13161"/>
                      <a:pt x="3191" y="10596"/>
                      <a:pt x="2586" y="7947"/>
                    </a:cubicBezTo>
                    <a:cubicBezTo>
                      <a:pt x="2524" y="7738"/>
                      <a:pt x="2482" y="7509"/>
                      <a:pt x="2420" y="7280"/>
                    </a:cubicBezTo>
                    <a:cubicBezTo>
                      <a:pt x="2378" y="7071"/>
                      <a:pt x="2315" y="6842"/>
                      <a:pt x="2274" y="6612"/>
                    </a:cubicBezTo>
                    <a:cubicBezTo>
                      <a:pt x="2086" y="5861"/>
                      <a:pt x="1940" y="5090"/>
                      <a:pt x="1773" y="4318"/>
                    </a:cubicBezTo>
                    <a:cubicBezTo>
                      <a:pt x="1502" y="2879"/>
                      <a:pt x="1418" y="1439"/>
                      <a:pt x="14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8414150" y="2180775"/>
                <a:ext cx="200250" cy="1955400"/>
              </a:xfrm>
              <a:custGeom>
                <a:avLst/>
                <a:gdLst/>
                <a:ahLst/>
                <a:cxnLst/>
                <a:rect l="l" t="t" r="r" b="b"/>
                <a:pathLst>
                  <a:path w="8010" h="78216" extrusionOk="0">
                    <a:moveTo>
                      <a:pt x="2420" y="0"/>
                    </a:moveTo>
                    <a:lnTo>
                      <a:pt x="2420" y="0"/>
                    </a:lnTo>
                    <a:cubicBezTo>
                      <a:pt x="563" y="1606"/>
                      <a:pt x="396" y="4380"/>
                      <a:pt x="375" y="6841"/>
                    </a:cubicBezTo>
                    <a:cubicBezTo>
                      <a:pt x="355" y="9824"/>
                      <a:pt x="375" y="12807"/>
                      <a:pt x="375" y="15789"/>
                    </a:cubicBezTo>
                    <a:lnTo>
                      <a:pt x="375" y="16478"/>
                    </a:lnTo>
                    <a:lnTo>
                      <a:pt x="375" y="17166"/>
                    </a:lnTo>
                    <a:cubicBezTo>
                      <a:pt x="375" y="21171"/>
                      <a:pt x="355" y="25175"/>
                      <a:pt x="250" y="29180"/>
                    </a:cubicBezTo>
                    <a:cubicBezTo>
                      <a:pt x="229" y="29680"/>
                      <a:pt x="209" y="30181"/>
                      <a:pt x="188" y="30682"/>
                    </a:cubicBezTo>
                    <a:cubicBezTo>
                      <a:pt x="188" y="30828"/>
                      <a:pt x="209" y="30953"/>
                      <a:pt x="188" y="31120"/>
                    </a:cubicBezTo>
                    <a:cubicBezTo>
                      <a:pt x="188" y="31266"/>
                      <a:pt x="188" y="31391"/>
                      <a:pt x="188" y="31516"/>
                    </a:cubicBezTo>
                    <a:cubicBezTo>
                      <a:pt x="83" y="34603"/>
                      <a:pt x="0" y="37669"/>
                      <a:pt x="21" y="40735"/>
                    </a:cubicBezTo>
                    <a:lnTo>
                      <a:pt x="21" y="41444"/>
                    </a:lnTo>
                    <a:cubicBezTo>
                      <a:pt x="42" y="41757"/>
                      <a:pt x="42" y="42049"/>
                      <a:pt x="42" y="42341"/>
                    </a:cubicBezTo>
                    <a:cubicBezTo>
                      <a:pt x="83" y="44677"/>
                      <a:pt x="209" y="46992"/>
                      <a:pt x="459" y="49307"/>
                    </a:cubicBezTo>
                    <a:cubicBezTo>
                      <a:pt x="521" y="49787"/>
                      <a:pt x="584" y="50308"/>
                      <a:pt x="626" y="50767"/>
                    </a:cubicBezTo>
                    <a:cubicBezTo>
                      <a:pt x="688" y="51226"/>
                      <a:pt x="751" y="51664"/>
                      <a:pt x="834" y="52123"/>
                    </a:cubicBezTo>
                    <a:cubicBezTo>
                      <a:pt x="939" y="52853"/>
                      <a:pt x="1064" y="53583"/>
                      <a:pt x="1189" y="54292"/>
                    </a:cubicBezTo>
                    <a:cubicBezTo>
                      <a:pt x="1481" y="55836"/>
                      <a:pt x="1836" y="57379"/>
                      <a:pt x="2148" y="58902"/>
                    </a:cubicBezTo>
                    <a:cubicBezTo>
                      <a:pt x="2190" y="59048"/>
                      <a:pt x="2211" y="59194"/>
                      <a:pt x="2232" y="59319"/>
                    </a:cubicBezTo>
                    <a:cubicBezTo>
                      <a:pt x="2253" y="59402"/>
                      <a:pt x="2274" y="59465"/>
                      <a:pt x="2274" y="59527"/>
                    </a:cubicBezTo>
                    <a:cubicBezTo>
                      <a:pt x="2336" y="59819"/>
                      <a:pt x="2399" y="60111"/>
                      <a:pt x="2440" y="60403"/>
                    </a:cubicBezTo>
                    <a:cubicBezTo>
                      <a:pt x="2545" y="60967"/>
                      <a:pt x="2649" y="61530"/>
                      <a:pt x="2732" y="62093"/>
                    </a:cubicBezTo>
                    <a:cubicBezTo>
                      <a:pt x="2774" y="62385"/>
                      <a:pt x="2816" y="62677"/>
                      <a:pt x="2837" y="62990"/>
                    </a:cubicBezTo>
                    <a:lnTo>
                      <a:pt x="2837" y="63011"/>
                    </a:lnTo>
                    <a:cubicBezTo>
                      <a:pt x="2878" y="63261"/>
                      <a:pt x="2899" y="63490"/>
                      <a:pt x="2920" y="63720"/>
                    </a:cubicBezTo>
                    <a:cubicBezTo>
                      <a:pt x="3045" y="65076"/>
                      <a:pt x="3087" y="66452"/>
                      <a:pt x="3150" y="67808"/>
                    </a:cubicBezTo>
                    <a:cubicBezTo>
                      <a:pt x="3170" y="68246"/>
                      <a:pt x="3170" y="68663"/>
                      <a:pt x="3191" y="69080"/>
                    </a:cubicBezTo>
                    <a:lnTo>
                      <a:pt x="3191" y="69226"/>
                    </a:lnTo>
                    <a:cubicBezTo>
                      <a:pt x="3212" y="69727"/>
                      <a:pt x="3233" y="70206"/>
                      <a:pt x="3275" y="70707"/>
                    </a:cubicBezTo>
                    <a:cubicBezTo>
                      <a:pt x="3337" y="72105"/>
                      <a:pt x="3504" y="73502"/>
                      <a:pt x="3754" y="74879"/>
                    </a:cubicBezTo>
                    <a:cubicBezTo>
                      <a:pt x="3859" y="75421"/>
                      <a:pt x="3984" y="75963"/>
                      <a:pt x="4151" y="76505"/>
                    </a:cubicBezTo>
                    <a:cubicBezTo>
                      <a:pt x="4318" y="77089"/>
                      <a:pt x="4526" y="77653"/>
                      <a:pt x="4776" y="78216"/>
                    </a:cubicBezTo>
                    <a:lnTo>
                      <a:pt x="7196" y="78216"/>
                    </a:lnTo>
                    <a:cubicBezTo>
                      <a:pt x="7196" y="78195"/>
                      <a:pt x="7196" y="78195"/>
                      <a:pt x="7196" y="78174"/>
                    </a:cubicBezTo>
                    <a:cubicBezTo>
                      <a:pt x="7238" y="78091"/>
                      <a:pt x="7259" y="77986"/>
                      <a:pt x="7279" y="77882"/>
                    </a:cubicBezTo>
                    <a:cubicBezTo>
                      <a:pt x="7279" y="77861"/>
                      <a:pt x="7300" y="77819"/>
                      <a:pt x="7300" y="77799"/>
                    </a:cubicBezTo>
                    <a:cubicBezTo>
                      <a:pt x="7300" y="77778"/>
                      <a:pt x="7321" y="77736"/>
                      <a:pt x="7321" y="77715"/>
                    </a:cubicBezTo>
                    <a:cubicBezTo>
                      <a:pt x="7321" y="77694"/>
                      <a:pt x="7321" y="77694"/>
                      <a:pt x="7321" y="77694"/>
                    </a:cubicBezTo>
                    <a:cubicBezTo>
                      <a:pt x="7342" y="77632"/>
                      <a:pt x="7342" y="77611"/>
                      <a:pt x="7363" y="77527"/>
                    </a:cubicBezTo>
                    <a:cubicBezTo>
                      <a:pt x="7384" y="77423"/>
                      <a:pt x="7405" y="77340"/>
                      <a:pt x="7425" y="77235"/>
                    </a:cubicBezTo>
                    <a:cubicBezTo>
                      <a:pt x="7446" y="77131"/>
                      <a:pt x="7467" y="77048"/>
                      <a:pt x="7488" y="76923"/>
                    </a:cubicBezTo>
                    <a:cubicBezTo>
                      <a:pt x="7509" y="76797"/>
                      <a:pt x="7551" y="76693"/>
                      <a:pt x="7571" y="76568"/>
                    </a:cubicBezTo>
                    <a:cubicBezTo>
                      <a:pt x="7634" y="76234"/>
                      <a:pt x="7676" y="75901"/>
                      <a:pt x="7717" y="75567"/>
                    </a:cubicBezTo>
                    <a:cubicBezTo>
                      <a:pt x="7759" y="75337"/>
                      <a:pt x="7801" y="75108"/>
                      <a:pt x="7822" y="74879"/>
                    </a:cubicBezTo>
                    <a:cubicBezTo>
                      <a:pt x="7884" y="74336"/>
                      <a:pt x="7926" y="73794"/>
                      <a:pt x="7968" y="73231"/>
                    </a:cubicBezTo>
                    <a:cubicBezTo>
                      <a:pt x="8009" y="72501"/>
                      <a:pt x="8009" y="71771"/>
                      <a:pt x="8009" y="71020"/>
                    </a:cubicBezTo>
                    <a:cubicBezTo>
                      <a:pt x="8009" y="70770"/>
                      <a:pt x="8009" y="70498"/>
                      <a:pt x="7989" y="70248"/>
                    </a:cubicBezTo>
                    <a:cubicBezTo>
                      <a:pt x="7989" y="70081"/>
                      <a:pt x="7968" y="69914"/>
                      <a:pt x="7968" y="69748"/>
                    </a:cubicBezTo>
                    <a:lnTo>
                      <a:pt x="7968" y="69560"/>
                    </a:lnTo>
                    <a:cubicBezTo>
                      <a:pt x="7968" y="69539"/>
                      <a:pt x="7968" y="69518"/>
                      <a:pt x="7968" y="69497"/>
                    </a:cubicBezTo>
                    <a:cubicBezTo>
                      <a:pt x="7926" y="68913"/>
                      <a:pt x="7905" y="68308"/>
                      <a:pt x="7843" y="67704"/>
                    </a:cubicBezTo>
                    <a:cubicBezTo>
                      <a:pt x="7822" y="67537"/>
                      <a:pt x="7801" y="67370"/>
                      <a:pt x="7801" y="67203"/>
                    </a:cubicBezTo>
                    <a:cubicBezTo>
                      <a:pt x="7780" y="67057"/>
                      <a:pt x="7780" y="66890"/>
                      <a:pt x="7759" y="66744"/>
                    </a:cubicBezTo>
                    <a:cubicBezTo>
                      <a:pt x="7613" y="65180"/>
                      <a:pt x="7405" y="63616"/>
                      <a:pt x="7196" y="62051"/>
                    </a:cubicBezTo>
                    <a:cubicBezTo>
                      <a:pt x="7175" y="61905"/>
                      <a:pt x="7154" y="61759"/>
                      <a:pt x="7133" y="61613"/>
                    </a:cubicBezTo>
                    <a:cubicBezTo>
                      <a:pt x="7113" y="61509"/>
                      <a:pt x="7092" y="61405"/>
                      <a:pt x="7092" y="61321"/>
                    </a:cubicBezTo>
                    <a:cubicBezTo>
                      <a:pt x="7050" y="61071"/>
                      <a:pt x="7029" y="60841"/>
                      <a:pt x="6987" y="60591"/>
                    </a:cubicBezTo>
                    <a:cubicBezTo>
                      <a:pt x="6841" y="59444"/>
                      <a:pt x="6695" y="58297"/>
                      <a:pt x="6570" y="57171"/>
                    </a:cubicBezTo>
                    <a:cubicBezTo>
                      <a:pt x="6362" y="55147"/>
                      <a:pt x="6216" y="53124"/>
                      <a:pt x="6111" y="51080"/>
                    </a:cubicBezTo>
                    <a:cubicBezTo>
                      <a:pt x="6090" y="50454"/>
                      <a:pt x="6070" y="49787"/>
                      <a:pt x="6049" y="49140"/>
                    </a:cubicBezTo>
                    <a:lnTo>
                      <a:pt x="6049" y="49015"/>
                    </a:lnTo>
                    <a:cubicBezTo>
                      <a:pt x="6007" y="47493"/>
                      <a:pt x="5986" y="45949"/>
                      <a:pt x="5986" y="44427"/>
                    </a:cubicBezTo>
                    <a:cubicBezTo>
                      <a:pt x="5965" y="42466"/>
                      <a:pt x="5986" y="40526"/>
                      <a:pt x="5986" y="38587"/>
                    </a:cubicBezTo>
                    <a:lnTo>
                      <a:pt x="5986" y="38441"/>
                    </a:lnTo>
                    <a:cubicBezTo>
                      <a:pt x="6007" y="36730"/>
                      <a:pt x="6007" y="35020"/>
                      <a:pt x="6007" y="33310"/>
                    </a:cubicBezTo>
                    <a:lnTo>
                      <a:pt x="6007" y="33226"/>
                    </a:lnTo>
                    <a:lnTo>
                      <a:pt x="6007" y="32705"/>
                    </a:lnTo>
                    <a:lnTo>
                      <a:pt x="6007" y="32058"/>
                    </a:lnTo>
                    <a:cubicBezTo>
                      <a:pt x="5986" y="31036"/>
                      <a:pt x="5986" y="29993"/>
                      <a:pt x="5944" y="28971"/>
                    </a:cubicBezTo>
                    <a:cubicBezTo>
                      <a:pt x="5944" y="28658"/>
                      <a:pt x="5924" y="28366"/>
                      <a:pt x="5924" y="28053"/>
                    </a:cubicBezTo>
                    <a:cubicBezTo>
                      <a:pt x="5924" y="27782"/>
                      <a:pt x="5903" y="27532"/>
                      <a:pt x="5903" y="27261"/>
                    </a:cubicBezTo>
                    <a:cubicBezTo>
                      <a:pt x="5882" y="26969"/>
                      <a:pt x="5882" y="26677"/>
                      <a:pt x="5861" y="26385"/>
                    </a:cubicBezTo>
                    <a:cubicBezTo>
                      <a:pt x="5861" y="26260"/>
                      <a:pt x="5861" y="26093"/>
                      <a:pt x="5840" y="26009"/>
                    </a:cubicBezTo>
                    <a:cubicBezTo>
                      <a:pt x="5819" y="25926"/>
                      <a:pt x="5819" y="25843"/>
                      <a:pt x="5819" y="25759"/>
                    </a:cubicBezTo>
                    <a:lnTo>
                      <a:pt x="5819" y="25592"/>
                    </a:lnTo>
                    <a:cubicBezTo>
                      <a:pt x="5673" y="22443"/>
                      <a:pt x="5340" y="19314"/>
                      <a:pt x="4818" y="16186"/>
                    </a:cubicBezTo>
                    <a:cubicBezTo>
                      <a:pt x="4756" y="15914"/>
                      <a:pt x="4714" y="15643"/>
                      <a:pt x="4651" y="15351"/>
                    </a:cubicBezTo>
                    <a:cubicBezTo>
                      <a:pt x="4610" y="15122"/>
                      <a:pt x="4568" y="14872"/>
                      <a:pt x="4505" y="14621"/>
                    </a:cubicBezTo>
                    <a:cubicBezTo>
                      <a:pt x="4338" y="13766"/>
                      <a:pt x="4151" y="12911"/>
                      <a:pt x="3942" y="12056"/>
                    </a:cubicBezTo>
                    <a:cubicBezTo>
                      <a:pt x="2941" y="8093"/>
                      <a:pt x="1481" y="3984"/>
                      <a:pt x="24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8411000" y="2170350"/>
                <a:ext cx="207050" cy="1966350"/>
              </a:xfrm>
              <a:custGeom>
                <a:avLst/>
                <a:gdLst/>
                <a:ahLst/>
                <a:cxnLst/>
                <a:rect l="l" t="t" r="r" b="b"/>
                <a:pathLst>
                  <a:path w="8282" h="78654" extrusionOk="0">
                    <a:moveTo>
                      <a:pt x="2796" y="0"/>
                    </a:moveTo>
                    <a:lnTo>
                      <a:pt x="2441" y="313"/>
                    </a:lnTo>
                    <a:cubicBezTo>
                      <a:pt x="1482" y="1126"/>
                      <a:pt x="960" y="2232"/>
                      <a:pt x="689" y="3462"/>
                    </a:cubicBezTo>
                    <a:cubicBezTo>
                      <a:pt x="439" y="4714"/>
                      <a:pt x="314" y="5986"/>
                      <a:pt x="335" y="7258"/>
                    </a:cubicBezTo>
                    <a:cubicBezTo>
                      <a:pt x="314" y="9949"/>
                      <a:pt x="314" y="12661"/>
                      <a:pt x="335" y="15309"/>
                    </a:cubicBezTo>
                    <a:lnTo>
                      <a:pt x="335" y="16227"/>
                    </a:lnTo>
                    <a:lnTo>
                      <a:pt x="335" y="16936"/>
                    </a:lnTo>
                    <a:cubicBezTo>
                      <a:pt x="335" y="21108"/>
                      <a:pt x="335" y="25384"/>
                      <a:pt x="209" y="29597"/>
                    </a:cubicBezTo>
                    <a:cubicBezTo>
                      <a:pt x="209" y="29910"/>
                      <a:pt x="189" y="30243"/>
                      <a:pt x="189" y="30556"/>
                    </a:cubicBezTo>
                    <a:lnTo>
                      <a:pt x="189" y="31036"/>
                    </a:lnTo>
                    <a:cubicBezTo>
                      <a:pt x="189" y="31203"/>
                      <a:pt x="189" y="31328"/>
                      <a:pt x="168" y="31474"/>
                    </a:cubicBezTo>
                    <a:lnTo>
                      <a:pt x="168" y="31641"/>
                    </a:lnTo>
                    <a:cubicBezTo>
                      <a:pt x="84" y="34665"/>
                      <a:pt x="1" y="37627"/>
                      <a:pt x="1" y="40547"/>
                    </a:cubicBezTo>
                    <a:lnTo>
                      <a:pt x="1" y="41152"/>
                    </a:lnTo>
                    <a:lnTo>
                      <a:pt x="1" y="41861"/>
                    </a:lnTo>
                    <a:cubicBezTo>
                      <a:pt x="1" y="41882"/>
                      <a:pt x="1" y="41903"/>
                      <a:pt x="1" y="41903"/>
                    </a:cubicBezTo>
                    <a:cubicBezTo>
                      <a:pt x="1" y="42779"/>
                      <a:pt x="22" y="43655"/>
                      <a:pt x="63" y="44510"/>
                    </a:cubicBezTo>
                    <a:cubicBezTo>
                      <a:pt x="147" y="46742"/>
                      <a:pt x="335" y="48973"/>
                      <a:pt x="606" y="51226"/>
                    </a:cubicBezTo>
                    <a:cubicBezTo>
                      <a:pt x="668" y="51664"/>
                      <a:pt x="731" y="52102"/>
                      <a:pt x="793" y="52561"/>
                    </a:cubicBezTo>
                    <a:cubicBezTo>
                      <a:pt x="867" y="52985"/>
                      <a:pt x="925" y="53410"/>
                      <a:pt x="1009" y="53834"/>
                    </a:cubicBezTo>
                    <a:lnTo>
                      <a:pt x="1009" y="53834"/>
                    </a:lnTo>
                    <a:cubicBezTo>
                      <a:pt x="1014" y="53890"/>
                      <a:pt x="1018" y="53945"/>
                      <a:pt x="1023" y="54000"/>
                    </a:cubicBezTo>
                    <a:cubicBezTo>
                      <a:pt x="1065" y="54271"/>
                      <a:pt x="1127" y="54501"/>
                      <a:pt x="1169" y="54751"/>
                    </a:cubicBezTo>
                    <a:cubicBezTo>
                      <a:pt x="1357" y="55690"/>
                      <a:pt x="1544" y="56649"/>
                      <a:pt x="1753" y="57567"/>
                    </a:cubicBezTo>
                    <a:cubicBezTo>
                      <a:pt x="1920" y="58359"/>
                      <a:pt x="2087" y="59152"/>
                      <a:pt x="2254" y="59965"/>
                    </a:cubicBezTo>
                    <a:cubicBezTo>
                      <a:pt x="2316" y="60257"/>
                      <a:pt x="2358" y="60570"/>
                      <a:pt x="2420" y="60862"/>
                    </a:cubicBezTo>
                    <a:cubicBezTo>
                      <a:pt x="2420" y="60883"/>
                      <a:pt x="2420" y="60904"/>
                      <a:pt x="2441" y="60925"/>
                    </a:cubicBezTo>
                    <a:cubicBezTo>
                      <a:pt x="2462" y="61092"/>
                      <a:pt x="2483" y="61258"/>
                      <a:pt x="2525" y="61425"/>
                    </a:cubicBezTo>
                    <a:cubicBezTo>
                      <a:pt x="2566" y="61634"/>
                      <a:pt x="2608" y="61863"/>
                      <a:pt x="2629" y="62072"/>
                    </a:cubicBezTo>
                    <a:cubicBezTo>
                      <a:pt x="2650" y="62239"/>
                      <a:pt x="2692" y="62385"/>
                      <a:pt x="2712" y="62552"/>
                    </a:cubicBezTo>
                    <a:cubicBezTo>
                      <a:pt x="2754" y="62844"/>
                      <a:pt x="2775" y="63136"/>
                      <a:pt x="2817" y="63428"/>
                    </a:cubicBezTo>
                    <a:lnTo>
                      <a:pt x="2817" y="63469"/>
                    </a:lnTo>
                    <a:cubicBezTo>
                      <a:pt x="2942" y="64471"/>
                      <a:pt x="3004" y="65513"/>
                      <a:pt x="3046" y="66535"/>
                    </a:cubicBezTo>
                    <a:cubicBezTo>
                      <a:pt x="3067" y="66994"/>
                      <a:pt x="3088" y="67432"/>
                      <a:pt x="3109" y="67870"/>
                    </a:cubicBezTo>
                    <a:cubicBezTo>
                      <a:pt x="3109" y="67995"/>
                      <a:pt x="3109" y="68100"/>
                      <a:pt x="3109" y="68225"/>
                    </a:cubicBezTo>
                    <a:lnTo>
                      <a:pt x="3109" y="68371"/>
                    </a:lnTo>
                    <a:cubicBezTo>
                      <a:pt x="3130" y="68809"/>
                      <a:pt x="3150" y="69226"/>
                      <a:pt x="3171" y="69664"/>
                    </a:cubicBezTo>
                    <a:cubicBezTo>
                      <a:pt x="3213" y="70915"/>
                      <a:pt x="3296" y="72188"/>
                      <a:pt x="3442" y="73439"/>
                    </a:cubicBezTo>
                    <a:cubicBezTo>
                      <a:pt x="3505" y="73856"/>
                      <a:pt x="3547" y="74274"/>
                      <a:pt x="3630" y="74691"/>
                    </a:cubicBezTo>
                    <a:cubicBezTo>
                      <a:pt x="3651" y="74878"/>
                      <a:pt x="3693" y="75087"/>
                      <a:pt x="3734" y="75275"/>
                    </a:cubicBezTo>
                    <a:cubicBezTo>
                      <a:pt x="3797" y="75650"/>
                      <a:pt x="3880" y="76026"/>
                      <a:pt x="3985" y="76401"/>
                    </a:cubicBezTo>
                    <a:cubicBezTo>
                      <a:pt x="3985" y="76422"/>
                      <a:pt x="3985" y="76422"/>
                      <a:pt x="3985" y="76422"/>
                    </a:cubicBezTo>
                    <a:cubicBezTo>
                      <a:pt x="4047" y="76630"/>
                      <a:pt x="4089" y="76818"/>
                      <a:pt x="4152" y="77027"/>
                    </a:cubicBezTo>
                    <a:cubicBezTo>
                      <a:pt x="4318" y="77569"/>
                      <a:pt x="4506" y="78111"/>
                      <a:pt x="4736" y="78633"/>
                    </a:cubicBezTo>
                    <a:lnTo>
                      <a:pt x="5048" y="78633"/>
                    </a:lnTo>
                    <a:cubicBezTo>
                      <a:pt x="4798" y="78028"/>
                      <a:pt x="4590" y="77423"/>
                      <a:pt x="4402" y="76797"/>
                    </a:cubicBezTo>
                    <a:cubicBezTo>
                      <a:pt x="4277" y="76297"/>
                      <a:pt x="4152" y="75796"/>
                      <a:pt x="4047" y="75275"/>
                    </a:cubicBezTo>
                    <a:cubicBezTo>
                      <a:pt x="3797" y="73898"/>
                      <a:pt x="3630" y="72501"/>
                      <a:pt x="3547" y="71103"/>
                    </a:cubicBezTo>
                    <a:cubicBezTo>
                      <a:pt x="3526" y="70623"/>
                      <a:pt x="3505" y="70123"/>
                      <a:pt x="3484" y="69643"/>
                    </a:cubicBezTo>
                    <a:cubicBezTo>
                      <a:pt x="3463" y="69205"/>
                      <a:pt x="3442" y="68788"/>
                      <a:pt x="3422" y="68350"/>
                    </a:cubicBezTo>
                    <a:cubicBezTo>
                      <a:pt x="3380" y="67182"/>
                      <a:pt x="3338" y="65993"/>
                      <a:pt x="3255" y="64804"/>
                    </a:cubicBezTo>
                    <a:cubicBezTo>
                      <a:pt x="3234" y="64575"/>
                      <a:pt x="3213" y="64345"/>
                      <a:pt x="3192" y="64116"/>
                    </a:cubicBezTo>
                    <a:cubicBezTo>
                      <a:pt x="3171" y="63887"/>
                      <a:pt x="3150" y="63657"/>
                      <a:pt x="3130" y="63407"/>
                    </a:cubicBezTo>
                    <a:cubicBezTo>
                      <a:pt x="3130" y="63386"/>
                      <a:pt x="3130" y="63365"/>
                      <a:pt x="3130" y="63344"/>
                    </a:cubicBezTo>
                    <a:cubicBezTo>
                      <a:pt x="2984" y="62197"/>
                      <a:pt x="2796" y="61050"/>
                      <a:pt x="2566" y="59924"/>
                    </a:cubicBezTo>
                    <a:cubicBezTo>
                      <a:pt x="2525" y="59715"/>
                      <a:pt x="2483" y="59506"/>
                      <a:pt x="2441" y="59319"/>
                    </a:cubicBezTo>
                    <a:cubicBezTo>
                      <a:pt x="2400" y="59110"/>
                      <a:pt x="2379" y="58964"/>
                      <a:pt x="2337" y="58797"/>
                    </a:cubicBezTo>
                    <a:cubicBezTo>
                      <a:pt x="2337" y="58776"/>
                      <a:pt x="2337" y="58756"/>
                      <a:pt x="2337" y="58735"/>
                    </a:cubicBezTo>
                    <a:cubicBezTo>
                      <a:pt x="2233" y="58318"/>
                      <a:pt x="2149" y="57900"/>
                      <a:pt x="2066" y="57483"/>
                    </a:cubicBezTo>
                    <a:cubicBezTo>
                      <a:pt x="1878" y="56566"/>
                      <a:pt x="1670" y="55627"/>
                      <a:pt x="1482" y="54688"/>
                    </a:cubicBezTo>
                    <a:cubicBezTo>
                      <a:pt x="1252" y="53499"/>
                      <a:pt x="1085" y="52331"/>
                      <a:pt x="919" y="51184"/>
                    </a:cubicBezTo>
                    <a:lnTo>
                      <a:pt x="919" y="51184"/>
                    </a:lnTo>
                    <a:cubicBezTo>
                      <a:pt x="919" y="51184"/>
                      <a:pt x="919" y="51184"/>
                      <a:pt x="919" y="51184"/>
                    </a:cubicBezTo>
                    <a:cubicBezTo>
                      <a:pt x="856" y="50684"/>
                      <a:pt x="793" y="50204"/>
                      <a:pt x="752" y="49703"/>
                    </a:cubicBezTo>
                    <a:cubicBezTo>
                      <a:pt x="689" y="49078"/>
                      <a:pt x="627" y="48452"/>
                      <a:pt x="585" y="47847"/>
                    </a:cubicBezTo>
                    <a:cubicBezTo>
                      <a:pt x="481" y="46596"/>
                      <a:pt x="418" y="45365"/>
                      <a:pt x="355" y="44114"/>
                    </a:cubicBezTo>
                    <a:cubicBezTo>
                      <a:pt x="355" y="43655"/>
                      <a:pt x="335" y="43175"/>
                      <a:pt x="335" y="42716"/>
                    </a:cubicBezTo>
                    <a:cubicBezTo>
                      <a:pt x="335" y="42424"/>
                      <a:pt x="314" y="42111"/>
                      <a:pt x="314" y="41819"/>
                    </a:cubicBezTo>
                    <a:cubicBezTo>
                      <a:pt x="272" y="38732"/>
                      <a:pt x="355" y="35604"/>
                      <a:pt x="460" y="32413"/>
                    </a:cubicBezTo>
                    <a:cubicBezTo>
                      <a:pt x="460" y="32267"/>
                      <a:pt x="460" y="32141"/>
                      <a:pt x="460" y="32016"/>
                    </a:cubicBezTo>
                    <a:cubicBezTo>
                      <a:pt x="481" y="31870"/>
                      <a:pt x="460" y="31766"/>
                      <a:pt x="460" y="31641"/>
                    </a:cubicBezTo>
                    <a:lnTo>
                      <a:pt x="460" y="31599"/>
                    </a:lnTo>
                    <a:cubicBezTo>
                      <a:pt x="481" y="30932"/>
                      <a:pt x="501" y="30264"/>
                      <a:pt x="522" y="29597"/>
                    </a:cubicBezTo>
                    <a:cubicBezTo>
                      <a:pt x="627" y="25822"/>
                      <a:pt x="647" y="22005"/>
                      <a:pt x="647" y="18229"/>
                    </a:cubicBezTo>
                    <a:lnTo>
                      <a:pt x="647" y="16895"/>
                    </a:lnTo>
                    <a:lnTo>
                      <a:pt x="647" y="15309"/>
                    </a:lnTo>
                    <a:lnTo>
                      <a:pt x="647" y="7258"/>
                    </a:lnTo>
                    <a:cubicBezTo>
                      <a:pt x="668" y="5006"/>
                      <a:pt x="814" y="2482"/>
                      <a:pt x="2295" y="876"/>
                    </a:cubicBezTo>
                    <a:lnTo>
                      <a:pt x="2295" y="876"/>
                    </a:lnTo>
                    <a:cubicBezTo>
                      <a:pt x="1670" y="4130"/>
                      <a:pt x="2546" y="7467"/>
                      <a:pt x="3422" y="10679"/>
                    </a:cubicBezTo>
                    <a:cubicBezTo>
                      <a:pt x="3588" y="11305"/>
                      <a:pt x="3755" y="11910"/>
                      <a:pt x="3901" y="12514"/>
                    </a:cubicBezTo>
                    <a:cubicBezTo>
                      <a:pt x="4152" y="13599"/>
                      <a:pt x="4423" y="14705"/>
                      <a:pt x="4610" y="15789"/>
                    </a:cubicBezTo>
                    <a:cubicBezTo>
                      <a:pt x="4673" y="16081"/>
                      <a:pt x="4715" y="16373"/>
                      <a:pt x="4777" y="16644"/>
                    </a:cubicBezTo>
                    <a:cubicBezTo>
                      <a:pt x="4840" y="16999"/>
                      <a:pt x="4882" y="17333"/>
                      <a:pt x="4944" y="17687"/>
                    </a:cubicBezTo>
                    <a:cubicBezTo>
                      <a:pt x="5320" y="20127"/>
                      <a:pt x="5570" y="22568"/>
                      <a:pt x="5737" y="25029"/>
                    </a:cubicBezTo>
                    <a:lnTo>
                      <a:pt x="5778" y="25801"/>
                    </a:lnTo>
                    <a:cubicBezTo>
                      <a:pt x="5778" y="25884"/>
                      <a:pt x="5778" y="25968"/>
                      <a:pt x="5778" y="26051"/>
                    </a:cubicBezTo>
                    <a:cubicBezTo>
                      <a:pt x="5778" y="26197"/>
                      <a:pt x="5799" y="26322"/>
                      <a:pt x="5799" y="26468"/>
                    </a:cubicBezTo>
                    <a:lnTo>
                      <a:pt x="5799" y="26614"/>
                    </a:lnTo>
                    <a:cubicBezTo>
                      <a:pt x="5820" y="26990"/>
                      <a:pt x="5841" y="27344"/>
                      <a:pt x="5862" y="27699"/>
                    </a:cubicBezTo>
                    <a:cubicBezTo>
                      <a:pt x="5862" y="27699"/>
                      <a:pt x="5862" y="27699"/>
                      <a:pt x="5862" y="27699"/>
                    </a:cubicBezTo>
                    <a:lnTo>
                      <a:pt x="5862" y="27699"/>
                    </a:lnTo>
                    <a:cubicBezTo>
                      <a:pt x="5862" y="27949"/>
                      <a:pt x="5883" y="28220"/>
                      <a:pt x="5883" y="28470"/>
                    </a:cubicBezTo>
                    <a:cubicBezTo>
                      <a:pt x="5945" y="30014"/>
                      <a:pt x="5966" y="31557"/>
                      <a:pt x="5966" y="33101"/>
                    </a:cubicBezTo>
                    <a:lnTo>
                      <a:pt x="5966" y="33601"/>
                    </a:lnTo>
                    <a:lnTo>
                      <a:pt x="5966" y="34039"/>
                    </a:lnTo>
                    <a:lnTo>
                      <a:pt x="5966" y="35771"/>
                    </a:lnTo>
                    <a:lnTo>
                      <a:pt x="5966" y="38837"/>
                    </a:lnTo>
                    <a:lnTo>
                      <a:pt x="5966" y="39024"/>
                    </a:lnTo>
                    <a:lnTo>
                      <a:pt x="5966" y="39275"/>
                    </a:lnTo>
                    <a:lnTo>
                      <a:pt x="5966" y="40943"/>
                    </a:lnTo>
                    <a:cubicBezTo>
                      <a:pt x="5945" y="43738"/>
                      <a:pt x="5945" y="46575"/>
                      <a:pt x="6029" y="49411"/>
                    </a:cubicBezTo>
                    <a:lnTo>
                      <a:pt x="6029" y="49599"/>
                    </a:lnTo>
                    <a:cubicBezTo>
                      <a:pt x="6070" y="50934"/>
                      <a:pt x="6133" y="52269"/>
                      <a:pt x="6216" y="53604"/>
                    </a:cubicBezTo>
                    <a:cubicBezTo>
                      <a:pt x="6300" y="54959"/>
                      <a:pt x="6404" y="56294"/>
                      <a:pt x="6550" y="57629"/>
                    </a:cubicBezTo>
                    <a:cubicBezTo>
                      <a:pt x="6696" y="59006"/>
                      <a:pt x="6884" y="60403"/>
                      <a:pt x="7072" y="61780"/>
                    </a:cubicBezTo>
                    <a:cubicBezTo>
                      <a:pt x="7072" y="61842"/>
                      <a:pt x="7072" y="61905"/>
                      <a:pt x="7093" y="61947"/>
                    </a:cubicBezTo>
                    <a:cubicBezTo>
                      <a:pt x="7113" y="62134"/>
                      <a:pt x="7134" y="62301"/>
                      <a:pt x="7155" y="62468"/>
                    </a:cubicBezTo>
                    <a:cubicBezTo>
                      <a:pt x="7197" y="62718"/>
                      <a:pt x="7218" y="62969"/>
                      <a:pt x="7259" y="63198"/>
                    </a:cubicBezTo>
                    <a:cubicBezTo>
                      <a:pt x="7447" y="64679"/>
                      <a:pt x="7635" y="66160"/>
                      <a:pt x="7781" y="67641"/>
                    </a:cubicBezTo>
                    <a:cubicBezTo>
                      <a:pt x="7781" y="67808"/>
                      <a:pt x="7802" y="67975"/>
                      <a:pt x="7823" y="68141"/>
                    </a:cubicBezTo>
                    <a:cubicBezTo>
                      <a:pt x="7843" y="68308"/>
                      <a:pt x="7843" y="68496"/>
                      <a:pt x="7864" y="68684"/>
                    </a:cubicBezTo>
                    <a:cubicBezTo>
                      <a:pt x="7885" y="69122"/>
                      <a:pt x="7927" y="69539"/>
                      <a:pt x="7948" y="69977"/>
                    </a:cubicBezTo>
                    <a:lnTo>
                      <a:pt x="7948" y="70248"/>
                    </a:lnTo>
                    <a:cubicBezTo>
                      <a:pt x="7948" y="70394"/>
                      <a:pt x="7948" y="70540"/>
                      <a:pt x="7948" y="70707"/>
                    </a:cubicBezTo>
                    <a:cubicBezTo>
                      <a:pt x="7948" y="70957"/>
                      <a:pt x="7969" y="71207"/>
                      <a:pt x="7969" y="71458"/>
                    </a:cubicBezTo>
                    <a:lnTo>
                      <a:pt x="7969" y="72334"/>
                    </a:lnTo>
                    <a:cubicBezTo>
                      <a:pt x="7948" y="73314"/>
                      <a:pt x="7885" y="74315"/>
                      <a:pt x="7781" y="75296"/>
                    </a:cubicBezTo>
                    <a:cubicBezTo>
                      <a:pt x="7739" y="75713"/>
                      <a:pt x="7677" y="76130"/>
                      <a:pt x="7593" y="76547"/>
                    </a:cubicBezTo>
                    <a:cubicBezTo>
                      <a:pt x="7572" y="76693"/>
                      <a:pt x="7551" y="76839"/>
                      <a:pt x="7531" y="76985"/>
                    </a:cubicBezTo>
                    <a:cubicBezTo>
                      <a:pt x="7489" y="77110"/>
                      <a:pt x="7489" y="77214"/>
                      <a:pt x="7447" y="77340"/>
                    </a:cubicBezTo>
                    <a:cubicBezTo>
                      <a:pt x="7426" y="77444"/>
                      <a:pt x="7405" y="77548"/>
                      <a:pt x="7385" y="77652"/>
                    </a:cubicBezTo>
                    <a:cubicBezTo>
                      <a:pt x="7364" y="77736"/>
                      <a:pt x="7343" y="77819"/>
                      <a:pt x="7343" y="77903"/>
                    </a:cubicBezTo>
                    <a:cubicBezTo>
                      <a:pt x="7322" y="77924"/>
                      <a:pt x="7322" y="77944"/>
                      <a:pt x="7322" y="77965"/>
                    </a:cubicBezTo>
                    <a:cubicBezTo>
                      <a:pt x="7322" y="78007"/>
                      <a:pt x="7301" y="78049"/>
                      <a:pt x="7280" y="78090"/>
                    </a:cubicBezTo>
                    <a:cubicBezTo>
                      <a:pt x="7280" y="78132"/>
                      <a:pt x="7259" y="78236"/>
                      <a:pt x="7239" y="78320"/>
                    </a:cubicBezTo>
                    <a:cubicBezTo>
                      <a:pt x="7218" y="78382"/>
                      <a:pt x="7197" y="78445"/>
                      <a:pt x="7176" y="78508"/>
                    </a:cubicBezTo>
                    <a:cubicBezTo>
                      <a:pt x="7155" y="78570"/>
                      <a:pt x="7155" y="78612"/>
                      <a:pt x="7134" y="78654"/>
                    </a:cubicBezTo>
                    <a:lnTo>
                      <a:pt x="7468" y="78654"/>
                    </a:lnTo>
                    <a:cubicBezTo>
                      <a:pt x="7468" y="78591"/>
                      <a:pt x="7489" y="78549"/>
                      <a:pt x="7510" y="78487"/>
                    </a:cubicBezTo>
                    <a:cubicBezTo>
                      <a:pt x="7510" y="78424"/>
                      <a:pt x="7551" y="78320"/>
                      <a:pt x="7572" y="78216"/>
                    </a:cubicBezTo>
                    <a:cubicBezTo>
                      <a:pt x="7572" y="78216"/>
                      <a:pt x="7572" y="78216"/>
                      <a:pt x="7572" y="78195"/>
                    </a:cubicBezTo>
                    <a:cubicBezTo>
                      <a:pt x="7593" y="78132"/>
                      <a:pt x="7614" y="78049"/>
                      <a:pt x="7614" y="77986"/>
                    </a:cubicBezTo>
                    <a:lnTo>
                      <a:pt x="7614" y="77944"/>
                    </a:lnTo>
                    <a:cubicBezTo>
                      <a:pt x="7635" y="77861"/>
                      <a:pt x="7656" y="77757"/>
                      <a:pt x="7677" y="77673"/>
                    </a:cubicBezTo>
                    <a:lnTo>
                      <a:pt x="7760" y="77340"/>
                    </a:lnTo>
                    <a:cubicBezTo>
                      <a:pt x="7781" y="77235"/>
                      <a:pt x="7802" y="77152"/>
                      <a:pt x="7802" y="77048"/>
                    </a:cubicBezTo>
                    <a:cubicBezTo>
                      <a:pt x="7802" y="77048"/>
                      <a:pt x="7802" y="77006"/>
                      <a:pt x="7823" y="76964"/>
                    </a:cubicBezTo>
                    <a:cubicBezTo>
                      <a:pt x="7885" y="76630"/>
                      <a:pt x="7948" y="76297"/>
                      <a:pt x="7989" y="75963"/>
                    </a:cubicBezTo>
                    <a:cubicBezTo>
                      <a:pt x="8031" y="75754"/>
                      <a:pt x="8052" y="75525"/>
                      <a:pt x="8073" y="75296"/>
                    </a:cubicBezTo>
                    <a:cubicBezTo>
                      <a:pt x="8135" y="74774"/>
                      <a:pt x="8177" y="74253"/>
                      <a:pt x="8219" y="73710"/>
                    </a:cubicBezTo>
                    <a:cubicBezTo>
                      <a:pt x="8219" y="73710"/>
                      <a:pt x="8219" y="73690"/>
                      <a:pt x="8219" y="73690"/>
                    </a:cubicBezTo>
                    <a:cubicBezTo>
                      <a:pt x="8219" y="73564"/>
                      <a:pt x="8219" y="73439"/>
                      <a:pt x="8219" y="73335"/>
                    </a:cubicBezTo>
                    <a:cubicBezTo>
                      <a:pt x="8240" y="73064"/>
                      <a:pt x="8240" y="72793"/>
                      <a:pt x="8261" y="72501"/>
                    </a:cubicBezTo>
                    <a:cubicBezTo>
                      <a:pt x="8281" y="71896"/>
                      <a:pt x="8281" y="71291"/>
                      <a:pt x="8261" y="70707"/>
                    </a:cubicBezTo>
                    <a:cubicBezTo>
                      <a:pt x="8261" y="70519"/>
                      <a:pt x="8261" y="70352"/>
                      <a:pt x="8240" y="70165"/>
                    </a:cubicBezTo>
                    <a:cubicBezTo>
                      <a:pt x="8240" y="70123"/>
                      <a:pt x="8240" y="70081"/>
                      <a:pt x="8240" y="70039"/>
                    </a:cubicBezTo>
                    <a:lnTo>
                      <a:pt x="8240" y="69914"/>
                    </a:lnTo>
                    <a:cubicBezTo>
                      <a:pt x="8240" y="69727"/>
                      <a:pt x="8219" y="69560"/>
                      <a:pt x="8219" y="69393"/>
                    </a:cubicBezTo>
                    <a:cubicBezTo>
                      <a:pt x="8177" y="68809"/>
                      <a:pt x="8135" y="68246"/>
                      <a:pt x="8094" y="67662"/>
                    </a:cubicBezTo>
                    <a:cubicBezTo>
                      <a:pt x="8073" y="67516"/>
                      <a:pt x="8052" y="67349"/>
                      <a:pt x="8031" y="67182"/>
                    </a:cubicBezTo>
                    <a:cubicBezTo>
                      <a:pt x="8031" y="67036"/>
                      <a:pt x="8010" y="66890"/>
                      <a:pt x="7989" y="66744"/>
                    </a:cubicBezTo>
                    <a:cubicBezTo>
                      <a:pt x="7843" y="65117"/>
                      <a:pt x="7614" y="63511"/>
                      <a:pt x="7405" y="61905"/>
                    </a:cubicBezTo>
                    <a:cubicBezTo>
                      <a:pt x="7405" y="61863"/>
                      <a:pt x="7385" y="61801"/>
                      <a:pt x="7385" y="61738"/>
                    </a:cubicBezTo>
                    <a:cubicBezTo>
                      <a:pt x="7343" y="61509"/>
                      <a:pt x="7322" y="61258"/>
                      <a:pt x="7280" y="61008"/>
                    </a:cubicBezTo>
                    <a:cubicBezTo>
                      <a:pt x="7239" y="60779"/>
                      <a:pt x="7218" y="60528"/>
                      <a:pt x="7176" y="60278"/>
                    </a:cubicBezTo>
                    <a:cubicBezTo>
                      <a:pt x="7072" y="59381"/>
                      <a:pt x="6946" y="58464"/>
                      <a:pt x="6863" y="57588"/>
                    </a:cubicBezTo>
                    <a:cubicBezTo>
                      <a:pt x="6196" y="51539"/>
                      <a:pt x="6237" y="45302"/>
                      <a:pt x="6279" y="39275"/>
                    </a:cubicBezTo>
                    <a:cubicBezTo>
                      <a:pt x="6300" y="37231"/>
                      <a:pt x="6300" y="35187"/>
                      <a:pt x="6300" y="33143"/>
                    </a:cubicBezTo>
                    <a:lnTo>
                      <a:pt x="6300" y="32538"/>
                    </a:lnTo>
                    <a:cubicBezTo>
                      <a:pt x="6300" y="32517"/>
                      <a:pt x="6300" y="32496"/>
                      <a:pt x="6300" y="32496"/>
                    </a:cubicBezTo>
                    <a:cubicBezTo>
                      <a:pt x="6300" y="31453"/>
                      <a:pt x="6258" y="30410"/>
                      <a:pt x="6237" y="29367"/>
                    </a:cubicBezTo>
                    <a:cubicBezTo>
                      <a:pt x="6237" y="29054"/>
                      <a:pt x="6216" y="28742"/>
                      <a:pt x="6216" y="28429"/>
                    </a:cubicBezTo>
                    <a:cubicBezTo>
                      <a:pt x="6196" y="27991"/>
                      <a:pt x="6175" y="27553"/>
                      <a:pt x="6154" y="27136"/>
                    </a:cubicBezTo>
                    <a:cubicBezTo>
                      <a:pt x="6154" y="27010"/>
                      <a:pt x="6154" y="26864"/>
                      <a:pt x="6133" y="26760"/>
                    </a:cubicBezTo>
                    <a:lnTo>
                      <a:pt x="6133" y="26593"/>
                    </a:lnTo>
                    <a:lnTo>
                      <a:pt x="6133" y="26406"/>
                    </a:lnTo>
                    <a:cubicBezTo>
                      <a:pt x="5987" y="22839"/>
                      <a:pt x="5591" y="19293"/>
                      <a:pt x="4944" y="15789"/>
                    </a:cubicBezTo>
                    <a:cubicBezTo>
                      <a:pt x="4902" y="15539"/>
                      <a:pt x="4861" y="15289"/>
                      <a:pt x="4798" y="15059"/>
                    </a:cubicBezTo>
                    <a:lnTo>
                      <a:pt x="4798" y="15038"/>
                    </a:lnTo>
                    <a:cubicBezTo>
                      <a:pt x="4756" y="14830"/>
                      <a:pt x="4715" y="14600"/>
                      <a:pt x="4673" y="14413"/>
                    </a:cubicBezTo>
                    <a:cubicBezTo>
                      <a:pt x="4527" y="13745"/>
                      <a:pt x="4381" y="13099"/>
                      <a:pt x="4214" y="12452"/>
                    </a:cubicBezTo>
                    <a:cubicBezTo>
                      <a:pt x="4068" y="11847"/>
                      <a:pt x="3901" y="11221"/>
                      <a:pt x="3734" y="10637"/>
                    </a:cubicBezTo>
                    <a:cubicBezTo>
                      <a:pt x="2838" y="7279"/>
                      <a:pt x="1920" y="3817"/>
                      <a:pt x="2712" y="480"/>
                    </a:cubicBezTo>
                    <a:lnTo>
                      <a:pt x="2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8494450" y="2310075"/>
                <a:ext cx="176275" cy="1825075"/>
              </a:xfrm>
              <a:custGeom>
                <a:avLst/>
                <a:gdLst/>
                <a:ahLst/>
                <a:cxnLst/>
                <a:rect l="l" t="t" r="r" b="b"/>
                <a:pathLst>
                  <a:path w="7051" h="73003" extrusionOk="0">
                    <a:moveTo>
                      <a:pt x="4318" y="1"/>
                    </a:moveTo>
                    <a:lnTo>
                      <a:pt x="4318" y="1"/>
                    </a:lnTo>
                    <a:cubicBezTo>
                      <a:pt x="2399" y="2295"/>
                      <a:pt x="1690" y="5361"/>
                      <a:pt x="1523" y="8323"/>
                    </a:cubicBezTo>
                    <a:cubicBezTo>
                      <a:pt x="1481" y="8698"/>
                      <a:pt x="1460" y="9074"/>
                      <a:pt x="1460" y="9470"/>
                    </a:cubicBezTo>
                    <a:lnTo>
                      <a:pt x="1460" y="9491"/>
                    </a:lnTo>
                    <a:cubicBezTo>
                      <a:pt x="1460" y="9720"/>
                      <a:pt x="1460" y="9971"/>
                      <a:pt x="1460" y="10221"/>
                    </a:cubicBezTo>
                    <a:lnTo>
                      <a:pt x="1460" y="11097"/>
                    </a:lnTo>
                    <a:cubicBezTo>
                      <a:pt x="1481" y="13141"/>
                      <a:pt x="1585" y="15206"/>
                      <a:pt x="1481" y="17250"/>
                    </a:cubicBezTo>
                    <a:cubicBezTo>
                      <a:pt x="1335" y="20107"/>
                      <a:pt x="772" y="22902"/>
                      <a:pt x="417" y="25739"/>
                    </a:cubicBezTo>
                    <a:cubicBezTo>
                      <a:pt x="0" y="28888"/>
                      <a:pt x="21" y="31954"/>
                      <a:pt x="167" y="35000"/>
                    </a:cubicBezTo>
                    <a:cubicBezTo>
                      <a:pt x="209" y="35813"/>
                      <a:pt x="250" y="36627"/>
                      <a:pt x="292" y="37419"/>
                    </a:cubicBezTo>
                    <a:cubicBezTo>
                      <a:pt x="313" y="37711"/>
                      <a:pt x="334" y="38003"/>
                      <a:pt x="355" y="38316"/>
                    </a:cubicBezTo>
                    <a:cubicBezTo>
                      <a:pt x="376" y="38837"/>
                      <a:pt x="417" y="39359"/>
                      <a:pt x="438" y="39880"/>
                    </a:cubicBezTo>
                    <a:cubicBezTo>
                      <a:pt x="459" y="40297"/>
                      <a:pt x="480" y="40715"/>
                      <a:pt x="501" y="41111"/>
                    </a:cubicBezTo>
                    <a:cubicBezTo>
                      <a:pt x="605" y="43009"/>
                      <a:pt x="668" y="44907"/>
                      <a:pt x="605" y="46826"/>
                    </a:cubicBezTo>
                    <a:lnTo>
                      <a:pt x="605" y="47222"/>
                    </a:lnTo>
                    <a:lnTo>
                      <a:pt x="605" y="47243"/>
                    </a:lnTo>
                    <a:lnTo>
                      <a:pt x="605" y="47827"/>
                    </a:lnTo>
                    <a:lnTo>
                      <a:pt x="626" y="48307"/>
                    </a:lnTo>
                    <a:cubicBezTo>
                      <a:pt x="730" y="50142"/>
                      <a:pt x="980" y="51957"/>
                      <a:pt x="1356" y="53751"/>
                    </a:cubicBezTo>
                    <a:cubicBezTo>
                      <a:pt x="1377" y="53813"/>
                      <a:pt x="1377" y="53876"/>
                      <a:pt x="1398" y="53959"/>
                    </a:cubicBezTo>
                    <a:cubicBezTo>
                      <a:pt x="1731" y="55649"/>
                      <a:pt x="2107" y="57338"/>
                      <a:pt x="2420" y="59048"/>
                    </a:cubicBezTo>
                    <a:lnTo>
                      <a:pt x="2420" y="59069"/>
                    </a:lnTo>
                    <a:cubicBezTo>
                      <a:pt x="2420" y="59111"/>
                      <a:pt x="2440" y="59174"/>
                      <a:pt x="2440" y="59215"/>
                    </a:cubicBezTo>
                    <a:cubicBezTo>
                      <a:pt x="2503" y="59632"/>
                      <a:pt x="2566" y="60029"/>
                      <a:pt x="2628" y="60425"/>
                    </a:cubicBezTo>
                    <a:cubicBezTo>
                      <a:pt x="2628" y="60446"/>
                      <a:pt x="2628" y="60446"/>
                      <a:pt x="2628" y="60446"/>
                    </a:cubicBezTo>
                    <a:cubicBezTo>
                      <a:pt x="2691" y="60863"/>
                      <a:pt x="2732" y="61280"/>
                      <a:pt x="2795" y="61697"/>
                    </a:cubicBezTo>
                    <a:cubicBezTo>
                      <a:pt x="2878" y="62511"/>
                      <a:pt x="2920" y="63345"/>
                      <a:pt x="2920" y="64158"/>
                    </a:cubicBezTo>
                    <a:lnTo>
                      <a:pt x="2920" y="65076"/>
                    </a:lnTo>
                    <a:lnTo>
                      <a:pt x="2920" y="65097"/>
                    </a:lnTo>
                    <a:lnTo>
                      <a:pt x="2920" y="65514"/>
                    </a:lnTo>
                    <a:lnTo>
                      <a:pt x="2920" y="65973"/>
                    </a:lnTo>
                    <a:cubicBezTo>
                      <a:pt x="2878" y="67204"/>
                      <a:pt x="2878" y="68413"/>
                      <a:pt x="2941" y="69623"/>
                    </a:cubicBezTo>
                    <a:cubicBezTo>
                      <a:pt x="2983" y="70186"/>
                      <a:pt x="3066" y="70749"/>
                      <a:pt x="3170" y="71292"/>
                    </a:cubicBezTo>
                    <a:cubicBezTo>
                      <a:pt x="3212" y="71417"/>
                      <a:pt x="3233" y="71521"/>
                      <a:pt x="3254" y="71625"/>
                    </a:cubicBezTo>
                    <a:cubicBezTo>
                      <a:pt x="3275" y="71730"/>
                      <a:pt x="3316" y="71834"/>
                      <a:pt x="3337" y="71917"/>
                    </a:cubicBezTo>
                    <a:cubicBezTo>
                      <a:pt x="3379" y="72063"/>
                      <a:pt x="3421" y="72209"/>
                      <a:pt x="3462" y="72355"/>
                    </a:cubicBezTo>
                    <a:cubicBezTo>
                      <a:pt x="3483" y="72418"/>
                      <a:pt x="3504" y="72501"/>
                      <a:pt x="3546" y="72564"/>
                    </a:cubicBezTo>
                    <a:cubicBezTo>
                      <a:pt x="3567" y="72627"/>
                      <a:pt x="3588" y="72668"/>
                      <a:pt x="3629" y="72731"/>
                    </a:cubicBezTo>
                    <a:cubicBezTo>
                      <a:pt x="3650" y="72773"/>
                      <a:pt x="3671" y="72814"/>
                      <a:pt x="3713" y="72856"/>
                    </a:cubicBezTo>
                    <a:cubicBezTo>
                      <a:pt x="3734" y="72898"/>
                      <a:pt x="3755" y="72919"/>
                      <a:pt x="3775" y="72939"/>
                    </a:cubicBezTo>
                    <a:cubicBezTo>
                      <a:pt x="3796" y="72960"/>
                      <a:pt x="3817" y="72981"/>
                      <a:pt x="3838" y="73002"/>
                    </a:cubicBezTo>
                    <a:lnTo>
                      <a:pt x="4881" y="73002"/>
                    </a:lnTo>
                    <a:lnTo>
                      <a:pt x="4943" y="72960"/>
                    </a:lnTo>
                    <a:cubicBezTo>
                      <a:pt x="5215" y="72731"/>
                      <a:pt x="5423" y="72460"/>
                      <a:pt x="5569" y="72147"/>
                    </a:cubicBezTo>
                    <a:cubicBezTo>
                      <a:pt x="5611" y="72063"/>
                      <a:pt x="5632" y="72001"/>
                      <a:pt x="5673" y="71917"/>
                    </a:cubicBezTo>
                    <a:cubicBezTo>
                      <a:pt x="5694" y="71834"/>
                      <a:pt x="5736" y="71751"/>
                      <a:pt x="5757" y="71667"/>
                    </a:cubicBezTo>
                    <a:cubicBezTo>
                      <a:pt x="5778" y="71605"/>
                      <a:pt x="5799" y="71542"/>
                      <a:pt x="5799" y="71500"/>
                    </a:cubicBezTo>
                    <a:cubicBezTo>
                      <a:pt x="5945" y="70916"/>
                      <a:pt x="6070" y="70311"/>
                      <a:pt x="6195" y="69707"/>
                    </a:cubicBezTo>
                    <a:cubicBezTo>
                      <a:pt x="6403" y="68559"/>
                      <a:pt x="6570" y="67371"/>
                      <a:pt x="6716" y="66202"/>
                    </a:cubicBezTo>
                    <a:cubicBezTo>
                      <a:pt x="6737" y="65973"/>
                      <a:pt x="6758" y="65744"/>
                      <a:pt x="6779" y="65535"/>
                    </a:cubicBezTo>
                    <a:cubicBezTo>
                      <a:pt x="6800" y="65347"/>
                      <a:pt x="6821" y="65160"/>
                      <a:pt x="6821" y="64972"/>
                    </a:cubicBezTo>
                    <a:lnTo>
                      <a:pt x="6821" y="64847"/>
                    </a:lnTo>
                    <a:cubicBezTo>
                      <a:pt x="6841" y="64638"/>
                      <a:pt x="6862" y="64430"/>
                      <a:pt x="6883" y="64242"/>
                    </a:cubicBezTo>
                    <a:cubicBezTo>
                      <a:pt x="6883" y="64096"/>
                      <a:pt x="6904" y="63950"/>
                      <a:pt x="6904" y="63804"/>
                    </a:cubicBezTo>
                    <a:cubicBezTo>
                      <a:pt x="6925" y="63616"/>
                      <a:pt x="6925" y="63408"/>
                      <a:pt x="6946" y="63241"/>
                    </a:cubicBezTo>
                    <a:cubicBezTo>
                      <a:pt x="6946" y="63074"/>
                      <a:pt x="6967" y="62928"/>
                      <a:pt x="6967" y="62761"/>
                    </a:cubicBezTo>
                    <a:lnTo>
                      <a:pt x="6967" y="62698"/>
                    </a:lnTo>
                    <a:lnTo>
                      <a:pt x="6967" y="62573"/>
                    </a:lnTo>
                    <a:lnTo>
                      <a:pt x="6967" y="62511"/>
                    </a:lnTo>
                    <a:cubicBezTo>
                      <a:pt x="6987" y="62156"/>
                      <a:pt x="7008" y="61822"/>
                      <a:pt x="7008" y="61489"/>
                    </a:cubicBezTo>
                    <a:lnTo>
                      <a:pt x="7008" y="61468"/>
                    </a:lnTo>
                    <a:cubicBezTo>
                      <a:pt x="7029" y="61072"/>
                      <a:pt x="7050" y="60675"/>
                      <a:pt x="7050" y="60300"/>
                    </a:cubicBezTo>
                    <a:lnTo>
                      <a:pt x="7050" y="59778"/>
                    </a:lnTo>
                    <a:lnTo>
                      <a:pt x="7050" y="59257"/>
                    </a:lnTo>
                    <a:cubicBezTo>
                      <a:pt x="7050" y="57964"/>
                      <a:pt x="7050" y="56671"/>
                      <a:pt x="7008" y="55357"/>
                    </a:cubicBezTo>
                    <a:lnTo>
                      <a:pt x="7008" y="54689"/>
                    </a:lnTo>
                    <a:cubicBezTo>
                      <a:pt x="7008" y="54501"/>
                      <a:pt x="7008" y="54293"/>
                      <a:pt x="7008" y="54084"/>
                    </a:cubicBezTo>
                    <a:lnTo>
                      <a:pt x="7008" y="54043"/>
                    </a:lnTo>
                    <a:lnTo>
                      <a:pt x="7008" y="53563"/>
                    </a:lnTo>
                    <a:lnTo>
                      <a:pt x="7008" y="53021"/>
                    </a:lnTo>
                    <a:cubicBezTo>
                      <a:pt x="7008" y="52770"/>
                      <a:pt x="6987" y="52520"/>
                      <a:pt x="6987" y="52270"/>
                    </a:cubicBezTo>
                    <a:cubicBezTo>
                      <a:pt x="6967" y="51331"/>
                      <a:pt x="6946" y="50393"/>
                      <a:pt x="6925" y="49454"/>
                    </a:cubicBezTo>
                    <a:lnTo>
                      <a:pt x="6925" y="49266"/>
                    </a:lnTo>
                    <a:cubicBezTo>
                      <a:pt x="6800" y="44386"/>
                      <a:pt x="6654" y="39484"/>
                      <a:pt x="6383" y="34603"/>
                    </a:cubicBezTo>
                    <a:cubicBezTo>
                      <a:pt x="6362" y="34520"/>
                      <a:pt x="6362" y="34457"/>
                      <a:pt x="6362" y="34395"/>
                    </a:cubicBezTo>
                    <a:cubicBezTo>
                      <a:pt x="6257" y="32476"/>
                      <a:pt x="6132" y="30578"/>
                      <a:pt x="5965" y="28659"/>
                    </a:cubicBezTo>
                    <a:cubicBezTo>
                      <a:pt x="5819" y="26740"/>
                      <a:pt x="5632" y="24821"/>
                      <a:pt x="5423" y="22902"/>
                    </a:cubicBezTo>
                    <a:cubicBezTo>
                      <a:pt x="5319" y="22026"/>
                      <a:pt x="5215" y="21171"/>
                      <a:pt x="5110" y="20295"/>
                    </a:cubicBezTo>
                    <a:cubicBezTo>
                      <a:pt x="5048" y="19920"/>
                      <a:pt x="5006" y="19523"/>
                      <a:pt x="4964" y="19127"/>
                    </a:cubicBezTo>
                    <a:cubicBezTo>
                      <a:pt x="4923" y="18731"/>
                      <a:pt x="4860" y="18355"/>
                      <a:pt x="4818" y="17959"/>
                    </a:cubicBezTo>
                    <a:cubicBezTo>
                      <a:pt x="4067" y="11973"/>
                      <a:pt x="3421" y="5945"/>
                      <a:pt x="4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8610200" y="2749650"/>
                <a:ext cx="310275" cy="1383925"/>
              </a:xfrm>
              <a:custGeom>
                <a:avLst/>
                <a:gdLst/>
                <a:ahLst/>
                <a:cxnLst/>
                <a:rect l="l" t="t" r="r" b="b"/>
                <a:pathLst>
                  <a:path w="12411" h="55357" extrusionOk="0">
                    <a:moveTo>
                      <a:pt x="11013" y="1"/>
                    </a:moveTo>
                    <a:lnTo>
                      <a:pt x="11013" y="1"/>
                    </a:lnTo>
                    <a:cubicBezTo>
                      <a:pt x="11076" y="1502"/>
                      <a:pt x="10930" y="3004"/>
                      <a:pt x="10596" y="4464"/>
                    </a:cubicBezTo>
                    <a:cubicBezTo>
                      <a:pt x="10575" y="4527"/>
                      <a:pt x="10575" y="4568"/>
                      <a:pt x="10555" y="4631"/>
                    </a:cubicBezTo>
                    <a:cubicBezTo>
                      <a:pt x="9762" y="8073"/>
                      <a:pt x="8135" y="11389"/>
                      <a:pt x="6925" y="14789"/>
                    </a:cubicBezTo>
                    <a:cubicBezTo>
                      <a:pt x="6842" y="14997"/>
                      <a:pt x="6779" y="15206"/>
                      <a:pt x="6696" y="15456"/>
                    </a:cubicBezTo>
                    <a:cubicBezTo>
                      <a:pt x="6612" y="15686"/>
                      <a:pt x="6529" y="15936"/>
                      <a:pt x="6466" y="16165"/>
                    </a:cubicBezTo>
                    <a:cubicBezTo>
                      <a:pt x="6154" y="17146"/>
                      <a:pt x="5903" y="18147"/>
                      <a:pt x="5695" y="19148"/>
                    </a:cubicBezTo>
                    <a:cubicBezTo>
                      <a:pt x="4923" y="23340"/>
                      <a:pt x="5465" y="27699"/>
                      <a:pt x="4965" y="31954"/>
                    </a:cubicBezTo>
                    <a:cubicBezTo>
                      <a:pt x="4819" y="33102"/>
                      <a:pt x="4610" y="34249"/>
                      <a:pt x="4339" y="35375"/>
                    </a:cubicBezTo>
                    <a:lnTo>
                      <a:pt x="4172" y="36105"/>
                    </a:lnTo>
                    <a:cubicBezTo>
                      <a:pt x="4109" y="36314"/>
                      <a:pt x="4047" y="36543"/>
                      <a:pt x="4005" y="36752"/>
                    </a:cubicBezTo>
                    <a:cubicBezTo>
                      <a:pt x="3817" y="37377"/>
                      <a:pt x="3651" y="38024"/>
                      <a:pt x="3463" y="38650"/>
                    </a:cubicBezTo>
                    <a:cubicBezTo>
                      <a:pt x="3171" y="39630"/>
                      <a:pt x="2837" y="40610"/>
                      <a:pt x="2524" y="41591"/>
                    </a:cubicBezTo>
                    <a:cubicBezTo>
                      <a:pt x="2483" y="41757"/>
                      <a:pt x="2420" y="41924"/>
                      <a:pt x="2378" y="42091"/>
                    </a:cubicBezTo>
                    <a:cubicBezTo>
                      <a:pt x="2316" y="42279"/>
                      <a:pt x="2253" y="42446"/>
                      <a:pt x="2211" y="42613"/>
                    </a:cubicBezTo>
                    <a:cubicBezTo>
                      <a:pt x="1607" y="44511"/>
                      <a:pt x="1023" y="46388"/>
                      <a:pt x="605" y="48286"/>
                    </a:cubicBezTo>
                    <a:cubicBezTo>
                      <a:pt x="605" y="48327"/>
                      <a:pt x="605" y="48369"/>
                      <a:pt x="605" y="48390"/>
                    </a:cubicBezTo>
                    <a:cubicBezTo>
                      <a:pt x="585" y="48432"/>
                      <a:pt x="564" y="48494"/>
                      <a:pt x="564" y="48536"/>
                    </a:cubicBezTo>
                    <a:cubicBezTo>
                      <a:pt x="522" y="48745"/>
                      <a:pt x="480" y="48974"/>
                      <a:pt x="439" y="49183"/>
                    </a:cubicBezTo>
                    <a:cubicBezTo>
                      <a:pt x="439" y="49204"/>
                      <a:pt x="439" y="49204"/>
                      <a:pt x="439" y="49204"/>
                    </a:cubicBezTo>
                    <a:cubicBezTo>
                      <a:pt x="355" y="49621"/>
                      <a:pt x="293" y="50017"/>
                      <a:pt x="230" y="50413"/>
                    </a:cubicBezTo>
                    <a:cubicBezTo>
                      <a:pt x="230" y="50434"/>
                      <a:pt x="230" y="50434"/>
                      <a:pt x="230" y="50455"/>
                    </a:cubicBezTo>
                    <a:cubicBezTo>
                      <a:pt x="147" y="50976"/>
                      <a:pt x="105" y="51519"/>
                      <a:pt x="63" y="52040"/>
                    </a:cubicBezTo>
                    <a:cubicBezTo>
                      <a:pt x="42" y="52061"/>
                      <a:pt x="42" y="52082"/>
                      <a:pt x="63" y="52103"/>
                    </a:cubicBezTo>
                    <a:cubicBezTo>
                      <a:pt x="42" y="52290"/>
                      <a:pt x="21" y="52499"/>
                      <a:pt x="21" y="52708"/>
                    </a:cubicBezTo>
                    <a:cubicBezTo>
                      <a:pt x="1" y="52833"/>
                      <a:pt x="1" y="52979"/>
                      <a:pt x="1" y="53104"/>
                    </a:cubicBezTo>
                    <a:lnTo>
                      <a:pt x="1" y="53187"/>
                    </a:lnTo>
                    <a:lnTo>
                      <a:pt x="1" y="53813"/>
                    </a:lnTo>
                    <a:cubicBezTo>
                      <a:pt x="1" y="54084"/>
                      <a:pt x="1" y="54355"/>
                      <a:pt x="21" y="54626"/>
                    </a:cubicBezTo>
                    <a:cubicBezTo>
                      <a:pt x="21" y="54731"/>
                      <a:pt x="42" y="54856"/>
                      <a:pt x="42" y="54981"/>
                    </a:cubicBezTo>
                    <a:cubicBezTo>
                      <a:pt x="63" y="55064"/>
                      <a:pt x="84" y="55148"/>
                      <a:pt x="84" y="55252"/>
                    </a:cubicBezTo>
                    <a:cubicBezTo>
                      <a:pt x="105" y="55294"/>
                      <a:pt x="105" y="55336"/>
                      <a:pt x="105" y="55356"/>
                    </a:cubicBezTo>
                    <a:lnTo>
                      <a:pt x="439" y="55356"/>
                    </a:lnTo>
                    <a:cubicBezTo>
                      <a:pt x="668" y="55356"/>
                      <a:pt x="877" y="55336"/>
                      <a:pt x="1106" y="55336"/>
                    </a:cubicBezTo>
                    <a:lnTo>
                      <a:pt x="1607" y="55336"/>
                    </a:lnTo>
                    <a:cubicBezTo>
                      <a:pt x="2065" y="55315"/>
                      <a:pt x="2524" y="55294"/>
                      <a:pt x="2962" y="55273"/>
                    </a:cubicBezTo>
                    <a:lnTo>
                      <a:pt x="3087" y="55273"/>
                    </a:lnTo>
                    <a:lnTo>
                      <a:pt x="3233" y="55252"/>
                    </a:lnTo>
                    <a:lnTo>
                      <a:pt x="3651" y="55252"/>
                    </a:lnTo>
                    <a:lnTo>
                      <a:pt x="3651" y="55231"/>
                    </a:lnTo>
                    <a:cubicBezTo>
                      <a:pt x="3651" y="55231"/>
                      <a:pt x="3651" y="55210"/>
                      <a:pt x="3651" y="55210"/>
                    </a:cubicBezTo>
                    <a:lnTo>
                      <a:pt x="3651" y="54960"/>
                    </a:lnTo>
                    <a:cubicBezTo>
                      <a:pt x="3630" y="54856"/>
                      <a:pt x="3630" y="54731"/>
                      <a:pt x="3630" y="54626"/>
                    </a:cubicBezTo>
                    <a:cubicBezTo>
                      <a:pt x="3630" y="54314"/>
                      <a:pt x="3609" y="54042"/>
                      <a:pt x="3630" y="53792"/>
                    </a:cubicBezTo>
                    <a:cubicBezTo>
                      <a:pt x="3671" y="53292"/>
                      <a:pt x="3713" y="52791"/>
                      <a:pt x="3797" y="52270"/>
                    </a:cubicBezTo>
                    <a:cubicBezTo>
                      <a:pt x="3817" y="52103"/>
                      <a:pt x="3838" y="51915"/>
                      <a:pt x="3859" y="51748"/>
                    </a:cubicBezTo>
                    <a:cubicBezTo>
                      <a:pt x="3880" y="51665"/>
                      <a:pt x="3901" y="51602"/>
                      <a:pt x="3901" y="51540"/>
                    </a:cubicBezTo>
                    <a:cubicBezTo>
                      <a:pt x="3922" y="51435"/>
                      <a:pt x="3922" y="51331"/>
                      <a:pt x="3963" y="51227"/>
                    </a:cubicBezTo>
                    <a:cubicBezTo>
                      <a:pt x="4005" y="50976"/>
                      <a:pt x="4047" y="50705"/>
                      <a:pt x="4109" y="50455"/>
                    </a:cubicBezTo>
                    <a:cubicBezTo>
                      <a:pt x="4151" y="50226"/>
                      <a:pt x="4214" y="49996"/>
                      <a:pt x="4255" y="49788"/>
                    </a:cubicBezTo>
                    <a:cubicBezTo>
                      <a:pt x="4652" y="48056"/>
                      <a:pt x="5173" y="46325"/>
                      <a:pt x="5716" y="44615"/>
                    </a:cubicBezTo>
                    <a:cubicBezTo>
                      <a:pt x="5841" y="44239"/>
                      <a:pt x="5966" y="43822"/>
                      <a:pt x="6070" y="43468"/>
                    </a:cubicBezTo>
                    <a:cubicBezTo>
                      <a:pt x="6174" y="43113"/>
                      <a:pt x="6300" y="42759"/>
                      <a:pt x="6404" y="42425"/>
                    </a:cubicBezTo>
                    <a:cubicBezTo>
                      <a:pt x="6404" y="42404"/>
                      <a:pt x="6404" y="42404"/>
                      <a:pt x="6404" y="42404"/>
                    </a:cubicBezTo>
                    <a:cubicBezTo>
                      <a:pt x="6654" y="41570"/>
                      <a:pt x="6904" y="40756"/>
                      <a:pt x="7113" y="39943"/>
                    </a:cubicBezTo>
                    <a:lnTo>
                      <a:pt x="7134" y="39859"/>
                    </a:lnTo>
                    <a:cubicBezTo>
                      <a:pt x="7155" y="39797"/>
                      <a:pt x="7176" y="39755"/>
                      <a:pt x="7176" y="39713"/>
                    </a:cubicBezTo>
                    <a:cubicBezTo>
                      <a:pt x="8177" y="35980"/>
                      <a:pt x="9178" y="32226"/>
                      <a:pt x="9595" y="28409"/>
                    </a:cubicBezTo>
                    <a:cubicBezTo>
                      <a:pt x="9741" y="27178"/>
                      <a:pt x="9824" y="25947"/>
                      <a:pt x="9887" y="24696"/>
                    </a:cubicBezTo>
                    <a:cubicBezTo>
                      <a:pt x="9908" y="24300"/>
                      <a:pt x="9950" y="23924"/>
                      <a:pt x="9970" y="23528"/>
                    </a:cubicBezTo>
                    <a:cubicBezTo>
                      <a:pt x="9991" y="23111"/>
                      <a:pt x="10012" y="22694"/>
                      <a:pt x="10054" y="22297"/>
                    </a:cubicBezTo>
                    <a:cubicBezTo>
                      <a:pt x="10137" y="20858"/>
                      <a:pt x="10304" y="19440"/>
                      <a:pt x="10575" y="18042"/>
                    </a:cubicBezTo>
                    <a:cubicBezTo>
                      <a:pt x="10951" y="15998"/>
                      <a:pt x="11577" y="14017"/>
                      <a:pt x="11952" y="11994"/>
                    </a:cubicBezTo>
                    <a:cubicBezTo>
                      <a:pt x="12369" y="9616"/>
                      <a:pt x="12411" y="7197"/>
                      <a:pt x="12098" y="4819"/>
                    </a:cubicBezTo>
                    <a:cubicBezTo>
                      <a:pt x="12098" y="4631"/>
                      <a:pt x="12056" y="4464"/>
                      <a:pt x="12035" y="4297"/>
                    </a:cubicBezTo>
                    <a:cubicBezTo>
                      <a:pt x="12015" y="4110"/>
                      <a:pt x="11994" y="3922"/>
                      <a:pt x="11952" y="3755"/>
                    </a:cubicBezTo>
                    <a:cubicBezTo>
                      <a:pt x="11743" y="2483"/>
                      <a:pt x="11431" y="1231"/>
                      <a:pt x="11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8606550" y="2725150"/>
                <a:ext cx="318100" cy="1410500"/>
              </a:xfrm>
              <a:custGeom>
                <a:avLst/>
                <a:gdLst/>
                <a:ahLst/>
                <a:cxnLst/>
                <a:rect l="l" t="t" r="r" b="b"/>
                <a:pathLst>
                  <a:path w="12724" h="56420" extrusionOk="0">
                    <a:moveTo>
                      <a:pt x="552" y="51600"/>
                    </a:moveTo>
                    <a:lnTo>
                      <a:pt x="552" y="51600"/>
                    </a:lnTo>
                    <a:cubicBezTo>
                      <a:pt x="543" y="51642"/>
                      <a:pt x="543" y="51674"/>
                      <a:pt x="543" y="51706"/>
                    </a:cubicBezTo>
                    <a:cubicBezTo>
                      <a:pt x="546" y="51671"/>
                      <a:pt x="549" y="51635"/>
                      <a:pt x="552" y="51600"/>
                    </a:cubicBezTo>
                    <a:close/>
                    <a:moveTo>
                      <a:pt x="10993" y="0"/>
                    </a:moveTo>
                    <a:lnTo>
                      <a:pt x="11034" y="1085"/>
                    </a:lnTo>
                    <a:cubicBezTo>
                      <a:pt x="11222" y="5006"/>
                      <a:pt x="9720" y="8761"/>
                      <a:pt x="8281" y="12390"/>
                    </a:cubicBezTo>
                    <a:cubicBezTo>
                      <a:pt x="7906" y="13307"/>
                      <a:pt x="7530" y="14246"/>
                      <a:pt x="7176" y="15185"/>
                    </a:cubicBezTo>
                    <a:cubicBezTo>
                      <a:pt x="7113" y="15393"/>
                      <a:pt x="7030" y="15623"/>
                      <a:pt x="6946" y="15831"/>
                    </a:cubicBezTo>
                    <a:cubicBezTo>
                      <a:pt x="6884" y="16061"/>
                      <a:pt x="6779" y="16290"/>
                      <a:pt x="6717" y="16520"/>
                    </a:cubicBezTo>
                    <a:cubicBezTo>
                      <a:pt x="6300" y="17708"/>
                      <a:pt x="5966" y="18939"/>
                      <a:pt x="5716" y="20190"/>
                    </a:cubicBezTo>
                    <a:cubicBezTo>
                      <a:pt x="5278" y="22526"/>
                      <a:pt x="5257" y="24988"/>
                      <a:pt x="5236" y="27345"/>
                    </a:cubicBezTo>
                    <a:cubicBezTo>
                      <a:pt x="5257" y="29222"/>
                      <a:pt x="5173" y="31120"/>
                      <a:pt x="4986" y="32997"/>
                    </a:cubicBezTo>
                    <a:cubicBezTo>
                      <a:pt x="4881" y="33894"/>
                      <a:pt x="4735" y="34770"/>
                      <a:pt x="4547" y="35646"/>
                    </a:cubicBezTo>
                    <a:cubicBezTo>
                      <a:pt x="4485" y="35896"/>
                      <a:pt x="4422" y="36167"/>
                      <a:pt x="4360" y="36418"/>
                    </a:cubicBezTo>
                    <a:cubicBezTo>
                      <a:pt x="4318" y="36668"/>
                      <a:pt x="4255" y="36897"/>
                      <a:pt x="4193" y="37127"/>
                    </a:cubicBezTo>
                    <a:cubicBezTo>
                      <a:pt x="4026" y="37752"/>
                      <a:pt x="3859" y="38357"/>
                      <a:pt x="3692" y="38983"/>
                    </a:cubicBezTo>
                    <a:cubicBezTo>
                      <a:pt x="3379" y="40047"/>
                      <a:pt x="3046" y="41090"/>
                      <a:pt x="2712" y="42133"/>
                    </a:cubicBezTo>
                    <a:cubicBezTo>
                      <a:pt x="2670" y="42279"/>
                      <a:pt x="2608" y="42445"/>
                      <a:pt x="2566" y="42591"/>
                    </a:cubicBezTo>
                    <a:cubicBezTo>
                      <a:pt x="2566" y="42591"/>
                      <a:pt x="2545" y="42612"/>
                      <a:pt x="2545" y="42633"/>
                    </a:cubicBezTo>
                    <a:lnTo>
                      <a:pt x="2378" y="43134"/>
                    </a:lnTo>
                    <a:cubicBezTo>
                      <a:pt x="1815" y="44948"/>
                      <a:pt x="1231" y="46805"/>
                      <a:pt x="772" y="48703"/>
                    </a:cubicBezTo>
                    <a:cubicBezTo>
                      <a:pt x="731" y="48911"/>
                      <a:pt x="689" y="49141"/>
                      <a:pt x="626" y="49349"/>
                    </a:cubicBezTo>
                    <a:lnTo>
                      <a:pt x="605" y="49433"/>
                    </a:lnTo>
                    <a:lnTo>
                      <a:pt x="605" y="49453"/>
                    </a:lnTo>
                    <a:cubicBezTo>
                      <a:pt x="605" y="49495"/>
                      <a:pt x="585" y="49537"/>
                      <a:pt x="585" y="49579"/>
                    </a:cubicBezTo>
                    <a:cubicBezTo>
                      <a:pt x="543" y="49808"/>
                      <a:pt x="501" y="50017"/>
                      <a:pt x="459" y="50246"/>
                    </a:cubicBezTo>
                    <a:cubicBezTo>
                      <a:pt x="459" y="50267"/>
                      <a:pt x="459" y="50267"/>
                      <a:pt x="459" y="50288"/>
                    </a:cubicBezTo>
                    <a:cubicBezTo>
                      <a:pt x="376" y="50663"/>
                      <a:pt x="313" y="51060"/>
                      <a:pt x="251" y="51435"/>
                    </a:cubicBezTo>
                    <a:cubicBezTo>
                      <a:pt x="188" y="51977"/>
                      <a:pt x="126" y="52520"/>
                      <a:pt x="84" y="53083"/>
                    </a:cubicBezTo>
                    <a:cubicBezTo>
                      <a:pt x="63" y="53312"/>
                      <a:pt x="42" y="53542"/>
                      <a:pt x="21" y="53771"/>
                    </a:cubicBezTo>
                    <a:cubicBezTo>
                      <a:pt x="21" y="53917"/>
                      <a:pt x="21" y="54084"/>
                      <a:pt x="21" y="54230"/>
                    </a:cubicBezTo>
                    <a:lnTo>
                      <a:pt x="21" y="54814"/>
                    </a:lnTo>
                    <a:lnTo>
                      <a:pt x="21" y="54835"/>
                    </a:lnTo>
                    <a:lnTo>
                      <a:pt x="21" y="55314"/>
                    </a:lnTo>
                    <a:cubicBezTo>
                      <a:pt x="1" y="55335"/>
                      <a:pt x="1" y="55356"/>
                      <a:pt x="21" y="55377"/>
                    </a:cubicBezTo>
                    <a:lnTo>
                      <a:pt x="21" y="55669"/>
                    </a:lnTo>
                    <a:cubicBezTo>
                      <a:pt x="21" y="55773"/>
                      <a:pt x="21" y="55940"/>
                      <a:pt x="42" y="56065"/>
                    </a:cubicBezTo>
                    <a:cubicBezTo>
                      <a:pt x="63" y="56190"/>
                      <a:pt x="63" y="56253"/>
                      <a:pt x="84" y="56336"/>
                    </a:cubicBezTo>
                    <a:lnTo>
                      <a:pt x="84" y="56399"/>
                    </a:lnTo>
                    <a:cubicBezTo>
                      <a:pt x="84" y="56399"/>
                      <a:pt x="84" y="56420"/>
                      <a:pt x="84" y="56420"/>
                    </a:cubicBezTo>
                    <a:lnTo>
                      <a:pt x="397" y="56420"/>
                    </a:lnTo>
                    <a:cubicBezTo>
                      <a:pt x="397" y="56399"/>
                      <a:pt x="397" y="56399"/>
                      <a:pt x="397" y="56378"/>
                    </a:cubicBezTo>
                    <a:cubicBezTo>
                      <a:pt x="376" y="56316"/>
                      <a:pt x="376" y="56253"/>
                      <a:pt x="355" y="56190"/>
                    </a:cubicBezTo>
                    <a:cubicBezTo>
                      <a:pt x="334" y="56024"/>
                      <a:pt x="313" y="55836"/>
                      <a:pt x="313" y="55669"/>
                    </a:cubicBezTo>
                    <a:cubicBezTo>
                      <a:pt x="293" y="55210"/>
                      <a:pt x="293" y="54751"/>
                      <a:pt x="293" y="54292"/>
                    </a:cubicBezTo>
                    <a:cubicBezTo>
                      <a:pt x="293" y="53917"/>
                      <a:pt x="334" y="53562"/>
                      <a:pt x="355" y="53187"/>
                    </a:cubicBezTo>
                    <a:lnTo>
                      <a:pt x="355" y="53104"/>
                    </a:lnTo>
                    <a:lnTo>
                      <a:pt x="355" y="53041"/>
                    </a:lnTo>
                    <a:lnTo>
                      <a:pt x="355" y="53020"/>
                    </a:lnTo>
                    <a:cubicBezTo>
                      <a:pt x="397" y="52582"/>
                      <a:pt x="439" y="52144"/>
                      <a:pt x="501" y="51727"/>
                    </a:cubicBezTo>
                    <a:cubicBezTo>
                      <a:pt x="501" y="51664"/>
                      <a:pt x="501" y="51623"/>
                      <a:pt x="522" y="51581"/>
                    </a:cubicBezTo>
                    <a:cubicBezTo>
                      <a:pt x="546" y="51415"/>
                      <a:pt x="569" y="51253"/>
                      <a:pt x="594" y="51092"/>
                    </a:cubicBezTo>
                    <a:lnTo>
                      <a:pt x="594" y="51092"/>
                    </a:lnTo>
                    <a:cubicBezTo>
                      <a:pt x="582" y="51264"/>
                      <a:pt x="567" y="51433"/>
                      <a:pt x="552" y="51600"/>
                    </a:cubicBezTo>
                    <a:lnTo>
                      <a:pt x="552" y="51600"/>
                    </a:lnTo>
                    <a:cubicBezTo>
                      <a:pt x="555" y="51588"/>
                      <a:pt x="559" y="51574"/>
                      <a:pt x="564" y="51560"/>
                    </a:cubicBezTo>
                    <a:cubicBezTo>
                      <a:pt x="626" y="51143"/>
                      <a:pt x="689" y="50726"/>
                      <a:pt x="772" y="50288"/>
                    </a:cubicBezTo>
                    <a:cubicBezTo>
                      <a:pt x="814" y="50058"/>
                      <a:pt x="877" y="49829"/>
                      <a:pt x="918" y="49599"/>
                    </a:cubicBezTo>
                    <a:lnTo>
                      <a:pt x="877" y="49599"/>
                    </a:lnTo>
                    <a:cubicBezTo>
                      <a:pt x="897" y="49537"/>
                      <a:pt x="897" y="49453"/>
                      <a:pt x="918" y="49370"/>
                    </a:cubicBezTo>
                    <a:cubicBezTo>
                      <a:pt x="1294" y="47639"/>
                      <a:pt x="1815" y="45929"/>
                      <a:pt x="2337" y="44239"/>
                    </a:cubicBezTo>
                    <a:cubicBezTo>
                      <a:pt x="2399" y="44072"/>
                      <a:pt x="2441" y="43885"/>
                      <a:pt x="2503" y="43718"/>
                    </a:cubicBezTo>
                    <a:cubicBezTo>
                      <a:pt x="2566" y="43551"/>
                      <a:pt x="2608" y="43384"/>
                      <a:pt x="2670" y="43196"/>
                    </a:cubicBezTo>
                    <a:cubicBezTo>
                      <a:pt x="2733" y="43029"/>
                      <a:pt x="2775" y="42883"/>
                      <a:pt x="2837" y="42717"/>
                    </a:cubicBezTo>
                    <a:cubicBezTo>
                      <a:pt x="3067" y="41966"/>
                      <a:pt x="3317" y="41194"/>
                      <a:pt x="3546" y="40443"/>
                    </a:cubicBezTo>
                    <a:cubicBezTo>
                      <a:pt x="3755" y="39796"/>
                      <a:pt x="3943" y="39129"/>
                      <a:pt x="4130" y="38482"/>
                    </a:cubicBezTo>
                    <a:cubicBezTo>
                      <a:pt x="4193" y="38274"/>
                      <a:pt x="4235" y="38065"/>
                      <a:pt x="4297" y="37857"/>
                    </a:cubicBezTo>
                    <a:cubicBezTo>
                      <a:pt x="4360" y="37627"/>
                      <a:pt x="4422" y="37419"/>
                      <a:pt x="4464" y="37189"/>
                    </a:cubicBezTo>
                    <a:cubicBezTo>
                      <a:pt x="4819" y="35834"/>
                      <a:pt x="5069" y="34457"/>
                      <a:pt x="5257" y="33059"/>
                    </a:cubicBezTo>
                    <a:cubicBezTo>
                      <a:pt x="5444" y="31161"/>
                      <a:pt x="5528" y="29263"/>
                      <a:pt x="5507" y="27365"/>
                    </a:cubicBezTo>
                    <a:cubicBezTo>
                      <a:pt x="5528" y="25009"/>
                      <a:pt x="5549" y="22589"/>
                      <a:pt x="5987" y="20274"/>
                    </a:cubicBezTo>
                    <a:cubicBezTo>
                      <a:pt x="6133" y="19544"/>
                      <a:pt x="6300" y="18814"/>
                      <a:pt x="6508" y="18084"/>
                    </a:cubicBezTo>
                    <a:cubicBezTo>
                      <a:pt x="6592" y="17834"/>
                      <a:pt x="6654" y="17562"/>
                      <a:pt x="6758" y="17312"/>
                    </a:cubicBezTo>
                    <a:cubicBezTo>
                      <a:pt x="6842" y="17041"/>
                      <a:pt x="6904" y="16832"/>
                      <a:pt x="6988" y="16603"/>
                    </a:cubicBezTo>
                    <a:cubicBezTo>
                      <a:pt x="7447" y="15226"/>
                      <a:pt x="7989" y="13871"/>
                      <a:pt x="8531" y="12536"/>
                    </a:cubicBezTo>
                    <a:cubicBezTo>
                      <a:pt x="9407" y="10325"/>
                      <a:pt x="10304" y="8093"/>
                      <a:pt x="10826" y="5778"/>
                    </a:cubicBezTo>
                    <a:cubicBezTo>
                      <a:pt x="10847" y="5715"/>
                      <a:pt x="10867" y="5674"/>
                      <a:pt x="10867" y="5611"/>
                    </a:cubicBezTo>
                    <a:cubicBezTo>
                      <a:pt x="11139" y="4464"/>
                      <a:pt x="11285" y="3296"/>
                      <a:pt x="11326" y="2128"/>
                    </a:cubicBezTo>
                    <a:cubicBezTo>
                      <a:pt x="11639" y="3192"/>
                      <a:pt x="11869" y="4276"/>
                      <a:pt x="12015" y="5361"/>
                    </a:cubicBezTo>
                    <a:cubicBezTo>
                      <a:pt x="12056" y="5548"/>
                      <a:pt x="12077" y="5736"/>
                      <a:pt x="12098" y="5903"/>
                    </a:cubicBezTo>
                    <a:cubicBezTo>
                      <a:pt x="12119" y="6091"/>
                      <a:pt x="12140" y="6258"/>
                      <a:pt x="12161" y="6424"/>
                    </a:cubicBezTo>
                    <a:cubicBezTo>
                      <a:pt x="12369" y="8615"/>
                      <a:pt x="12286" y="10825"/>
                      <a:pt x="11889" y="12974"/>
                    </a:cubicBezTo>
                    <a:cubicBezTo>
                      <a:pt x="11702" y="14017"/>
                      <a:pt x="11451" y="15059"/>
                      <a:pt x="11201" y="16082"/>
                    </a:cubicBezTo>
                    <a:cubicBezTo>
                      <a:pt x="10951" y="17041"/>
                      <a:pt x="10701" y="18021"/>
                      <a:pt x="10513" y="19022"/>
                    </a:cubicBezTo>
                    <a:cubicBezTo>
                      <a:pt x="10200" y="20837"/>
                      <a:pt x="10012" y="22652"/>
                      <a:pt x="9929" y="24487"/>
                    </a:cubicBezTo>
                    <a:cubicBezTo>
                      <a:pt x="9908" y="24779"/>
                      <a:pt x="9887" y="25050"/>
                      <a:pt x="9866" y="25342"/>
                    </a:cubicBezTo>
                    <a:cubicBezTo>
                      <a:pt x="9866" y="25467"/>
                      <a:pt x="9845" y="25593"/>
                      <a:pt x="9845" y="25697"/>
                    </a:cubicBezTo>
                    <a:cubicBezTo>
                      <a:pt x="9824" y="26093"/>
                      <a:pt x="9804" y="26489"/>
                      <a:pt x="9783" y="26865"/>
                    </a:cubicBezTo>
                    <a:cubicBezTo>
                      <a:pt x="9720" y="27720"/>
                      <a:pt x="9658" y="28554"/>
                      <a:pt x="9553" y="29389"/>
                    </a:cubicBezTo>
                    <a:cubicBezTo>
                      <a:pt x="9115" y="33226"/>
                      <a:pt x="8114" y="37043"/>
                      <a:pt x="7134" y="40714"/>
                    </a:cubicBezTo>
                    <a:cubicBezTo>
                      <a:pt x="7134" y="40756"/>
                      <a:pt x="7113" y="40777"/>
                      <a:pt x="7092" y="40818"/>
                    </a:cubicBezTo>
                    <a:lnTo>
                      <a:pt x="7071" y="40944"/>
                    </a:lnTo>
                    <a:cubicBezTo>
                      <a:pt x="6946" y="41382"/>
                      <a:pt x="6821" y="41841"/>
                      <a:pt x="6675" y="42299"/>
                    </a:cubicBezTo>
                    <a:cubicBezTo>
                      <a:pt x="6571" y="42654"/>
                      <a:pt x="6466" y="43009"/>
                      <a:pt x="6362" y="43384"/>
                    </a:cubicBezTo>
                    <a:cubicBezTo>
                      <a:pt x="6237" y="43739"/>
                      <a:pt x="6133" y="44093"/>
                      <a:pt x="6028" y="44469"/>
                    </a:cubicBezTo>
                    <a:cubicBezTo>
                      <a:pt x="5987" y="44615"/>
                      <a:pt x="5924" y="44761"/>
                      <a:pt x="5882" y="44907"/>
                    </a:cubicBezTo>
                    <a:cubicBezTo>
                      <a:pt x="5340" y="46638"/>
                      <a:pt x="4777" y="48411"/>
                      <a:pt x="4339" y="50184"/>
                    </a:cubicBezTo>
                    <a:cubicBezTo>
                      <a:pt x="4297" y="50371"/>
                      <a:pt x="4255" y="50559"/>
                      <a:pt x="4214" y="50747"/>
                    </a:cubicBezTo>
                    <a:lnTo>
                      <a:pt x="4214" y="50768"/>
                    </a:lnTo>
                    <a:cubicBezTo>
                      <a:pt x="4151" y="50997"/>
                      <a:pt x="4109" y="51206"/>
                      <a:pt x="4068" y="51435"/>
                    </a:cubicBezTo>
                    <a:cubicBezTo>
                      <a:pt x="3963" y="51915"/>
                      <a:pt x="3880" y="52394"/>
                      <a:pt x="3797" y="52874"/>
                    </a:cubicBezTo>
                    <a:cubicBezTo>
                      <a:pt x="3776" y="53020"/>
                      <a:pt x="3755" y="53166"/>
                      <a:pt x="3734" y="53291"/>
                    </a:cubicBezTo>
                    <a:cubicBezTo>
                      <a:pt x="3671" y="53813"/>
                      <a:pt x="3609" y="54313"/>
                      <a:pt x="3567" y="54814"/>
                    </a:cubicBezTo>
                    <a:cubicBezTo>
                      <a:pt x="3567" y="55064"/>
                      <a:pt x="3567" y="55335"/>
                      <a:pt x="3567" y="55627"/>
                    </a:cubicBezTo>
                    <a:lnTo>
                      <a:pt x="3567" y="55732"/>
                    </a:lnTo>
                    <a:lnTo>
                      <a:pt x="3567" y="55982"/>
                    </a:lnTo>
                    <a:lnTo>
                      <a:pt x="3567" y="56211"/>
                    </a:lnTo>
                    <a:lnTo>
                      <a:pt x="3567" y="56232"/>
                    </a:lnTo>
                    <a:cubicBezTo>
                      <a:pt x="3588" y="56253"/>
                      <a:pt x="3588" y="56274"/>
                      <a:pt x="3567" y="56316"/>
                    </a:cubicBezTo>
                    <a:lnTo>
                      <a:pt x="3880" y="56316"/>
                    </a:lnTo>
                    <a:lnTo>
                      <a:pt x="3880" y="56274"/>
                    </a:lnTo>
                    <a:lnTo>
                      <a:pt x="3880" y="56044"/>
                    </a:lnTo>
                    <a:cubicBezTo>
                      <a:pt x="3880" y="55961"/>
                      <a:pt x="3880" y="55836"/>
                      <a:pt x="3859" y="55732"/>
                    </a:cubicBezTo>
                    <a:lnTo>
                      <a:pt x="3859" y="55690"/>
                    </a:lnTo>
                    <a:cubicBezTo>
                      <a:pt x="3859" y="55669"/>
                      <a:pt x="3859" y="55669"/>
                      <a:pt x="3859" y="55648"/>
                    </a:cubicBezTo>
                    <a:cubicBezTo>
                      <a:pt x="3859" y="55440"/>
                      <a:pt x="3838" y="55252"/>
                      <a:pt x="3859" y="55064"/>
                    </a:cubicBezTo>
                    <a:cubicBezTo>
                      <a:pt x="3859" y="55064"/>
                      <a:pt x="3859" y="55043"/>
                      <a:pt x="3859" y="55043"/>
                    </a:cubicBezTo>
                    <a:lnTo>
                      <a:pt x="3859" y="54856"/>
                    </a:lnTo>
                    <a:cubicBezTo>
                      <a:pt x="3901" y="54397"/>
                      <a:pt x="3943" y="53917"/>
                      <a:pt x="4005" y="53437"/>
                    </a:cubicBezTo>
                    <a:cubicBezTo>
                      <a:pt x="4005" y="53396"/>
                      <a:pt x="4005" y="53375"/>
                      <a:pt x="4026" y="53333"/>
                    </a:cubicBezTo>
                    <a:cubicBezTo>
                      <a:pt x="4047" y="53166"/>
                      <a:pt x="4068" y="52999"/>
                      <a:pt x="4089" y="52832"/>
                    </a:cubicBezTo>
                    <a:cubicBezTo>
                      <a:pt x="4089" y="52749"/>
                      <a:pt x="4109" y="52666"/>
                      <a:pt x="4130" y="52582"/>
                    </a:cubicBezTo>
                    <a:cubicBezTo>
                      <a:pt x="4151" y="52499"/>
                      <a:pt x="4172" y="52374"/>
                      <a:pt x="4193" y="52290"/>
                    </a:cubicBezTo>
                    <a:cubicBezTo>
                      <a:pt x="4235" y="52019"/>
                      <a:pt x="4276" y="51769"/>
                      <a:pt x="4339" y="51498"/>
                    </a:cubicBezTo>
                    <a:cubicBezTo>
                      <a:pt x="4589" y="50267"/>
                      <a:pt x="4923" y="49015"/>
                      <a:pt x="5298" y="47785"/>
                    </a:cubicBezTo>
                    <a:cubicBezTo>
                      <a:pt x="5319" y="47722"/>
                      <a:pt x="5340" y="47639"/>
                      <a:pt x="5361" y="47576"/>
                    </a:cubicBezTo>
                    <a:cubicBezTo>
                      <a:pt x="5424" y="47347"/>
                      <a:pt x="5507" y="47097"/>
                      <a:pt x="5570" y="46867"/>
                    </a:cubicBezTo>
                    <a:cubicBezTo>
                      <a:pt x="5695" y="46471"/>
                      <a:pt x="5820" y="46054"/>
                      <a:pt x="5945" y="45657"/>
                    </a:cubicBezTo>
                    <a:cubicBezTo>
                      <a:pt x="6008" y="45449"/>
                      <a:pt x="6070" y="45240"/>
                      <a:pt x="6133" y="45032"/>
                    </a:cubicBezTo>
                    <a:cubicBezTo>
                      <a:pt x="6195" y="44865"/>
                      <a:pt x="6237" y="44719"/>
                      <a:pt x="6279" y="44573"/>
                    </a:cubicBezTo>
                    <a:cubicBezTo>
                      <a:pt x="6675" y="43342"/>
                      <a:pt x="7030" y="42174"/>
                      <a:pt x="7342" y="41006"/>
                    </a:cubicBezTo>
                    <a:cubicBezTo>
                      <a:pt x="7342" y="40985"/>
                      <a:pt x="7363" y="40964"/>
                      <a:pt x="7363" y="40944"/>
                    </a:cubicBezTo>
                    <a:lnTo>
                      <a:pt x="7363" y="40902"/>
                    </a:lnTo>
                    <a:cubicBezTo>
                      <a:pt x="7384" y="40860"/>
                      <a:pt x="7384" y="40818"/>
                      <a:pt x="7405" y="40777"/>
                    </a:cubicBezTo>
                    <a:cubicBezTo>
                      <a:pt x="8385" y="37106"/>
                      <a:pt x="9386" y="33310"/>
                      <a:pt x="9824" y="29451"/>
                    </a:cubicBezTo>
                    <a:cubicBezTo>
                      <a:pt x="9970" y="28116"/>
                      <a:pt x="10054" y="26719"/>
                      <a:pt x="10137" y="25384"/>
                    </a:cubicBezTo>
                    <a:cubicBezTo>
                      <a:pt x="10137" y="25134"/>
                      <a:pt x="10158" y="24842"/>
                      <a:pt x="10179" y="24591"/>
                    </a:cubicBezTo>
                    <a:cubicBezTo>
                      <a:pt x="10200" y="24195"/>
                      <a:pt x="10221" y="23778"/>
                      <a:pt x="10262" y="23382"/>
                    </a:cubicBezTo>
                    <a:cubicBezTo>
                      <a:pt x="10283" y="22985"/>
                      <a:pt x="10325" y="22485"/>
                      <a:pt x="10367" y="22047"/>
                    </a:cubicBezTo>
                    <a:cubicBezTo>
                      <a:pt x="10471" y="21066"/>
                      <a:pt x="10596" y="20086"/>
                      <a:pt x="10763" y="19127"/>
                    </a:cubicBezTo>
                    <a:cubicBezTo>
                      <a:pt x="10951" y="18146"/>
                      <a:pt x="11201" y="17145"/>
                      <a:pt x="11451" y="16186"/>
                    </a:cubicBezTo>
                    <a:cubicBezTo>
                      <a:pt x="11702" y="15185"/>
                      <a:pt x="11973" y="14121"/>
                      <a:pt x="12140" y="13078"/>
                    </a:cubicBezTo>
                    <a:cubicBezTo>
                      <a:pt x="12640" y="10533"/>
                      <a:pt x="12724" y="7926"/>
                      <a:pt x="12390" y="5340"/>
                    </a:cubicBezTo>
                    <a:lnTo>
                      <a:pt x="12369" y="5340"/>
                    </a:lnTo>
                    <a:cubicBezTo>
                      <a:pt x="12348" y="5173"/>
                      <a:pt x="12327" y="4985"/>
                      <a:pt x="12286" y="4818"/>
                    </a:cubicBezTo>
                    <a:cubicBezTo>
                      <a:pt x="12265" y="4652"/>
                      <a:pt x="12223" y="4464"/>
                      <a:pt x="12202" y="4276"/>
                    </a:cubicBezTo>
                    <a:cubicBezTo>
                      <a:pt x="11973" y="3171"/>
                      <a:pt x="11702" y="2086"/>
                      <a:pt x="11347" y="1022"/>
                    </a:cubicBezTo>
                    <a:lnTo>
                      <a:pt x="10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8589875" y="2440450"/>
                <a:ext cx="360850" cy="1694175"/>
              </a:xfrm>
              <a:custGeom>
                <a:avLst/>
                <a:gdLst/>
                <a:ahLst/>
                <a:cxnLst/>
                <a:rect l="l" t="t" r="r" b="b"/>
                <a:pathLst>
                  <a:path w="14434" h="67767" extrusionOk="0">
                    <a:moveTo>
                      <a:pt x="14434" y="0"/>
                    </a:moveTo>
                    <a:lnTo>
                      <a:pt x="14434" y="0"/>
                    </a:lnTo>
                    <a:cubicBezTo>
                      <a:pt x="13808" y="1627"/>
                      <a:pt x="11430" y="2962"/>
                      <a:pt x="10387" y="4443"/>
                    </a:cubicBezTo>
                    <a:cubicBezTo>
                      <a:pt x="9782" y="5277"/>
                      <a:pt x="9282" y="6195"/>
                      <a:pt x="8885" y="7175"/>
                    </a:cubicBezTo>
                    <a:cubicBezTo>
                      <a:pt x="8844" y="7279"/>
                      <a:pt x="8823" y="7384"/>
                      <a:pt x="8760" y="7509"/>
                    </a:cubicBezTo>
                    <a:cubicBezTo>
                      <a:pt x="8719" y="7634"/>
                      <a:pt x="8677" y="7759"/>
                      <a:pt x="8635" y="7884"/>
                    </a:cubicBezTo>
                    <a:cubicBezTo>
                      <a:pt x="7530" y="11201"/>
                      <a:pt x="7884" y="14538"/>
                      <a:pt x="7321" y="18355"/>
                    </a:cubicBezTo>
                    <a:cubicBezTo>
                      <a:pt x="7029" y="20399"/>
                      <a:pt x="6278" y="22318"/>
                      <a:pt x="5757" y="24320"/>
                    </a:cubicBezTo>
                    <a:cubicBezTo>
                      <a:pt x="5715" y="24529"/>
                      <a:pt x="5653" y="24737"/>
                      <a:pt x="5611" y="24967"/>
                    </a:cubicBezTo>
                    <a:cubicBezTo>
                      <a:pt x="5548" y="25259"/>
                      <a:pt x="5506" y="25530"/>
                      <a:pt x="5444" y="25822"/>
                    </a:cubicBezTo>
                    <a:cubicBezTo>
                      <a:pt x="5444" y="25843"/>
                      <a:pt x="5444" y="25863"/>
                      <a:pt x="5444" y="25884"/>
                    </a:cubicBezTo>
                    <a:cubicBezTo>
                      <a:pt x="5444" y="25905"/>
                      <a:pt x="5444" y="25926"/>
                      <a:pt x="5444" y="25926"/>
                    </a:cubicBezTo>
                    <a:cubicBezTo>
                      <a:pt x="5381" y="26364"/>
                      <a:pt x="5340" y="26781"/>
                      <a:pt x="5319" y="27198"/>
                    </a:cubicBezTo>
                    <a:cubicBezTo>
                      <a:pt x="5256" y="28095"/>
                      <a:pt x="5235" y="29013"/>
                      <a:pt x="5256" y="29931"/>
                    </a:cubicBezTo>
                    <a:cubicBezTo>
                      <a:pt x="5277" y="30640"/>
                      <a:pt x="5319" y="31349"/>
                      <a:pt x="5319" y="32058"/>
                    </a:cubicBezTo>
                    <a:cubicBezTo>
                      <a:pt x="5340" y="32204"/>
                      <a:pt x="5340" y="32371"/>
                      <a:pt x="5340" y="32496"/>
                    </a:cubicBezTo>
                    <a:lnTo>
                      <a:pt x="5340" y="32913"/>
                    </a:lnTo>
                    <a:cubicBezTo>
                      <a:pt x="5360" y="34457"/>
                      <a:pt x="5298" y="36000"/>
                      <a:pt x="5173" y="37523"/>
                    </a:cubicBezTo>
                    <a:cubicBezTo>
                      <a:pt x="5027" y="39150"/>
                      <a:pt x="4818" y="40756"/>
                      <a:pt x="4568" y="42383"/>
                    </a:cubicBezTo>
                    <a:cubicBezTo>
                      <a:pt x="4213" y="44531"/>
                      <a:pt x="3796" y="46679"/>
                      <a:pt x="3316" y="48807"/>
                    </a:cubicBezTo>
                    <a:cubicBezTo>
                      <a:pt x="3275" y="49015"/>
                      <a:pt x="3233" y="49245"/>
                      <a:pt x="3191" y="49453"/>
                    </a:cubicBezTo>
                    <a:cubicBezTo>
                      <a:pt x="3129" y="49662"/>
                      <a:pt x="3087" y="49870"/>
                      <a:pt x="3045" y="50100"/>
                    </a:cubicBezTo>
                    <a:cubicBezTo>
                      <a:pt x="2816" y="51122"/>
                      <a:pt x="2586" y="52144"/>
                      <a:pt x="2357" y="53187"/>
                    </a:cubicBezTo>
                    <a:cubicBezTo>
                      <a:pt x="2336" y="53249"/>
                      <a:pt x="2315" y="53354"/>
                      <a:pt x="2294" y="53437"/>
                    </a:cubicBezTo>
                    <a:cubicBezTo>
                      <a:pt x="2044" y="54543"/>
                      <a:pt x="1815" y="55627"/>
                      <a:pt x="1564" y="56712"/>
                    </a:cubicBezTo>
                    <a:cubicBezTo>
                      <a:pt x="1564" y="56733"/>
                      <a:pt x="1564" y="56733"/>
                      <a:pt x="1564" y="56733"/>
                    </a:cubicBezTo>
                    <a:cubicBezTo>
                      <a:pt x="1564" y="56795"/>
                      <a:pt x="1544" y="56879"/>
                      <a:pt x="1523" y="56941"/>
                    </a:cubicBezTo>
                    <a:cubicBezTo>
                      <a:pt x="1481" y="57129"/>
                      <a:pt x="1439" y="57337"/>
                      <a:pt x="1398" y="57525"/>
                    </a:cubicBezTo>
                    <a:lnTo>
                      <a:pt x="1231" y="58339"/>
                    </a:lnTo>
                    <a:cubicBezTo>
                      <a:pt x="1231" y="58401"/>
                      <a:pt x="1210" y="58443"/>
                      <a:pt x="1210" y="58505"/>
                    </a:cubicBezTo>
                    <a:cubicBezTo>
                      <a:pt x="1168" y="58672"/>
                      <a:pt x="1147" y="58839"/>
                      <a:pt x="1106" y="59027"/>
                    </a:cubicBezTo>
                    <a:cubicBezTo>
                      <a:pt x="1106" y="59069"/>
                      <a:pt x="1085" y="59110"/>
                      <a:pt x="1085" y="59152"/>
                    </a:cubicBezTo>
                    <a:cubicBezTo>
                      <a:pt x="1064" y="59194"/>
                      <a:pt x="1064" y="59235"/>
                      <a:pt x="1064" y="59277"/>
                    </a:cubicBezTo>
                    <a:cubicBezTo>
                      <a:pt x="1022" y="59465"/>
                      <a:pt x="980" y="59632"/>
                      <a:pt x="960" y="59799"/>
                    </a:cubicBezTo>
                    <a:cubicBezTo>
                      <a:pt x="897" y="60049"/>
                      <a:pt x="855" y="60299"/>
                      <a:pt x="814" y="60570"/>
                    </a:cubicBezTo>
                    <a:cubicBezTo>
                      <a:pt x="605" y="61759"/>
                      <a:pt x="396" y="62948"/>
                      <a:pt x="250" y="64137"/>
                    </a:cubicBezTo>
                    <a:cubicBezTo>
                      <a:pt x="230" y="64220"/>
                      <a:pt x="230" y="64262"/>
                      <a:pt x="209" y="64387"/>
                    </a:cubicBezTo>
                    <a:cubicBezTo>
                      <a:pt x="188" y="64533"/>
                      <a:pt x="167" y="64700"/>
                      <a:pt x="167" y="64784"/>
                    </a:cubicBezTo>
                    <a:cubicBezTo>
                      <a:pt x="146" y="64888"/>
                      <a:pt x="125" y="64971"/>
                      <a:pt x="125" y="65076"/>
                    </a:cubicBezTo>
                    <a:cubicBezTo>
                      <a:pt x="104" y="65159"/>
                      <a:pt x="84" y="65263"/>
                      <a:pt x="84" y="65368"/>
                    </a:cubicBezTo>
                    <a:cubicBezTo>
                      <a:pt x="84" y="65368"/>
                      <a:pt x="84" y="65368"/>
                      <a:pt x="84" y="65388"/>
                    </a:cubicBezTo>
                    <a:cubicBezTo>
                      <a:pt x="63" y="65576"/>
                      <a:pt x="63" y="65743"/>
                      <a:pt x="42" y="65931"/>
                    </a:cubicBezTo>
                    <a:cubicBezTo>
                      <a:pt x="21" y="66139"/>
                      <a:pt x="21" y="66348"/>
                      <a:pt x="21" y="66536"/>
                    </a:cubicBezTo>
                    <a:cubicBezTo>
                      <a:pt x="0" y="66807"/>
                      <a:pt x="21" y="67078"/>
                      <a:pt x="63" y="67349"/>
                    </a:cubicBezTo>
                    <a:cubicBezTo>
                      <a:pt x="63" y="67370"/>
                      <a:pt x="63" y="67412"/>
                      <a:pt x="84" y="67432"/>
                    </a:cubicBezTo>
                    <a:cubicBezTo>
                      <a:pt x="84" y="67495"/>
                      <a:pt x="104" y="67558"/>
                      <a:pt x="125" y="67620"/>
                    </a:cubicBezTo>
                    <a:cubicBezTo>
                      <a:pt x="125" y="67641"/>
                      <a:pt x="125" y="67662"/>
                      <a:pt x="125" y="67704"/>
                    </a:cubicBezTo>
                    <a:cubicBezTo>
                      <a:pt x="146" y="67724"/>
                      <a:pt x="146" y="67745"/>
                      <a:pt x="146" y="67766"/>
                    </a:cubicBezTo>
                    <a:lnTo>
                      <a:pt x="1272" y="67766"/>
                    </a:lnTo>
                    <a:cubicBezTo>
                      <a:pt x="1481" y="67766"/>
                      <a:pt x="1710" y="67745"/>
                      <a:pt x="1919" y="67745"/>
                    </a:cubicBezTo>
                    <a:lnTo>
                      <a:pt x="2440" y="67745"/>
                    </a:lnTo>
                    <a:cubicBezTo>
                      <a:pt x="2899" y="67724"/>
                      <a:pt x="3337" y="67704"/>
                      <a:pt x="3775" y="67662"/>
                    </a:cubicBezTo>
                    <a:lnTo>
                      <a:pt x="4464" y="67662"/>
                    </a:lnTo>
                    <a:cubicBezTo>
                      <a:pt x="4464" y="67641"/>
                      <a:pt x="4464" y="67620"/>
                      <a:pt x="4464" y="67599"/>
                    </a:cubicBezTo>
                    <a:cubicBezTo>
                      <a:pt x="4484" y="67516"/>
                      <a:pt x="4526" y="67412"/>
                      <a:pt x="4547" y="67307"/>
                    </a:cubicBezTo>
                    <a:cubicBezTo>
                      <a:pt x="4568" y="67224"/>
                      <a:pt x="4589" y="67120"/>
                      <a:pt x="4610" y="67036"/>
                    </a:cubicBezTo>
                    <a:cubicBezTo>
                      <a:pt x="4756" y="66452"/>
                      <a:pt x="4881" y="65868"/>
                      <a:pt x="5027" y="65263"/>
                    </a:cubicBezTo>
                    <a:cubicBezTo>
                      <a:pt x="5068" y="65096"/>
                      <a:pt x="5110" y="64909"/>
                      <a:pt x="5131" y="64721"/>
                    </a:cubicBezTo>
                    <a:cubicBezTo>
                      <a:pt x="5173" y="64575"/>
                      <a:pt x="5194" y="64450"/>
                      <a:pt x="5235" y="64325"/>
                    </a:cubicBezTo>
                    <a:cubicBezTo>
                      <a:pt x="5256" y="64241"/>
                      <a:pt x="5277" y="64179"/>
                      <a:pt x="5277" y="64095"/>
                    </a:cubicBezTo>
                    <a:cubicBezTo>
                      <a:pt x="5653" y="62448"/>
                      <a:pt x="5986" y="60800"/>
                      <a:pt x="6299" y="59131"/>
                    </a:cubicBezTo>
                    <a:cubicBezTo>
                      <a:pt x="6299" y="59069"/>
                      <a:pt x="6320" y="59006"/>
                      <a:pt x="6341" y="58923"/>
                    </a:cubicBezTo>
                    <a:cubicBezTo>
                      <a:pt x="6466" y="58297"/>
                      <a:pt x="6570" y="57629"/>
                      <a:pt x="6695" y="56983"/>
                    </a:cubicBezTo>
                    <a:cubicBezTo>
                      <a:pt x="6758" y="56607"/>
                      <a:pt x="6821" y="56211"/>
                      <a:pt x="6883" y="55836"/>
                    </a:cubicBezTo>
                    <a:cubicBezTo>
                      <a:pt x="6946" y="55481"/>
                      <a:pt x="7008" y="55106"/>
                      <a:pt x="7071" y="54730"/>
                    </a:cubicBezTo>
                    <a:cubicBezTo>
                      <a:pt x="7530" y="51977"/>
                      <a:pt x="7905" y="49203"/>
                      <a:pt x="8218" y="46429"/>
                    </a:cubicBezTo>
                    <a:cubicBezTo>
                      <a:pt x="8260" y="46200"/>
                      <a:pt x="8260" y="45991"/>
                      <a:pt x="8301" y="45762"/>
                    </a:cubicBezTo>
                    <a:cubicBezTo>
                      <a:pt x="8322" y="45532"/>
                      <a:pt x="8343" y="45303"/>
                      <a:pt x="8385" y="45073"/>
                    </a:cubicBezTo>
                    <a:cubicBezTo>
                      <a:pt x="8656" y="42466"/>
                      <a:pt x="8865" y="39859"/>
                      <a:pt x="9031" y="37231"/>
                    </a:cubicBezTo>
                    <a:cubicBezTo>
                      <a:pt x="9323" y="32621"/>
                      <a:pt x="10345" y="28241"/>
                      <a:pt x="11326" y="23715"/>
                    </a:cubicBezTo>
                    <a:cubicBezTo>
                      <a:pt x="11785" y="21588"/>
                      <a:pt x="12431" y="19439"/>
                      <a:pt x="12807" y="17270"/>
                    </a:cubicBezTo>
                    <a:cubicBezTo>
                      <a:pt x="12848" y="17082"/>
                      <a:pt x="12869" y="16916"/>
                      <a:pt x="12890" y="16749"/>
                    </a:cubicBezTo>
                    <a:cubicBezTo>
                      <a:pt x="12911" y="16561"/>
                      <a:pt x="12953" y="16394"/>
                      <a:pt x="12974" y="16206"/>
                    </a:cubicBezTo>
                    <a:cubicBezTo>
                      <a:pt x="13140" y="14892"/>
                      <a:pt x="13140" y="13558"/>
                      <a:pt x="12974" y="12264"/>
                    </a:cubicBezTo>
                    <a:cubicBezTo>
                      <a:pt x="12348" y="8051"/>
                      <a:pt x="12911" y="4067"/>
                      <a:pt x="14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8588825" y="2417500"/>
                <a:ext cx="225800" cy="1718150"/>
              </a:xfrm>
              <a:custGeom>
                <a:avLst/>
                <a:gdLst/>
                <a:ahLst/>
                <a:cxnLst/>
                <a:rect l="l" t="t" r="r" b="b"/>
                <a:pathLst>
                  <a:path w="9032" h="68726" extrusionOk="0">
                    <a:moveTo>
                      <a:pt x="7572" y="0"/>
                    </a:moveTo>
                    <a:lnTo>
                      <a:pt x="7572" y="0"/>
                    </a:lnTo>
                    <a:cubicBezTo>
                      <a:pt x="7634" y="1460"/>
                      <a:pt x="7530" y="2900"/>
                      <a:pt x="7259" y="4318"/>
                    </a:cubicBezTo>
                    <a:cubicBezTo>
                      <a:pt x="6591" y="7759"/>
                      <a:pt x="5611" y="10909"/>
                      <a:pt x="5256" y="14350"/>
                    </a:cubicBezTo>
                    <a:cubicBezTo>
                      <a:pt x="5236" y="14601"/>
                      <a:pt x="5215" y="14830"/>
                      <a:pt x="5194" y="15080"/>
                    </a:cubicBezTo>
                    <a:cubicBezTo>
                      <a:pt x="5173" y="15393"/>
                      <a:pt x="5131" y="15685"/>
                      <a:pt x="5131" y="15998"/>
                    </a:cubicBezTo>
                    <a:lnTo>
                      <a:pt x="5131" y="16019"/>
                    </a:lnTo>
                    <a:cubicBezTo>
                      <a:pt x="5006" y="19648"/>
                      <a:pt x="5277" y="23277"/>
                      <a:pt x="5340" y="26907"/>
                    </a:cubicBezTo>
                    <a:cubicBezTo>
                      <a:pt x="5361" y="27324"/>
                      <a:pt x="5361" y="27720"/>
                      <a:pt x="5361" y="28158"/>
                    </a:cubicBezTo>
                    <a:cubicBezTo>
                      <a:pt x="5361" y="28617"/>
                      <a:pt x="5340" y="29013"/>
                      <a:pt x="5340" y="29493"/>
                    </a:cubicBezTo>
                    <a:cubicBezTo>
                      <a:pt x="5340" y="29952"/>
                      <a:pt x="5319" y="30432"/>
                      <a:pt x="5319" y="30890"/>
                    </a:cubicBezTo>
                    <a:cubicBezTo>
                      <a:pt x="5298" y="31766"/>
                      <a:pt x="5256" y="32622"/>
                      <a:pt x="5236" y="33498"/>
                    </a:cubicBezTo>
                    <a:cubicBezTo>
                      <a:pt x="5131" y="36376"/>
                      <a:pt x="4944" y="39275"/>
                      <a:pt x="4589" y="42133"/>
                    </a:cubicBezTo>
                    <a:cubicBezTo>
                      <a:pt x="4318" y="44239"/>
                      <a:pt x="3942" y="46325"/>
                      <a:pt x="3442" y="48369"/>
                    </a:cubicBezTo>
                    <a:cubicBezTo>
                      <a:pt x="3421" y="48494"/>
                      <a:pt x="3379" y="48619"/>
                      <a:pt x="3358" y="48744"/>
                    </a:cubicBezTo>
                    <a:cubicBezTo>
                      <a:pt x="3317" y="48911"/>
                      <a:pt x="3254" y="49099"/>
                      <a:pt x="3212" y="49266"/>
                    </a:cubicBezTo>
                    <a:cubicBezTo>
                      <a:pt x="3171" y="49454"/>
                      <a:pt x="3129" y="49620"/>
                      <a:pt x="3066" y="49787"/>
                    </a:cubicBezTo>
                    <a:cubicBezTo>
                      <a:pt x="2670" y="51226"/>
                      <a:pt x="2232" y="52666"/>
                      <a:pt x="1815" y="54084"/>
                    </a:cubicBezTo>
                    <a:cubicBezTo>
                      <a:pt x="1773" y="54167"/>
                      <a:pt x="1752" y="54272"/>
                      <a:pt x="1732" y="54355"/>
                    </a:cubicBezTo>
                    <a:cubicBezTo>
                      <a:pt x="1648" y="54626"/>
                      <a:pt x="1565" y="54918"/>
                      <a:pt x="1481" y="55210"/>
                    </a:cubicBezTo>
                    <a:cubicBezTo>
                      <a:pt x="1440" y="55315"/>
                      <a:pt x="1419" y="55440"/>
                      <a:pt x="1377" y="55586"/>
                    </a:cubicBezTo>
                    <a:cubicBezTo>
                      <a:pt x="1335" y="55711"/>
                      <a:pt x="1314" y="55857"/>
                      <a:pt x="1273" y="56003"/>
                    </a:cubicBezTo>
                    <a:cubicBezTo>
                      <a:pt x="1231" y="56149"/>
                      <a:pt x="1189" y="56274"/>
                      <a:pt x="1148" y="56420"/>
                    </a:cubicBezTo>
                    <a:cubicBezTo>
                      <a:pt x="1064" y="56712"/>
                      <a:pt x="1002" y="57025"/>
                      <a:pt x="918" y="57317"/>
                    </a:cubicBezTo>
                    <a:cubicBezTo>
                      <a:pt x="876" y="57463"/>
                      <a:pt x="856" y="57609"/>
                      <a:pt x="814" y="57776"/>
                    </a:cubicBezTo>
                    <a:cubicBezTo>
                      <a:pt x="772" y="57943"/>
                      <a:pt x="730" y="58089"/>
                      <a:pt x="710" y="58255"/>
                    </a:cubicBezTo>
                    <a:cubicBezTo>
                      <a:pt x="647" y="58485"/>
                      <a:pt x="605" y="58714"/>
                      <a:pt x="564" y="58944"/>
                    </a:cubicBezTo>
                    <a:cubicBezTo>
                      <a:pt x="146" y="60967"/>
                      <a:pt x="0" y="63053"/>
                      <a:pt x="167" y="65118"/>
                    </a:cubicBezTo>
                    <a:cubicBezTo>
                      <a:pt x="167" y="65201"/>
                      <a:pt x="188" y="65284"/>
                      <a:pt x="188" y="65368"/>
                    </a:cubicBezTo>
                    <a:cubicBezTo>
                      <a:pt x="188" y="65514"/>
                      <a:pt x="209" y="65639"/>
                      <a:pt x="230" y="65764"/>
                    </a:cubicBezTo>
                    <a:cubicBezTo>
                      <a:pt x="251" y="65973"/>
                      <a:pt x="272" y="66160"/>
                      <a:pt x="313" y="66348"/>
                    </a:cubicBezTo>
                    <a:cubicBezTo>
                      <a:pt x="355" y="66598"/>
                      <a:pt x="397" y="66828"/>
                      <a:pt x="438" y="67057"/>
                    </a:cubicBezTo>
                    <a:cubicBezTo>
                      <a:pt x="459" y="67162"/>
                      <a:pt x="480" y="67266"/>
                      <a:pt x="522" y="67370"/>
                    </a:cubicBezTo>
                    <a:cubicBezTo>
                      <a:pt x="522" y="67391"/>
                      <a:pt x="522" y="67412"/>
                      <a:pt x="522" y="67433"/>
                    </a:cubicBezTo>
                    <a:lnTo>
                      <a:pt x="584" y="67620"/>
                    </a:lnTo>
                    <a:cubicBezTo>
                      <a:pt x="584" y="67662"/>
                      <a:pt x="605" y="67704"/>
                      <a:pt x="605" y="67746"/>
                    </a:cubicBezTo>
                    <a:cubicBezTo>
                      <a:pt x="626" y="67787"/>
                      <a:pt x="626" y="67850"/>
                      <a:pt x="647" y="67892"/>
                    </a:cubicBezTo>
                    <a:cubicBezTo>
                      <a:pt x="689" y="68038"/>
                      <a:pt x="730" y="68204"/>
                      <a:pt x="793" y="68350"/>
                    </a:cubicBezTo>
                    <a:cubicBezTo>
                      <a:pt x="814" y="68455"/>
                      <a:pt x="856" y="68559"/>
                      <a:pt x="897" y="68663"/>
                    </a:cubicBezTo>
                    <a:cubicBezTo>
                      <a:pt x="897" y="68663"/>
                      <a:pt x="897" y="68684"/>
                      <a:pt x="897" y="68705"/>
                    </a:cubicBezTo>
                    <a:cubicBezTo>
                      <a:pt x="897" y="68705"/>
                      <a:pt x="897" y="68705"/>
                      <a:pt x="897" y="68726"/>
                    </a:cubicBezTo>
                    <a:lnTo>
                      <a:pt x="1314" y="68726"/>
                    </a:lnTo>
                    <a:cubicBezTo>
                      <a:pt x="1544" y="68705"/>
                      <a:pt x="1752" y="68705"/>
                      <a:pt x="1961" y="68705"/>
                    </a:cubicBezTo>
                    <a:lnTo>
                      <a:pt x="2482" y="68705"/>
                    </a:lnTo>
                    <a:cubicBezTo>
                      <a:pt x="2941" y="68684"/>
                      <a:pt x="3379" y="68642"/>
                      <a:pt x="3817" y="68622"/>
                    </a:cubicBezTo>
                    <a:lnTo>
                      <a:pt x="3963" y="68622"/>
                    </a:lnTo>
                    <a:lnTo>
                      <a:pt x="4109" y="68601"/>
                    </a:lnTo>
                    <a:cubicBezTo>
                      <a:pt x="4130" y="68580"/>
                      <a:pt x="4130" y="68538"/>
                      <a:pt x="4130" y="68496"/>
                    </a:cubicBezTo>
                    <a:cubicBezTo>
                      <a:pt x="4255" y="67537"/>
                      <a:pt x="4318" y="66557"/>
                      <a:pt x="4380" y="65576"/>
                    </a:cubicBezTo>
                    <a:cubicBezTo>
                      <a:pt x="4506" y="63762"/>
                      <a:pt x="4568" y="61947"/>
                      <a:pt x="4735" y="60153"/>
                    </a:cubicBezTo>
                    <a:cubicBezTo>
                      <a:pt x="4756" y="59799"/>
                      <a:pt x="4798" y="59444"/>
                      <a:pt x="4839" y="59090"/>
                    </a:cubicBezTo>
                    <a:cubicBezTo>
                      <a:pt x="4881" y="58714"/>
                      <a:pt x="4944" y="58318"/>
                      <a:pt x="4985" y="57922"/>
                    </a:cubicBezTo>
                    <a:cubicBezTo>
                      <a:pt x="5090" y="57213"/>
                      <a:pt x="5236" y="56503"/>
                      <a:pt x="5382" y="55794"/>
                    </a:cubicBezTo>
                    <a:cubicBezTo>
                      <a:pt x="5674" y="54564"/>
                      <a:pt x="6070" y="53333"/>
                      <a:pt x="6425" y="52102"/>
                    </a:cubicBezTo>
                    <a:cubicBezTo>
                      <a:pt x="6591" y="51602"/>
                      <a:pt x="6737" y="51101"/>
                      <a:pt x="6883" y="50580"/>
                    </a:cubicBezTo>
                    <a:cubicBezTo>
                      <a:pt x="6988" y="50204"/>
                      <a:pt x="7071" y="49808"/>
                      <a:pt x="7155" y="49433"/>
                    </a:cubicBezTo>
                    <a:cubicBezTo>
                      <a:pt x="7217" y="49245"/>
                      <a:pt x="7238" y="49057"/>
                      <a:pt x="7280" y="48849"/>
                    </a:cubicBezTo>
                    <a:cubicBezTo>
                      <a:pt x="8177" y="44114"/>
                      <a:pt x="7175" y="39254"/>
                      <a:pt x="7196" y="34436"/>
                    </a:cubicBezTo>
                    <a:cubicBezTo>
                      <a:pt x="7217" y="32809"/>
                      <a:pt x="7321" y="31203"/>
                      <a:pt x="7509" y="29576"/>
                    </a:cubicBezTo>
                    <a:cubicBezTo>
                      <a:pt x="7530" y="29326"/>
                      <a:pt x="7551" y="29055"/>
                      <a:pt x="7593" y="28826"/>
                    </a:cubicBezTo>
                    <a:cubicBezTo>
                      <a:pt x="7613" y="28596"/>
                      <a:pt x="7634" y="28367"/>
                      <a:pt x="7676" y="28137"/>
                    </a:cubicBezTo>
                    <a:cubicBezTo>
                      <a:pt x="7989" y="25613"/>
                      <a:pt x="8364" y="23069"/>
                      <a:pt x="8594" y="20524"/>
                    </a:cubicBezTo>
                    <a:cubicBezTo>
                      <a:pt x="8948" y="16645"/>
                      <a:pt x="9032" y="12765"/>
                      <a:pt x="8844" y="8865"/>
                    </a:cubicBezTo>
                    <a:cubicBezTo>
                      <a:pt x="8844" y="8740"/>
                      <a:pt x="8844" y="8594"/>
                      <a:pt x="8823" y="8469"/>
                    </a:cubicBezTo>
                    <a:cubicBezTo>
                      <a:pt x="8823" y="8343"/>
                      <a:pt x="8802" y="8218"/>
                      <a:pt x="8802" y="8114"/>
                    </a:cubicBezTo>
                    <a:cubicBezTo>
                      <a:pt x="8615" y="5382"/>
                      <a:pt x="8197" y="2670"/>
                      <a:pt x="7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8472025" y="2809625"/>
                <a:ext cx="154375" cy="1325525"/>
              </a:xfrm>
              <a:custGeom>
                <a:avLst/>
                <a:gdLst/>
                <a:ahLst/>
                <a:cxnLst/>
                <a:rect l="l" t="t" r="r" b="b"/>
                <a:pathLst>
                  <a:path w="6175" h="53021" extrusionOk="0">
                    <a:moveTo>
                      <a:pt x="3212" y="0"/>
                    </a:moveTo>
                    <a:cubicBezTo>
                      <a:pt x="3191" y="251"/>
                      <a:pt x="3191" y="501"/>
                      <a:pt x="3191" y="751"/>
                    </a:cubicBezTo>
                    <a:cubicBezTo>
                      <a:pt x="3233" y="1210"/>
                      <a:pt x="3317" y="1669"/>
                      <a:pt x="3421" y="2128"/>
                    </a:cubicBezTo>
                    <a:cubicBezTo>
                      <a:pt x="3483" y="2378"/>
                      <a:pt x="3546" y="2649"/>
                      <a:pt x="3609" y="2899"/>
                    </a:cubicBezTo>
                    <a:cubicBezTo>
                      <a:pt x="3671" y="3191"/>
                      <a:pt x="3755" y="3504"/>
                      <a:pt x="3796" y="3796"/>
                    </a:cubicBezTo>
                    <a:cubicBezTo>
                      <a:pt x="3796" y="3817"/>
                      <a:pt x="3796" y="3817"/>
                      <a:pt x="3796" y="3838"/>
                    </a:cubicBezTo>
                    <a:cubicBezTo>
                      <a:pt x="3963" y="4860"/>
                      <a:pt x="3984" y="5903"/>
                      <a:pt x="3838" y="6925"/>
                    </a:cubicBezTo>
                    <a:lnTo>
                      <a:pt x="3838" y="6946"/>
                    </a:lnTo>
                    <a:cubicBezTo>
                      <a:pt x="3796" y="7154"/>
                      <a:pt x="3734" y="7363"/>
                      <a:pt x="3692" y="7572"/>
                    </a:cubicBezTo>
                    <a:cubicBezTo>
                      <a:pt x="3650" y="7718"/>
                      <a:pt x="3588" y="7884"/>
                      <a:pt x="3546" y="8051"/>
                    </a:cubicBezTo>
                    <a:cubicBezTo>
                      <a:pt x="3254" y="8886"/>
                      <a:pt x="2879" y="9678"/>
                      <a:pt x="2566" y="10512"/>
                    </a:cubicBezTo>
                    <a:cubicBezTo>
                      <a:pt x="2003" y="12077"/>
                      <a:pt x="1669" y="13725"/>
                      <a:pt x="1606" y="15414"/>
                    </a:cubicBezTo>
                    <a:cubicBezTo>
                      <a:pt x="1544" y="16123"/>
                      <a:pt x="1419" y="16770"/>
                      <a:pt x="1314" y="17437"/>
                    </a:cubicBezTo>
                    <a:cubicBezTo>
                      <a:pt x="1273" y="17729"/>
                      <a:pt x="1231" y="18021"/>
                      <a:pt x="1210" y="18313"/>
                    </a:cubicBezTo>
                    <a:cubicBezTo>
                      <a:pt x="1189" y="18668"/>
                      <a:pt x="1210" y="19022"/>
                      <a:pt x="1231" y="19377"/>
                    </a:cubicBezTo>
                    <a:cubicBezTo>
                      <a:pt x="1252" y="19565"/>
                      <a:pt x="1273" y="19731"/>
                      <a:pt x="1314" y="19898"/>
                    </a:cubicBezTo>
                    <a:cubicBezTo>
                      <a:pt x="1377" y="20315"/>
                      <a:pt x="1439" y="20712"/>
                      <a:pt x="1523" y="21129"/>
                    </a:cubicBezTo>
                    <a:cubicBezTo>
                      <a:pt x="1752" y="22234"/>
                      <a:pt x="2003" y="23319"/>
                      <a:pt x="2023" y="24445"/>
                    </a:cubicBezTo>
                    <a:cubicBezTo>
                      <a:pt x="2003" y="25405"/>
                      <a:pt x="1877" y="26343"/>
                      <a:pt x="1627" y="27282"/>
                    </a:cubicBezTo>
                    <a:cubicBezTo>
                      <a:pt x="1585" y="27470"/>
                      <a:pt x="1523" y="27678"/>
                      <a:pt x="1481" y="27845"/>
                    </a:cubicBezTo>
                    <a:cubicBezTo>
                      <a:pt x="1439" y="27991"/>
                      <a:pt x="1398" y="28158"/>
                      <a:pt x="1356" y="28304"/>
                    </a:cubicBezTo>
                    <a:cubicBezTo>
                      <a:pt x="1189" y="28867"/>
                      <a:pt x="1001" y="29430"/>
                      <a:pt x="835" y="29973"/>
                    </a:cubicBezTo>
                    <a:cubicBezTo>
                      <a:pt x="793" y="30077"/>
                      <a:pt x="772" y="30202"/>
                      <a:pt x="730" y="30285"/>
                    </a:cubicBezTo>
                    <a:cubicBezTo>
                      <a:pt x="709" y="30369"/>
                      <a:pt x="689" y="30452"/>
                      <a:pt x="647" y="30536"/>
                    </a:cubicBezTo>
                    <a:cubicBezTo>
                      <a:pt x="647" y="30557"/>
                      <a:pt x="647" y="30577"/>
                      <a:pt x="647" y="30598"/>
                    </a:cubicBezTo>
                    <a:cubicBezTo>
                      <a:pt x="626" y="30619"/>
                      <a:pt x="626" y="30640"/>
                      <a:pt x="626" y="30640"/>
                    </a:cubicBezTo>
                    <a:cubicBezTo>
                      <a:pt x="626" y="30682"/>
                      <a:pt x="605" y="30703"/>
                      <a:pt x="605" y="30744"/>
                    </a:cubicBezTo>
                    <a:cubicBezTo>
                      <a:pt x="313" y="31704"/>
                      <a:pt x="125" y="32705"/>
                      <a:pt x="42" y="33685"/>
                    </a:cubicBezTo>
                    <a:cubicBezTo>
                      <a:pt x="21" y="33894"/>
                      <a:pt x="21" y="34102"/>
                      <a:pt x="21" y="34311"/>
                    </a:cubicBezTo>
                    <a:lnTo>
                      <a:pt x="21" y="34561"/>
                    </a:lnTo>
                    <a:lnTo>
                      <a:pt x="21" y="34978"/>
                    </a:lnTo>
                    <a:cubicBezTo>
                      <a:pt x="21" y="35062"/>
                      <a:pt x="0" y="35145"/>
                      <a:pt x="21" y="35229"/>
                    </a:cubicBezTo>
                    <a:cubicBezTo>
                      <a:pt x="42" y="35312"/>
                      <a:pt x="42" y="35395"/>
                      <a:pt x="42" y="35500"/>
                    </a:cubicBezTo>
                    <a:cubicBezTo>
                      <a:pt x="42" y="35708"/>
                      <a:pt x="42" y="35917"/>
                      <a:pt x="63" y="36125"/>
                    </a:cubicBezTo>
                    <a:cubicBezTo>
                      <a:pt x="63" y="36334"/>
                      <a:pt x="84" y="36563"/>
                      <a:pt x="105" y="36772"/>
                    </a:cubicBezTo>
                    <a:cubicBezTo>
                      <a:pt x="209" y="38712"/>
                      <a:pt x="459" y="40672"/>
                      <a:pt x="730" y="42612"/>
                    </a:cubicBezTo>
                    <a:cubicBezTo>
                      <a:pt x="793" y="43071"/>
                      <a:pt x="855" y="43551"/>
                      <a:pt x="939" y="44030"/>
                    </a:cubicBezTo>
                    <a:cubicBezTo>
                      <a:pt x="1001" y="44531"/>
                      <a:pt x="1085" y="45011"/>
                      <a:pt x="1168" y="45490"/>
                    </a:cubicBezTo>
                    <a:cubicBezTo>
                      <a:pt x="1210" y="45782"/>
                      <a:pt x="1252" y="46095"/>
                      <a:pt x="1293" y="46387"/>
                    </a:cubicBezTo>
                    <a:cubicBezTo>
                      <a:pt x="1377" y="46909"/>
                      <a:pt x="1523" y="48244"/>
                      <a:pt x="1731" y="49662"/>
                    </a:cubicBezTo>
                    <a:cubicBezTo>
                      <a:pt x="1815" y="50163"/>
                      <a:pt x="1898" y="50684"/>
                      <a:pt x="2003" y="51164"/>
                    </a:cubicBezTo>
                    <a:cubicBezTo>
                      <a:pt x="2128" y="51810"/>
                      <a:pt x="2295" y="52415"/>
                      <a:pt x="2503" y="53020"/>
                    </a:cubicBezTo>
                    <a:lnTo>
                      <a:pt x="4798" y="53020"/>
                    </a:lnTo>
                    <a:lnTo>
                      <a:pt x="4839" y="52937"/>
                    </a:lnTo>
                    <a:cubicBezTo>
                      <a:pt x="4860" y="52916"/>
                      <a:pt x="4860" y="52895"/>
                      <a:pt x="4860" y="52874"/>
                    </a:cubicBezTo>
                    <a:cubicBezTo>
                      <a:pt x="4902" y="52791"/>
                      <a:pt x="4944" y="52728"/>
                      <a:pt x="4985" y="52645"/>
                    </a:cubicBezTo>
                    <a:cubicBezTo>
                      <a:pt x="4985" y="52624"/>
                      <a:pt x="5006" y="52603"/>
                      <a:pt x="5006" y="52582"/>
                    </a:cubicBezTo>
                    <a:lnTo>
                      <a:pt x="5027" y="52519"/>
                    </a:lnTo>
                    <a:cubicBezTo>
                      <a:pt x="5048" y="52499"/>
                      <a:pt x="5048" y="52478"/>
                      <a:pt x="5069" y="52436"/>
                    </a:cubicBezTo>
                    <a:cubicBezTo>
                      <a:pt x="5069" y="52415"/>
                      <a:pt x="5069" y="52415"/>
                      <a:pt x="5090" y="52394"/>
                    </a:cubicBezTo>
                    <a:lnTo>
                      <a:pt x="5173" y="52186"/>
                    </a:lnTo>
                    <a:cubicBezTo>
                      <a:pt x="5173" y="52186"/>
                      <a:pt x="5173" y="52186"/>
                      <a:pt x="5173" y="52165"/>
                    </a:cubicBezTo>
                    <a:cubicBezTo>
                      <a:pt x="5194" y="52102"/>
                      <a:pt x="5215" y="52019"/>
                      <a:pt x="5256" y="51935"/>
                    </a:cubicBezTo>
                    <a:cubicBezTo>
                      <a:pt x="5277" y="51852"/>
                      <a:pt x="5319" y="51748"/>
                      <a:pt x="5340" y="51664"/>
                    </a:cubicBezTo>
                    <a:cubicBezTo>
                      <a:pt x="5361" y="51602"/>
                      <a:pt x="5402" y="51518"/>
                      <a:pt x="5423" y="51456"/>
                    </a:cubicBezTo>
                    <a:cubicBezTo>
                      <a:pt x="5465" y="51247"/>
                      <a:pt x="5528" y="51059"/>
                      <a:pt x="5569" y="50851"/>
                    </a:cubicBezTo>
                    <a:cubicBezTo>
                      <a:pt x="5653" y="50517"/>
                      <a:pt x="5736" y="50163"/>
                      <a:pt x="5778" y="49787"/>
                    </a:cubicBezTo>
                    <a:cubicBezTo>
                      <a:pt x="5799" y="49766"/>
                      <a:pt x="5799" y="49745"/>
                      <a:pt x="5799" y="49704"/>
                    </a:cubicBezTo>
                    <a:cubicBezTo>
                      <a:pt x="5882" y="49203"/>
                      <a:pt x="5924" y="48682"/>
                      <a:pt x="5966" y="48160"/>
                    </a:cubicBezTo>
                    <a:cubicBezTo>
                      <a:pt x="5986" y="47722"/>
                      <a:pt x="6007" y="47284"/>
                      <a:pt x="6028" y="46867"/>
                    </a:cubicBezTo>
                    <a:lnTo>
                      <a:pt x="6028" y="46325"/>
                    </a:lnTo>
                    <a:lnTo>
                      <a:pt x="6028" y="46200"/>
                    </a:lnTo>
                    <a:lnTo>
                      <a:pt x="6028" y="45970"/>
                    </a:lnTo>
                    <a:cubicBezTo>
                      <a:pt x="6028" y="45490"/>
                      <a:pt x="6049" y="45032"/>
                      <a:pt x="6070" y="44552"/>
                    </a:cubicBezTo>
                    <a:lnTo>
                      <a:pt x="6070" y="44322"/>
                    </a:lnTo>
                    <a:cubicBezTo>
                      <a:pt x="6070" y="44135"/>
                      <a:pt x="6091" y="43947"/>
                      <a:pt x="6091" y="43759"/>
                    </a:cubicBezTo>
                    <a:cubicBezTo>
                      <a:pt x="6112" y="43446"/>
                      <a:pt x="6132" y="43134"/>
                      <a:pt x="6132" y="42821"/>
                    </a:cubicBezTo>
                    <a:cubicBezTo>
                      <a:pt x="6153" y="42633"/>
                      <a:pt x="6153" y="42424"/>
                      <a:pt x="6153" y="42237"/>
                    </a:cubicBezTo>
                    <a:lnTo>
                      <a:pt x="6153" y="41986"/>
                    </a:lnTo>
                    <a:cubicBezTo>
                      <a:pt x="6174" y="41423"/>
                      <a:pt x="6153" y="40860"/>
                      <a:pt x="6112" y="40297"/>
                    </a:cubicBezTo>
                    <a:cubicBezTo>
                      <a:pt x="6091" y="40151"/>
                      <a:pt x="6070" y="40005"/>
                      <a:pt x="6070" y="39880"/>
                    </a:cubicBezTo>
                    <a:cubicBezTo>
                      <a:pt x="6049" y="39755"/>
                      <a:pt x="6028" y="39609"/>
                      <a:pt x="6028" y="39484"/>
                    </a:cubicBezTo>
                    <a:cubicBezTo>
                      <a:pt x="5986" y="39275"/>
                      <a:pt x="5966" y="39066"/>
                      <a:pt x="5924" y="38858"/>
                    </a:cubicBezTo>
                    <a:cubicBezTo>
                      <a:pt x="5861" y="38587"/>
                      <a:pt x="5799" y="38295"/>
                      <a:pt x="5736" y="38003"/>
                    </a:cubicBezTo>
                    <a:cubicBezTo>
                      <a:pt x="5528" y="37106"/>
                      <a:pt x="5361" y="36209"/>
                      <a:pt x="5236" y="35312"/>
                    </a:cubicBezTo>
                    <a:cubicBezTo>
                      <a:pt x="5173" y="34311"/>
                      <a:pt x="5152" y="33310"/>
                      <a:pt x="5215" y="32329"/>
                    </a:cubicBezTo>
                    <a:lnTo>
                      <a:pt x="5215" y="32142"/>
                    </a:lnTo>
                    <a:cubicBezTo>
                      <a:pt x="5256" y="31120"/>
                      <a:pt x="5256" y="30098"/>
                      <a:pt x="5256" y="29055"/>
                    </a:cubicBezTo>
                    <a:cubicBezTo>
                      <a:pt x="5236" y="28366"/>
                      <a:pt x="5215" y="27678"/>
                      <a:pt x="5194" y="26990"/>
                    </a:cubicBezTo>
                    <a:cubicBezTo>
                      <a:pt x="5131" y="25759"/>
                      <a:pt x="5048" y="24508"/>
                      <a:pt x="4923" y="23256"/>
                    </a:cubicBezTo>
                    <a:cubicBezTo>
                      <a:pt x="4902" y="22902"/>
                      <a:pt x="4860" y="22547"/>
                      <a:pt x="4818" y="22193"/>
                    </a:cubicBezTo>
                    <a:cubicBezTo>
                      <a:pt x="4652" y="20649"/>
                      <a:pt x="4443" y="19106"/>
                      <a:pt x="4505" y="17541"/>
                    </a:cubicBezTo>
                    <a:cubicBezTo>
                      <a:pt x="4652" y="14475"/>
                      <a:pt x="5465" y="11576"/>
                      <a:pt x="5402" y="8510"/>
                    </a:cubicBezTo>
                    <a:lnTo>
                      <a:pt x="5402" y="8218"/>
                    </a:lnTo>
                    <a:cubicBezTo>
                      <a:pt x="5298" y="6862"/>
                      <a:pt x="5090" y="5528"/>
                      <a:pt x="4735" y="4234"/>
                    </a:cubicBezTo>
                    <a:cubicBezTo>
                      <a:pt x="4714" y="4151"/>
                      <a:pt x="4693" y="4088"/>
                      <a:pt x="4672" y="4005"/>
                    </a:cubicBezTo>
                    <a:cubicBezTo>
                      <a:pt x="4631" y="3838"/>
                      <a:pt x="4589" y="3671"/>
                      <a:pt x="4547" y="3525"/>
                    </a:cubicBezTo>
                    <a:cubicBezTo>
                      <a:pt x="4505" y="3358"/>
                      <a:pt x="4464" y="3212"/>
                      <a:pt x="4401" y="3045"/>
                    </a:cubicBezTo>
                    <a:cubicBezTo>
                      <a:pt x="4380" y="2962"/>
                      <a:pt x="4359" y="2899"/>
                      <a:pt x="4339" y="2816"/>
                    </a:cubicBezTo>
                    <a:cubicBezTo>
                      <a:pt x="4297" y="2670"/>
                      <a:pt x="4255" y="2545"/>
                      <a:pt x="4213" y="2399"/>
                    </a:cubicBezTo>
                    <a:cubicBezTo>
                      <a:pt x="4151" y="2232"/>
                      <a:pt x="4088" y="2044"/>
                      <a:pt x="4026" y="1877"/>
                    </a:cubicBezTo>
                    <a:cubicBezTo>
                      <a:pt x="4005" y="1815"/>
                      <a:pt x="3984" y="1752"/>
                      <a:pt x="3942" y="1690"/>
                    </a:cubicBezTo>
                    <a:cubicBezTo>
                      <a:pt x="3880" y="1523"/>
                      <a:pt x="3775" y="1356"/>
                      <a:pt x="3692" y="1168"/>
                    </a:cubicBezTo>
                    <a:cubicBezTo>
                      <a:pt x="3629" y="1064"/>
                      <a:pt x="3567" y="981"/>
                      <a:pt x="3525" y="876"/>
                    </a:cubicBezTo>
                    <a:cubicBezTo>
                      <a:pt x="3463" y="751"/>
                      <a:pt x="3400" y="605"/>
                      <a:pt x="3358" y="480"/>
                    </a:cubicBezTo>
                    <a:cubicBezTo>
                      <a:pt x="3296" y="334"/>
                      <a:pt x="3254" y="167"/>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8466800" y="2781450"/>
                <a:ext cx="163750" cy="1351609"/>
              </a:xfrm>
              <a:custGeom>
                <a:avLst/>
                <a:gdLst/>
                <a:ahLst/>
                <a:cxnLst/>
                <a:rect l="l" t="t" r="r" b="b"/>
                <a:pathLst>
                  <a:path w="6550" h="54189" extrusionOk="0">
                    <a:moveTo>
                      <a:pt x="3400" y="1"/>
                    </a:moveTo>
                    <a:lnTo>
                      <a:pt x="3275" y="1106"/>
                    </a:lnTo>
                    <a:cubicBezTo>
                      <a:pt x="3213" y="1649"/>
                      <a:pt x="3234" y="2212"/>
                      <a:pt x="3359" y="2733"/>
                    </a:cubicBezTo>
                    <a:cubicBezTo>
                      <a:pt x="3421" y="3067"/>
                      <a:pt x="3505" y="3380"/>
                      <a:pt x="3588" y="3693"/>
                    </a:cubicBezTo>
                    <a:cubicBezTo>
                      <a:pt x="3609" y="3797"/>
                      <a:pt x="3630" y="3922"/>
                      <a:pt x="3651" y="4026"/>
                    </a:cubicBezTo>
                    <a:cubicBezTo>
                      <a:pt x="3734" y="4339"/>
                      <a:pt x="3797" y="4631"/>
                      <a:pt x="3838" y="4923"/>
                    </a:cubicBezTo>
                    <a:lnTo>
                      <a:pt x="3838" y="4986"/>
                    </a:lnTo>
                    <a:cubicBezTo>
                      <a:pt x="4026" y="5987"/>
                      <a:pt x="4026" y="7009"/>
                      <a:pt x="3880" y="8031"/>
                    </a:cubicBezTo>
                    <a:cubicBezTo>
                      <a:pt x="3838" y="8240"/>
                      <a:pt x="3797" y="8448"/>
                      <a:pt x="3734" y="8657"/>
                    </a:cubicBezTo>
                    <a:cubicBezTo>
                      <a:pt x="3546" y="9283"/>
                      <a:pt x="3296" y="9929"/>
                      <a:pt x="3025" y="10534"/>
                    </a:cubicBezTo>
                    <a:cubicBezTo>
                      <a:pt x="2900" y="10868"/>
                      <a:pt x="2754" y="11222"/>
                      <a:pt x="2608" y="11577"/>
                    </a:cubicBezTo>
                    <a:cubicBezTo>
                      <a:pt x="2086" y="12974"/>
                      <a:pt x="1794" y="14497"/>
                      <a:pt x="1648" y="16541"/>
                    </a:cubicBezTo>
                    <a:cubicBezTo>
                      <a:pt x="1607" y="17000"/>
                      <a:pt x="1544" y="17438"/>
                      <a:pt x="1482" y="17876"/>
                    </a:cubicBezTo>
                    <a:cubicBezTo>
                      <a:pt x="1482" y="17918"/>
                      <a:pt x="1482" y="17959"/>
                      <a:pt x="1461" y="17980"/>
                    </a:cubicBezTo>
                    <a:cubicBezTo>
                      <a:pt x="1440" y="18189"/>
                      <a:pt x="1398" y="18376"/>
                      <a:pt x="1377" y="18564"/>
                    </a:cubicBezTo>
                    <a:cubicBezTo>
                      <a:pt x="1315" y="18877"/>
                      <a:pt x="1273" y="19190"/>
                      <a:pt x="1273" y="19503"/>
                    </a:cubicBezTo>
                    <a:cubicBezTo>
                      <a:pt x="1252" y="19857"/>
                      <a:pt x="1252" y="20191"/>
                      <a:pt x="1294" y="20525"/>
                    </a:cubicBezTo>
                    <a:cubicBezTo>
                      <a:pt x="1315" y="20712"/>
                      <a:pt x="1336" y="20879"/>
                      <a:pt x="1356" y="21046"/>
                    </a:cubicBezTo>
                    <a:cubicBezTo>
                      <a:pt x="1419" y="21442"/>
                      <a:pt x="1482" y="21860"/>
                      <a:pt x="1565" y="22235"/>
                    </a:cubicBezTo>
                    <a:cubicBezTo>
                      <a:pt x="1586" y="22360"/>
                      <a:pt x="1628" y="22485"/>
                      <a:pt x="1648" y="22611"/>
                    </a:cubicBezTo>
                    <a:cubicBezTo>
                      <a:pt x="1690" y="22819"/>
                      <a:pt x="1732" y="23007"/>
                      <a:pt x="1774" y="23215"/>
                    </a:cubicBezTo>
                    <a:cubicBezTo>
                      <a:pt x="1940" y="23987"/>
                      <a:pt x="2024" y="24759"/>
                      <a:pt x="2066" y="25531"/>
                    </a:cubicBezTo>
                    <a:cubicBezTo>
                      <a:pt x="2066" y="26240"/>
                      <a:pt x="1982" y="26928"/>
                      <a:pt x="1836" y="27616"/>
                    </a:cubicBezTo>
                    <a:cubicBezTo>
                      <a:pt x="1794" y="27867"/>
                      <a:pt x="1732" y="28096"/>
                      <a:pt x="1669" y="28346"/>
                    </a:cubicBezTo>
                    <a:cubicBezTo>
                      <a:pt x="1628" y="28534"/>
                      <a:pt x="1586" y="28722"/>
                      <a:pt x="1523" y="28909"/>
                    </a:cubicBezTo>
                    <a:cubicBezTo>
                      <a:pt x="1377" y="29473"/>
                      <a:pt x="1210" y="30015"/>
                      <a:pt x="1023" y="30536"/>
                    </a:cubicBezTo>
                    <a:cubicBezTo>
                      <a:pt x="1002" y="30620"/>
                      <a:pt x="981" y="30682"/>
                      <a:pt x="960" y="30766"/>
                    </a:cubicBezTo>
                    <a:cubicBezTo>
                      <a:pt x="960" y="30828"/>
                      <a:pt x="898" y="30954"/>
                      <a:pt x="877" y="31058"/>
                    </a:cubicBezTo>
                    <a:lnTo>
                      <a:pt x="793" y="31329"/>
                    </a:lnTo>
                    <a:lnTo>
                      <a:pt x="772" y="31371"/>
                    </a:lnTo>
                    <a:lnTo>
                      <a:pt x="752" y="31433"/>
                    </a:lnTo>
                    <a:cubicBezTo>
                      <a:pt x="752" y="31454"/>
                      <a:pt x="731" y="31496"/>
                      <a:pt x="731" y="31517"/>
                    </a:cubicBezTo>
                    <a:cubicBezTo>
                      <a:pt x="439" y="32455"/>
                      <a:pt x="209" y="33394"/>
                      <a:pt x="84" y="34353"/>
                    </a:cubicBezTo>
                    <a:cubicBezTo>
                      <a:pt x="84" y="34374"/>
                      <a:pt x="84" y="34395"/>
                      <a:pt x="84" y="34416"/>
                    </a:cubicBezTo>
                    <a:cubicBezTo>
                      <a:pt x="63" y="34562"/>
                      <a:pt x="42" y="34708"/>
                      <a:pt x="42" y="34854"/>
                    </a:cubicBezTo>
                    <a:cubicBezTo>
                      <a:pt x="22" y="35062"/>
                      <a:pt x="1" y="35292"/>
                      <a:pt x="1" y="35500"/>
                    </a:cubicBezTo>
                    <a:lnTo>
                      <a:pt x="1" y="35709"/>
                    </a:lnTo>
                    <a:lnTo>
                      <a:pt x="1" y="36043"/>
                    </a:lnTo>
                    <a:cubicBezTo>
                      <a:pt x="1" y="36251"/>
                      <a:pt x="1" y="36460"/>
                      <a:pt x="22" y="36668"/>
                    </a:cubicBezTo>
                    <a:cubicBezTo>
                      <a:pt x="42" y="36877"/>
                      <a:pt x="42" y="37086"/>
                      <a:pt x="42" y="37294"/>
                    </a:cubicBezTo>
                    <a:cubicBezTo>
                      <a:pt x="188" y="39985"/>
                      <a:pt x="543" y="42675"/>
                      <a:pt x="918" y="45199"/>
                    </a:cubicBezTo>
                    <a:cubicBezTo>
                      <a:pt x="981" y="45700"/>
                      <a:pt x="1064" y="46179"/>
                      <a:pt x="1148" y="46659"/>
                    </a:cubicBezTo>
                    <a:cubicBezTo>
                      <a:pt x="1190" y="46972"/>
                      <a:pt x="1231" y="47264"/>
                      <a:pt x="1294" y="47577"/>
                    </a:cubicBezTo>
                    <a:cubicBezTo>
                      <a:pt x="1315" y="47765"/>
                      <a:pt x="1356" y="48098"/>
                      <a:pt x="1398" y="48474"/>
                    </a:cubicBezTo>
                    <a:cubicBezTo>
                      <a:pt x="1502" y="49287"/>
                      <a:pt x="1607" y="50080"/>
                      <a:pt x="1732" y="50831"/>
                    </a:cubicBezTo>
                    <a:cubicBezTo>
                      <a:pt x="1815" y="51394"/>
                      <a:pt x="1920" y="51957"/>
                      <a:pt x="2024" y="52458"/>
                    </a:cubicBezTo>
                    <a:cubicBezTo>
                      <a:pt x="2149" y="53042"/>
                      <a:pt x="2295" y="53626"/>
                      <a:pt x="2483" y="54189"/>
                    </a:cubicBezTo>
                    <a:lnTo>
                      <a:pt x="2816" y="54189"/>
                    </a:lnTo>
                    <a:cubicBezTo>
                      <a:pt x="2462" y="53083"/>
                      <a:pt x="2191" y="51957"/>
                      <a:pt x="2045" y="50810"/>
                    </a:cubicBezTo>
                    <a:cubicBezTo>
                      <a:pt x="1878" y="49892"/>
                      <a:pt x="1774" y="49016"/>
                      <a:pt x="1711" y="48432"/>
                    </a:cubicBezTo>
                    <a:cubicBezTo>
                      <a:pt x="1648" y="48036"/>
                      <a:pt x="1628" y="47723"/>
                      <a:pt x="1586" y="47514"/>
                    </a:cubicBezTo>
                    <a:cubicBezTo>
                      <a:pt x="1461" y="46763"/>
                      <a:pt x="1356" y="45992"/>
                      <a:pt x="1231" y="45178"/>
                    </a:cubicBezTo>
                    <a:cubicBezTo>
                      <a:pt x="1148" y="44719"/>
                      <a:pt x="1085" y="44240"/>
                      <a:pt x="1023" y="43781"/>
                    </a:cubicBezTo>
                    <a:cubicBezTo>
                      <a:pt x="939" y="43218"/>
                      <a:pt x="856" y="42655"/>
                      <a:pt x="793" y="42091"/>
                    </a:cubicBezTo>
                    <a:cubicBezTo>
                      <a:pt x="647" y="40923"/>
                      <a:pt x="522" y="39755"/>
                      <a:pt x="439" y="38587"/>
                    </a:cubicBezTo>
                    <a:cubicBezTo>
                      <a:pt x="418" y="38358"/>
                      <a:pt x="397" y="38128"/>
                      <a:pt x="376" y="37920"/>
                    </a:cubicBezTo>
                    <a:lnTo>
                      <a:pt x="397" y="37628"/>
                    </a:lnTo>
                    <a:cubicBezTo>
                      <a:pt x="397" y="37503"/>
                      <a:pt x="376" y="37398"/>
                      <a:pt x="376" y="37273"/>
                    </a:cubicBezTo>
                    <a:cubicBezTo>
                      <a:pt x="355" y="36960"/>
                      <a:pt x="355" y="36668"/>
                      <a:pt x="334" y="36376"/>
                    </a:cubicBezTo>
                    <a:cubicBezTo>
                      <a:pt x="334" y="36168"/>
                      <a:pt x="334" y="35959"/>
                      <a:pt x="334" y="35730"/>
                    </a:cubicBezTo>
                    <a:lnTo>
                      <a:pt x="334" y="35500"/>
                    </a:lnTo>
                    <a:cubicBezTo>
                      <a:pt x="355" y="34374"/>
                      <a:pt x="543" y="33269"/>
                      <a:pt x="877" y="32205"/>
                    </a:cubicBezTo>
                    <a:cubicBezTo>
                      <a:pt x="877" y="32163"/>
                      <a:pt x="898" y="32142"/>
                      <a:pt x="918" y="32101"/>
                    </a:cubicBezTo>
                    <a:cubicBezTo>
                      <a:pt x="918" y="32080"/>
                      <a:pt x="918" y="32059"/>
                      <a:pt x="918" y="32038"/>
                    </a:cubicBezTo>
                    <a:cubicBezTo>
                      <a:pt x="918" y="32017"/>
                      <a:pt x="939" y="32017"/>
                      <a:pt x="939" y="31996"/>
                    </a:cubicBezTo>
                    <a:cubicBezTo>
                      <a:pt x="960" y="31913"/>
                      <a:pt x="1002" y="31809"/>
                      <a:pt x="1023" y="31725"/>
                    </a:cubicBezTo>
                    <a:cubicBezTo>
                      <a:pt x="1044" y="31663"/>
                      <a:pt x="1085" y="31538"/>
                      <a:pt x="1106" y="31433"/>
                    </a:cubicBezTo>
                    <a:cubicBezTo>
                      <a:pt x="1190" y="31162"/>
                      <a:pt x="1273" y="30933"/>
                      <a:pt x="1356" y="30682"/>
                    </a:cubicBezTo>
                    <a:cubicBezTo>
                      <a:pt x="1419" y="30432"/>
                      <a:pt x="1502" y="30161"/>
                      <a:pt x="1586" y="29890"/>
                    </a:cubicBezTo>
                    <a:cubicBezTo>
                      <a:pt x="1648" y="29765"/>
                      <a:pt x="1690" y="29619"/>
                      <a:pt x="1711" y="29473"/>
                    </a:cubicBezTo>
                    <a:cubicBezTo>
                      <a:pt x="1774" y="29327"/>
                      <a:pt x="1815" y="29160"/>
                      <a:pt x="1857" y="29014"/>
                    </a:cubicBezTo>
                    <a:cubicBezTo>
                      <a:pt x="2191" y="27887"/>
                      <a:pt x="2378" y="26740"/>
                      <a:pt x="2378" y="25572"/>
                    </a:cubicBezTo>
                    <a:cubicBezTo>
                      <a:pt x="2337" y="24571"/>
                      <a:pt x="2191" y="23570"/>
                      <a:pt x="1961" y="22590"/>
                    </a:cubicBezTo>
                    <a:cubicBezTo>
                      <a:pt x="1857" y="22068"/>
                      <a:pt x="1753" y="21547"/>
                      <a:pt x="1669" y="21025"/>
                    </a:cubicBezTo>
                    <a:cubicBezTo>
                      <a:pt x="1648" y="20858"/>
                      <a:pt x="1628" y="20671"/>
                      <a:pt x="1607" y="20504"/>
                    </a:cubicBezTo>
                    <a:cubicBezTo>
                      <a:pt x="1565" y="20170"/>
                      <a:pt x="1565" y="19836"/>
                      <a:pt x="1586" y="19503"/>
                    </a:cubicBezTo>
                    <a:cubicBezTo>
                      <a:pt x="1628" y="19002"/>
                      <a:pt x="1690" y="18522"/>
                      <a:pt x="1774" y="18043"/>
                    </a:cubicBezTo>
                    <a:cubicBezTo>
                      <a:pt x="1857" y="17542"/>
                      <a:pt x="1920" y="17062"/>
                      <a:pt x="1961" y="16562"/>
                    </a:cubicBezTo>
                    <a:cubicBezTo>
                      <a:pt x="2107" y="14560"/>
                      <a:pt x="2399" y="13079"/>
                      <a:pt x="2921" y="11702"/>
                    </a:cubicBezTo>
                    <a:cubicBezTo>
                      <a:pt x="3046" y="11347"/>
                      <a:pt x="3171" y="11014"/>
                      <a:pt x="3317" y="10680"/>
                    </a:cubicBezTo>
                    <a:cubicBezTo>
                      <a:pt x="3484" y="10346"/>
                      <a:pt x="3609" y="9992"/>
                      <a:pt x="3755" y="9637"/>
                    </a:cubicBezTo>
                    <a:cubicBezTo>
                      <a:pt x="3797" y="9491"/>
                      <a:pt x="3859" y="9345"/>
                      <a:pt x="3901" y="9220"/>
                    </a:cubicBezTo>
                    <a:cubicBezTo>
                      <a:pt x="3901" y="9199"/>
                      <a:pt x="3922" y="9178"/>
                      <a:pt x="3922" y="9157"/>
                    </a:cubicBezTo>
                    <a:cubicBezTo>
                      <a:pt x="3964" y="9011"/>
                      <a:pt x="4005" y="8865"/>
                      <a:pt x="4047" y="8719"/>
                    </a:cubicBezTo>
                    <a:cubicBezTo>
                      <a:pt x="4110" y="8532"/>
                      <a:pt x="4151" y="8323"/>
                      <a:pt x="4193" y="8115"/>
                    </a:cubicBezTo>
                    <a:cubicBezTo>
                      <a:pt x="4231" y="7889"/>
                      <a:pt x="4260" y="7660"/>
                      <a:pt x="4278" y="7430"/>
                    </a:cubicBezTo>
                    <a:lnTo>
                      <a:pt x="4278" y="7430"/>
                    </a:lnTo>
                    <a:cubicBezTo>
                      <a:pt x="4305" y="7142"/>
                      <a:pt x="4318" y="6853"/>
                      <a:pt x="4318" y="6571"/>
                    </a:cubicBezTo>
                    <a:cubicBezTo>
                      <a:pt x="4297" y="6029"/>
                      <a:pt x="4235" y="5487"/>
                      <a:pt x="4151" y="4944"/>
                    </a:cubicBezTo>
                    <a:cubicBezTo>
                      <a:pt x="4110" y="4631"/>
                      <a:pt x="4047" y="4298"/>
                      <a:pt x="3964" y="3985"/>
                    </a:cubicBezTo>
                    <a:cubicBezTo>
                      <a:pt x="3943" y="3860"/>
                      <a:pt x="3901" y="3755"/>
                      <a:pt x="3880" y="3630"/>
                    </a:cubicBezTo>
                    <a:cubicBezTo>
                      <a:pt x="3859" y="3505"/>
                      <a:pt x="3818" y="3359"/>
                      <a:pt x="3797" y="3255"/>
                    </a:cubicBezTo>
                    <a:cubicBezTo>
                      <a:pt x="3692" y="2900"/>
                      <a:pt x="3630" y="2546"/>
                      <a:pt x="3588" y="2191"/>
                    </a:cubicBezTo>
                    <a:lnTo>
                      <a:pt x="3588" y="2191"/>
                    </a:lnTo>
                    <a:cubicBezTo>
                      <a:pt x="3589" y="2205"/>
                      <a:pt x="3590" y="2219"/>
                      <a:pt x="3591" y="2232"/>
                    </a:cubicBezTo>
                    <a:lnTo>
                      <a:pt x="3591" y="2232"/>
                    </a:lnTo>
                    <a:cubicBezTo>
                      <a:pt x="3590" y="2226"/>
                      <a:pt x="3589" y="2219"/>
                      <a:pt x="3588" y="2212"/>
                    </a:cubicBezTo>
                    <a:lnTo>
                      <a:pt x="3571" y="2055"/>
                    </a:lnTo>
                    <a:lnTo>
                      <a:pt x="3571" y="2055"/>
                    </a:lnTo>
                    <a:cubicBezTo>
                      <a:pt x="3612" y="2176"/>
                      <a:pt x="3673" y="2277"/>
                      <a:pt x="3734" y="2379"/>
                    </a:cubicBezTo>
                    <a:cubicBezTo>
                      <a:pt x="3797" y="2483"/>
                      <a:pt x="3838" y="2587"/>
                      <a:pt x="3901" y="2692"/>
                    </a:cubicBezTo>
                    <a:cubicBezTo>
                      <a:pt x="3943" y="2796"/>
                      <a:pt x="4005" y="2942"/>
                      <a:pt x="4068" y="3067"/>
                    </a:cubicBezTo>
                    <a:cubicBezTo>
                      <a:pt x="4276" y="3672"/>
                      <a:pt x="4485" y="4298"/>
                      <a:pt x="4652" y="4965"/>
                    </a:cubicBezTo>
                    <a:cubicBezTo>
                      <a:pt x="4673" y="5028"/>
                      <a:pt x="4694" y="5111"/>
                      <a:pt x="4714" y="5174"/>
                    </a:cubicBezTo>
                    <a:cubicBezTo>
                      <a:pt x="5111" y="6634"/>
                      <a:pt x="5361" y="8135"/>
                      <a:pt x="5445" y="9658"/>
                    </a:cubicBezTo>
                    <a:cubicBezTo>
                      <a:pt x="5486" y="11368"/>
                      <a:pt x="5236" y="13079"/>
                      <a:pt x="4986" y="14726"/>
                    </a:cubicBezTo>
                    <a:cubicBezTo>
                      <a:pt x="4777" y="16020"/>
                      <a:pt x="4652" y="17334"/>
                      <a:pt x="4568" y="18668"/>
                    </a:cubicBezTo>
                    <a:cubicBezTo>
                      <a:pt x="4548" y="19982"/>
                      <a:pt x="4631" y="21317"/>
                      <a:pt x="4819" y="22652"/>
                    </a:cubicBezTo>
                    <a:cubicBezTo>
                      <a:pt x="4840" y="22882"/>
                      <a:pt x="4861" y="23111"/>
                      <a:pt x="4881" y="23341"/>
                    </a:cubicBezTo>
                    <a:cubicBezTo>
                      <a:pt x="4923" y="23695"/>
                      <a:pt x="4965" y="24050"/>
                      <a:pt x="5007" y="24404"/>
                    </a:cubicBezTo>
                    <a:cubicBezTo>
                      <a:pt x="5173" y="26323"/>
                      <a:pt x="5278" y="28263"/>
                      <a:pt x="5299" y="30203"/>
                    </a:cubicBezTo>
                    <a:cubicBezTo>
                      <a:pt x="5319" y="31225"/>
                      <a:pt x="5299" y="32268"/>
                      <a:pt x="5278" y="33290"/>
                    </a:cubicBezTo>
                    <a:lnTo>
                      <a:pt x="5278" y="33498"/>
                    </a:lnTo>
                    <a:lnTo>
                      <a:pt x="5278" y="33519"/>
                    </a:lnTo>
                    <a:lnTo>
                      <a:pt x="5278" y="33665"/>
                    </a:lnTo>
                    <a:cubicBezTo>
                      <a:pt x="5257" y="34416"/>
                      <a:pt x="5215" y="35188"/>
                      <a:pt x="5278" y="35959"/>
                    </a:cubicBezTo>
                    <a:cubicBezTo>
                      <a:pt x="5278" y="36126"/>
                      <a:pt x="5299" y="36293"/>
                      <a:pt x="5319" y="36460"/>
                    </a:cubicBezTo>
                    <a:cubicBezTo>
                      <a:pt x="5403" y="37252"/>
                      <a:pt x="5549" y="38066"/>
                      <a:pt x="5737" y="38838"/>
                    </a:cubicBezTo>
                    <a:cubicBezTo>
                      <a:pt x="5820" y="39234"/>
                      <a:pt x="5903" y="39630"/>
                      <a:pt x="6008" y="40027"/>
                    </a:cubicBezTo>
                    <a:cubicBezTo>
                      <a:pt x="6070" y="40360"/>
                      <a:pt x="6112" y="40673"/>
                      <a:pt x="6154" y="41007"/>
                    </a:cubicBezTo>
                    <a:cubicBezTo>
                      <a:pt x="6154" y="41132"/>
                      <a:pt x="6175" y="41278"/>
                      <a:pt x="6195" y="41424"/>
                    </a:cubicBezTo>
                    <a:cubicBezTo>
                      <a:pt x="6195" y="41570"/>
                      <a:pt x="6216" y="41737"/>
                      <a:pt x="6216" y="41904"/>
                    </a:cubicBezTo>
                    <a:cubicBezTo>
                      <a:pt x="6237" y="42300"/>
                      <a:pt x="6237" y="42717"/>
                      <a:pt x="6237" y="43113"/>
                    </a:cubicBezTo>
                    <a:lnTo>
                      <a:pt x="6237" y="43364"/>
                    </a:lnTo>
                    <a:cubicBezTo>
                      <a:pt x="6237" y="43572"/>
                      <a:pt x="6237" y="43760"/>
                      <a:pt x="6216" y="43969"/>
                    </a:cubicBezTo>
                    <a:cubicBezTo>
                      <a:pt x="6216" y="44156"/>
                      <a:pt x="6216" y="44323"/>
                      <a:pt x="6195" y="44490"/>
                    </a:cubicBezTo>
                    <a:cubicBezTo>
                      <a:pt x="6195" y="44657"/>
                      <a:pt x="6195" y="44782"/>
                      <a:pt x="6175" y="44907"/>
                    </a:cubicBezTo>
                    <a:lnTo>
                      <a:pt x="6175" y="45095"/>
                    </a:lnTo>
                    <a:cubicBezTo>
                      <a:pt x="6175" y="45199"/>
                      <a:pt x="6175" y="45324"/>
                      <a:pt x="6175" y="45449"/>
                    </a:cubicBezTo>
                    <a:cubicBezTo>
                      <a:pt x="6154" y="45554"/>
                      <a:pt x="6175" y="45616"/>
                      <a:pt x="6175" y="45700"/>
                    </a:cubicBezTo>
                    <a:lnTo>
                      <a:pt x="6175" y="45929"/>
                    </a:lnTo>
                    <a:cubicBezTo>
                      <a:pt x="6154" y="46346"/>
                      <a:pt x="6133" y="46763"/>
                      <a:pt x="6133" y="47201"/>
                    </a:cubicBezTo>
                    <a:lnTo>
                      <a:pt x="6133" y="47994"/>
                    </a:lnTo>
                    <a:cubicBezTo>
                      <a:pt x="6133" y="48265"/>
                      <a:pt x="6112" y="48578"/>
                      <a:pt x="6091" y="48870"/>
                    </a:cubicBezTo>
                    <a:cubicBezTo>
                      <a:pt x="6091" y="48995"/>
                      <a:pt x="6091" y="49100"/>
                      <a:pt x="6070" y="49225"/>
                    </a:cubicBezTo>
                    <a:cubicBezTo>
                      <a:pt x="6070" y="49225"/>
                      <a:pt x="6070" y="49246"/>
                      <a:pt x="6070" y="49266"/>
                    </a:cubicBezTo>
                    <a:cubicBezTo>
                      <a:pt x="6049" y="49788"/>
                      <a:pt x="5987" y="50309"/>
                      <a:pt x="5903" y="50852"/>
                    </a:cubicBezTo>
                    <a:cubicBezTo>
                      <a:pt x="5903" y="50872"/>
                      <a:pt x="5903" y="50893"/>
                      <a:pt x="5903" y="50914"/>
                    </a:cubicBezTo>
                    <a:cubicBezTo>
                      <a:pt x="5841" y="51269"/>
                      <a:pt x="5778" y="51623"/>
                      <a:pt x="5695" y="51978"/>
                    </a:cubicBezTo>
                    <a:cubicBezTo>
                      <a:pt x="5653" y="52166"/>
                      <a:pt x="5591" y="52332"/>
                      <a:pt x="5549" y="52520"/>
                    </a:cubicBezTo>
                    <a:cubicBezTo>
                      <a:pt x="5507" y="52624"/>
                      <a:pt x="5486" y="52708"/>
                      <a:pt x="5445" y="52812"/>
                    </a:cubicBezTo>
                    <a:cubicBezTo>
                      <a:pt x="5424" y="52916"/>
                      <a:pt x="5403" y="52979"/>
                      <a:pt x="5361" y="53062"/>
                    </a:cubicBezTo>
                    <a:cubicBezTo>
                      <a:pt x="5340" y="53146"/>
                      <a:pt x="5299" y="53229"/>
                      <a:pt x="5278" y="53313"/>
                    </a:cubicBezTo>
                    <a:cubicBezTo>
                      <a:pt x="5257" y="53375"/>
                      <a:pt x="5236" y="53438"/>
                      <a:pt x="5194" y="53500"/>
                    </a:cubicBezTo>
                    <a:cubicBezTo>
                      <a:pt x="5194" y="53500"/>
                      <a:pt x="5194" y="53521"/>
                      <a:pt x="5173" y="53521"/>
                    </a:cubicBezTo>
                    <a:cubicBezTo>
                      <a:pt x="5173" y="53563"/>
                      <a:pt x="5153" y="53584"/>
                      <a:pt x="5132" y="53626"/>
                    </a:cubicBezTo>
                    <a:cubicBezTo>
                      <a:pt x="5111" y="53688"/>
                      <a:pt x="5090" y="53730"/>
                      <a:pt x="5069" y="53772"/>
                    </a:cubicBezTo>
                    <a:cubicBezTo>
                      <a:pt x="5048" y="53834"/>
                      <a:pt x="5007" y="53918"/>
                      <a:pt x="4986" y="53980"/>
                    </a:cubicBezTo>
                    <a:cubicBezTo>
                      <a:pt x="4986" y="53980"/>
                      <a:pt x="4965" y="54001"/>
                      <a:pt x="4965" y="54022"/>
                    </a:cubicBezTo>
                    <a:lnTo>
                      <a:pt x="4965" y="54043"/>
                    </a:lnTo>
                    <a:cubicBezTo>
                      <a:pt x="4944" y="54064"/>
                      <a:pt x="4944" y="54084"/>
                      <a:pt x="4923" y="54126"/>
                    </a:cubicBezTo>
                    <a:cubicBezTo>
                      <a:pt x="4902" y="54147"/>
                      <a:pt x="4902" y="54168"/>
                      <a:pt x="4881" y="54189"/>
                    </a:cubicBezTo>
                    <a:lnTo>
                      <a:pt x="5236" y="54189"/>
                    </a:lnTo>
                    <a:cubicBezTo>
                      <a:pt x="5257" y="54147"/>
                      <a:pt x="5278" y="54105"/>
                      <a:pt x="5278" y="54064"/>
                    </a:cubicBezTo>
                    <a:cubicBezTo>
                      <a:pt x="5299" y="54022"/>
                      <a:pt x="5319" y="54001"/>
                      <a:pt x="5340" y="53959"/>
                    </a:cubicBezTo>
                    <a:cubicBezTo>
                      <a:pt x="5361" y="53938"/>
                      <a:pt x="5403" y="53834"/>
                      <a:pt x="5424" y="53772"/>
                    </a:cubicBezTo>
                    <a:cubicBezTo>
                      <a:pt x="5424" y="53751"/>
                      <a:pt x="5424" y="53751"/>
                      <a:pt x="5424" y="53751"/>
                    </a:cubicBezTo>
                    <a:cubicBezTo>
                      <a:pt x="5445" y="53688"/>
                      <a:pt x="5465" y="53646"/>
                      <a:pt x="5486" y="53584"/>
                    </a:cubicBezTo>
                    <a:cubicBezTo>
                      <a:pt x="5486" y="53584"/>
                      <a:pt x="5507" y="53563"/>
                      <a:pt x="5507" y="53563"/>
                    </a:cubicBezTo>
                    <a:cubicBezTo>
                      <a:pt x="5528" y="53480"/>
                      <a:pt x="5549" y="53417"/>
                      <a:pt x="5591" y="53354"/>
                    </a:cubicBezTo>
                    <a:cubicBezTo>
                      <a:pt x="5611" y="53292"/>
                      <a:pt x="5653" y="53188"/>
                      <a:pt x="5674" y="53104"/>
                    </a:cubicBezTo>
                    <a:cubicBezTo>
                      <a:pt x="5674" y="53083"/>
                      <a:pt x="5674" y="53083"/>
                      <a:pt x="5674" y="53083"/>
                    </a:cubicBezTo>
                    <a:cubicBezTo>
                      <a:pt x="5737" y="52937"/>
                      <a:pt x="5778" y="52770"/>
                      <a:pt x="5820" y="52624"/>
                    </a:cubicBezTo>
                    <a:cubicBezTo>
                      <a:pt x="5883" y="52437"/>
                      <a:pt x="5924" y="52228"/>
                      <a:pt x="5987" y="52020"/>
                    </a:cubicBezTo>
                    <a:cubicBezTo>
                      <a:pt x="6070" y="51644"/>
                      <a:pt x="6154" y="51248"/>
                      <a:pt x="6216" y="50852"/>
                    </a:cubicBezTo>
                    <a:cubicBezTo>
                      <a:pt x="6341" y="49913"/>
                      <a:pt x="6404" y="48974"/>
                      <a:pt x="6425" y="48036"/>
                    </a:cubicBezTo>
                    <a:cubicBezTo>
                      <a:pt x="6425" y="47806"/>
                      <a:pt x="6425" y="47577"/>
                      <a:pt x="6446" y="47347"/>
                    </a:cubicBezTo>
                    <a:lnTo>
                      <a:pt x="6446" y="47097"/>
                    </a:lnTo>
                    <a:lnTo>
                      <a:pt x="6446" y="46451"/>
                    </a:lnTo>
                    <a:cubicBezTo>
                      <a:pt x="6446" y="46221"/>
                      <a:pt x="6467" y="45929"/>
                      <a:pt x="6467" y="45679"/>
                    </a:cubicBezTo>
                    <a:lnTo>
                      <a:pt x="6467" y="45491"/>
                    </a:lnTo>
                    <a:cubicBezTo>
                      <a:pt x="6467" y="45366"/>
                      <a:pt x="6467" y="45220"/>
                      <a:pt x="6487" y="45095"/>
                    </a:cubicBezTo>
                    <a:cubicBezTo>
                      <a:pt x="6508" y="44719"/>
                      <a:pt x="6529" y="44365"/>
                      <a:pt x="6529" y="43989"/>
                    </a:cubicBezTo>
                    <a:cubicBezTo>
                      <a:pt x="6529" y="43781"/>
                      <a:pt x="6550" y="43572"/>
                      <a:pt x="6550" y="43364"/>
                    </a:cubicBezTo>
                    <a:lnTo>
                      <a:pt x="6550" y="43155"/>
                    </a:lnTo>
                    <a:cubicBezTo>
                      <a:pt x="6550" y="43155"/>
                      <a:pt x="6508" y="43134"/>
                      <a:pt x="6508" y="43134"/>
                    </a:cubicBezTo>
                    <a:lnTo>
                      <a:pt x="6508" y="42446"/>
                    </a:lnTo>
                    <a:cubicBezTo>
                      <a:pt x="6508" y="41987"/>
                      <a:pt x="6487" y="41507"/>
                      <a:pt x="6425" y="41028"/>
                    </a:cubicBezTo>
                    <a:cubicBezTo>
                      <a:pt x="6404" y="40903"/>
                      <a:pt x="6404" y="40777"/>
                      <a:pt x="6383" y="40631"/>
                    </a:cubicBezTo>
                    <a:cubicBezTo>
                      <a:pt x="6362" y="40506"/>
                      <a:pt x="6341" y="40402"/>
                      <a:pt x="6321" y="40277"/>
                    </a:cubicBezTo>
                    <a:cubicBezTo>
                      <a:pt x="6300" y="40152"/>
                      <a:pt x="6279" y="40068"/>
                      <a:pt x="6279" y="39985"/>
                    </a:cubicBezTo>
                    <a:cubicBezTo>
                      <a:pt x="6195" y="39568"/>
                      <a:pt x="6112" y="39171"/>
                      <a:pt x="6008" y="38775"/>
                    </a:cubicBezTo>
                    <a:cubicBezTo>
                      <a:pt x="5966" y="38608"/>
                      <a:pt x="5945" y="38441"/>
                      <a:pt x="5903" y="38274"/>
                    </a:cubicBezTo>
                    <a:cubicBezTo>
                      <a:pt x="5757" y="37670"/>
                      <a:pt x="5653" y="37044"/>
                      <a:pt x="5591" y="36439"/>
                    </a:cubicBezTo>
                    <a:cubicBezTo>
                      <a:pt x="5507" y="35521"/>
                      <a:pt x="5507" y="34604"/>
                      <a:pt x="5549" y="33686"/>
                    </a:cubicBezTo>
                    <a:lnTo>
                      <a:pt x="5570" y="33290"/>
                    </a:lnTo>
                    <a:cubicBezTo>
                      <a:pt x="5591" y="32685"/>
                      <a:pt x="5611" y="32059"/>
                      <a:pt x="5611" y="31454"/>
                    </a:cubicBezTo>
                    <a:lnTo>
                      <a:pt x="5611" y="31100"/>
                    </a:lnTo>
                    <a:lnTo>
                      <a:pt x="5611" y="30161"/>
                    </a:lnTo>
                    <a:cubicBezTo>
                      <a:pt x="5611" y="29493"/>
                      <a:pt x="5570" y="28805"/>
                      <a:pt x="5549" y="28138"/>
                    </a:cubicBezTo>
                    <a:cubicBezTo>
                      <a:pt x="5528" y="27700"/>
                      <a:pt x="5507" y="27283"/>
                      <a:pt x="5486" y="26865"/>
                    </a:cubicBezTo>
                    <a:lnTo>
                      <a:pt x="5486" y="26845"/>
                    </a:lnTo>
                    <a:cubicBezTo>
                      <a:pt x="5486" y="26740"/>
                      <a:pt x="5465" y="26636"/>
                      <a:pt x="5465" y="26532"/>
                    </a:cubicBezTo>
                    <a:cubicBezTo>
                      <a:pt x="5424" y="25823"/>
                      <a:pt x="5361" y="25093"/>
                      <a:pt x="5299" y="24383"/>
                    </a:cubicBezTo>
                    <a:cubicBezTo>
                      <a:pt x="5257" y="24029"/>
                      <a:pt x="5215" y="23674"/>
                      <a:pt x="5194" y="23299"/>
                    </a:cubicBezTo>
                    <a:cubicBezTo>
                      <a:pt x="5153" y="23069"/>
                      <a:pt x="5132" y="22840"/>
                      <a:pt x="5111" y="22611"/>
                    </a:cubicBezTo>
                    <a:cubicBezTo>
                      <a:pt x="4923" y="21317"/>
                      <a:pt x="4840" y="20003"/>
                      <a:pt x="4861" y="18668"/>
                    </a:cubicBezTo>
                    <a:cubicBezTo>
                      <a:pt x="4944" y="17354"/>
                      <a:pt x="5090" y="16061"/>
                      <a:pt x="5299" y="14747"/>
                    </a:cubicBezTo>
                    <a:cubicBezTo>
                      <a:pt x="5486" y="13537"/>
                      <a:pt x="5674" y="12307"/>
                      <a:pt x="5737" y="11055"/>
                    </a:cubicBezTo>
                    <a:cubicBezTo>
                      <a:pt x="5757" y="10576"/>
                      <a:pt x="5778" y="10117"/>
                      <a:pt x="5757" y="9637"/>
                    </a:cubicBezTo>
                    <a:cubicBezTo>
                      <a:pt x="5674" y="8094"/>
                      <a:pt x="5445" y="6571"/>
                      <a:pt x="5027" y="5090"/>
                    </a:cubicBezTo>
                    <a:cubicBezTo>
                      <a:pt x="4965" y="4861"/>
                      <a:pt x="4902" y="4610"/>
                      <a:pt x="4840" y="4381"/>
                    </a:cubicBezTo>
                    <a:cubicBezTo>
                      <a:pt x="4694" y="3880"/>
                      <a:pt x="4527" y="3422"/>
                      <a:pt x="4381" y="2963"/>
                    </a:cubicBezTo>
                    <a:cubicBezTo>
                      <a:pt x="4276" y="2692"/>
                      <a:pt x="4151" y="2441"/>
                      <a:pt x="4005" y="2212"/>
                    </a:cubicBezTo>
                    <a:cubicBezTo>
                      <a:pt x="3964" y="2128"/>
                      <a:pt x="3922" y="2045"/>
                      <a:pt x="3880" y="1941"/>
                    </a:cubicBezTo>
                    <a:cubicBezTo>
                      <a:pt x="3818" y="1816"/>
                      <a:pt x="3755" y="1711"/>
                      <a:pt x="3713" y="1586"/>
                    </a:cubicBezTo>
                    <a:cubicBezTo>
                      <a:pt x="3651" y="1419"/>
                      <a:pt x="3588" y="1252"/>
                      <a:pt x="3567" y="1106"/>
                    </a:cubicBezTo>
                    <a:lnTo>
                      <a:pt x="3505" y="585"/>
                    </a:lnTo>
                    <a:lnTo>
                      <a:pt x="3400"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630525" y="2992125"/>
                <a:ext cx="364525" cy="1141450"/>
              </a:xfrm>
              <a:custGeom>
                <a:avLst/>
                <a:gdLst/>
                <a:ahLst/>
                <a:cxnLst/>
                <a:rect l="l" t="t" r="r" b="b"/>
                <a:pathLst>
                  <a:path w="14581" h="45658" extrusionOk="0">
                    <a:moveTo>
                      <a:pt x="14580" y="0"/>
                    </a:moveTo>
                    <a:cubicBezTo>
                      <a:pt x="11452" y="3442"/>
                      <a:pt x="10326" y="7968"/>
                      <a:pt x="9387" y="12577"/>
                    </a:cubicBezTo>
                    <a:cubicBezTo>
                      <a:pt x="9303" y="12974"/>
                      <a:pt x="9220" y="13370"/>
                      <a:pt x="9157" y="13766"/>
                    </a:cubicBezTo>
                    <a:cubicBezTo>
                      <a:pt x="9074" y="14163"/>
                      <a:pt x="8991" y="14559"/>
                      <a:pt x="8928" y="14955"/>
                    </a:cubicBezTo>
                    <a:cubicBezTo>
                      <a:pt x="8594" y="16666"/>
                      <a:pt x="8240" y="18397"/>
                      <a:pt x="7802" y="20044"/>
                    </a:cubicBezTo>
                    <a:cubicBezTo>
                      <a:pt x="7531" y="21046"/>
                      <a:pt x="7218" y="22026"/>
                      <a:pt x="6884" y="23006"/>
                    </a:cubicBezTo>
                    <a:cubicBezTo>
                      <a:pt x="6821" y="23215"/>
                      <a:pt x="6738" y="23444"/>
                      <a:pt x="6655" y="23653"/>
                    </a:cubicBezTo>
                    <a:cubicBezTo>
                      <a:pt x="6592" y="23861"/>
                      <a:pt x="6509" y="24070"/>
                      <a:pt x="6446" y="24279"/>
                    </a:cubicBezTo>
                    <a:cubicBezTo>
                      <a:pt x="6175" y="25009"/>
                      <a:pt x="5904" y="25718"/>
                      <a:pt x="5633" y="26448"/>
                    </a:cubicBezTo>
                    <a:cubicBezTo>
                      <a:pt x="5487" y="26802"/>
                      <a:pt x="5341" y="27178"/>
                      <a:pt x="5195" y="27553"/>
                    </a:cubicBezTo>
                    <a:cubicBezTo>
                      <a:pt x="5007" y="28033"/>
                      <a:pt x="4798" y="28533"/>
                      <a:pt x="4611" y="29034"/>
                    </a:cubicBezTo>
                    <a:cubicBezTo>
                      <a:pt x="4193" y="30077"/>
                      <a:pt x="3776" y="31120"/>
                      <a:pt x="3380" y="32184"/>
                    </a:cubicBezTo>
                    <a:lnTo>
                      <a:pt x="3213" y="32642"/>
                    </a:lnTo>
                    <a:cubicBezTo>
                      <a:pt x="3150" y="32788"/>
                      <a:pt x="3109" y="32934"/>
                      <a:pt x="3046" y="33080"/>
                    </a:cubicBezTo>
                    <a:cubicBezTo>
                      <a:pt x="2671" y="34123"/>
                      <a:pt x="2316" y="35166"/>
                      <a:pt x="1982" y="36230"/>
                    </a:cubicBezTo>
                    <a:cubicBezTo>
                      <a:pt x="1941" y="36376"/>
                      <a:pt x="1899" y="36522"/>
                      <a:pt x="1836" y="36668"/>
                    </a:cubicBezTo>
                    <a:cubicBezTo>
                      <a:pt x="1753" y="36981"/>
                      <a:pt x="1607" y="37335"/>
                      <a:pt x="1482" y="37690"/>
                    </a:cubicBezTo>
                    <a:cubicBezTo>
                      <a:pt x="1419" y="37878"/>
                      <a:pt x="1357" y="38044"/>
                      <a:pt x="1273" y="38253"/>
                    </a:cubicBezTo>
                    <a:cubicBezTo>
                      <a:pt x="1211" y="38441"/>
                      <a:pt x="1127" y="38649"/>
                      <a:pt x="1065" y="38858"/>
                    </a:cubicBezTo>
                    <a:cubicBezTo>
                      <a:pt x="627" y="40005"/>
                      <a:pt x="314" y="41194"/>
                      <a:pt x="105" y="42383"/>
                    </a:cubicBezTo>
                    <a:cubicBezTo>
                      <a:pt x="1" y="43050"/>
                      <a:pt x="1" y="43697"/>
                      <a:pt x="105" y="44343"/>
                    </a:cubicBezTo>
                    <a:cubicBezTo>
                      <a:pt x="126" y="44448"/>
                      <a:pt x="147" y="44552"/>
                      <a:pt x="168" y="44615"/>
                    </a:cubicBezTo>
                    <a:cubicBezTo>
                      <a:pt x="189" y="44698"/>
                      <a:pt x="210" y="44781"/>
                      <a:pt x="230" y="44844"/>
                    </a:cubicBezTo>
                    <a:cubicBezTo>
                      <a:pt x="272" y="45011"/>
                      <a:pt x="335" y="45157"/>
                      <a:pt x="418" y="45303"/>
                    </a:cubicBezTo>
                    <a:cubicBezTo>
                      <a:pt x="439" y="45386"/>
                      <a:pt x="481" y="45449"/>
                      <a:pt x="502" y="45491"/>
                    </a:cubicBezTo>
                    <a:cubicBezTo>
                      <a:pt x="543" y="45553"/>
                      <a:pt x="585" y="45616"/>
                      <a:pt x="627" y="45657"/>
                    </a:cubicBezTo>
                    <a:lnTo>
                      <a:pt x="794" y="45657"/>
                    </a:lnTo>
                    <a:cubicBezTo>
                      <a:pt x="1252" y="45637"/>
                      <a:pt x="1711" y="45616"/>
                      <a:pt x="2149" y="45595"/>
                    </a:cubicBezTo>
                    <a:lnTo>
                      <a:pt x="2274" y="45595"/>
                    </a:lnTo>
                    <a:lnTo>
                      <a:pt x="2441" y="45574"/>
                    </a:lnTo>
                    <a:lnTo>
                      <a:pt x="2984" y="45574"/>
                    </a:lnTo>
                    <a:cubicBezTo>
                      <a:pt x="4298" y="45491"/>
                      <a:pt x="5591" y="45324"/>
                      <a:pt x="6884" y="45094"/>
                    </a:cubicBezTo>
                    <a:cubicBezTo>
                      <a:pt x="6947" y="45094"/>
                      <a:pt x="7009" y="45073"/>
                      <a:pt x="7072" y="45053"/>
                    </a:cubicBezTo>
                    <a:cubicBezTo>
                      <a:pt x="7259" y="44469"/>
                      <a:pt x="7426" y="43843"/>
                      <a:pt x="7531" y="43217"/>
                    </a:cubicBezTo>
                    <a:cubicBezTo>
                      <a:pt x="7635" y="42779"/>
                      <a:pt x="7697" y="42341"/>
                      <a:pt x="7802" y="41924"/>
                    </a:cubicBezTo>
                    <a:cubicBezTo>
                      <a:pt x="10117" y="31454"/>
                      <a:pt x="11765" y="20858"/>
                      <a:pt x="12745" y="10179"/>
                    </a:cubicBezTo>
                    <a:cubicBezTo>
                      <a:pt x="13058" y="6737"/>
                      <a:pt x="13329" y="3212"/>
                      <a:pt x="14580"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580475" y="2411250"/>
                <a:ext cx="151250" cy="1721800"/>
              </a:xfrm>
              <a:custGeom>
                <a:avLst/>
                <a:gdLst/>
                <a:ahLst/>
                <a:cxnLst/>
                <a:rect l="l" t="t" r="r" b="b"/>
                <a:pathLst>
                  <a:path w="6050" h="68872" extrusionOk="0">
                    <a:moveTo>
                      <a:pt x="4318" y="0"/>
                    </a:moveTo>
                    <a:cubicBezTo>
                      <a:pt x="1753" y="2920"/>
                      <a:pt x="1586" y="7154"/>
                      <a:pt x="1544" y="11034"/>
                    </a:cubicBezTo>
                    <a:cubicBezTo>
                      <a:pt x="1544" y="11972"/>
                      <a:pt x="1523" y="12911"/>
                      <a:pt x="1523" y="13870"/>
                    </a:cubicBezTo>
                    <a:lnTo>
                      <a:pt x="1523" y="13891"/>
                    </a:lnTo>
                    <a:lnTo>
                      <a:pt x="1523" y="15059"/>
                    </a:lnTo>
                    <a:lnTo>
                      <a:pt x="1523" y="15998"/>
                    </a:lnTo>
                    <a:lnTo>
                      <a:pt x="1523" y="16186"/>
                    </a:lnTo>
                    <a:cubicBezTo>
                      <a:pt x="1482" y="25113"/>
                      <a:pt x="1440" y="34019"/>
                      <a:pt x="1044" y="42925"/>
                    </a:cubicBezTo>
                    <a:cubicBezTo>
                      <a:pt x="1023" y="43133"/>
                      <a:pt x="1023" y="43363"/>
                      <a:pt x="1002" y="43571"/>
                    </a:cubicBezTo>
                    <a:cubicBezTo>
                      <a:pt x="981" y="44030"/>
                      <a:pt x="960" y="44510"/>
                      <a:pt x="939" y="44969"/>
                    </a:cubicBezTo>
                    <a:cubicBezTo>
                      <a:pt x="877" y="46074"/>
                      <a:pt x="814" y="47180"/>
                      <a:pt x="752" y="48264"/>
                    </a:cubicBezTo>
                    <a:lnTo>
                      <a:pt x="752" y="48285"/>
                    </a:lnTo>
                    <a:cubicBezTo>
                      <a:pt x="689" y="49307"/>
                      <a:pt x="626" y="50329"/>
                      <a:pt x="543" y="51351"/>
                    </a:cubicBezTo>
                    <a:lnTo>
                      <a:pt x="480" y="52060"/>
                    </a:lnTo>
                    <a:cubicBezTo>
                      <a:pt x="480" y="52165"/>
                      <a:pt x="460" y="52248"/>
                      <a:pt x="460" y="52352"/>
                    </a:cubicBezTo>
                    <a:cubicBezTo>
                      <a:pt x="460" y="52498"/>
                      <a:pt x="439" y="52644"/>
                      <a:pt x="439" y="52790"/>
                    </a:cubicBezTo>
                    <a:cubicBezTo>
                      <a:pt x="293" y="54480"/>
                      <a:pt x="105" y="56816"/>
                      <a:pt x="42" y="59256"/>
                    </a:cubicBezTo>
                    <a:cubicBezTo>
                      <a:pt x="21" y="59507"/>
                      <a:pt x="21" y="59778"/>
                      <a:pt x="21" y="60028"/>
                    </a:cubicBezTo>
                    <a:lnTo>
                      <a:pt x="21" y="61113"/>
                    </a:lnTo>
                    <a:lnTo>
                      <a:pt x="21" y="61133"/>
                    </a:lnTo>
                    <a:cubicBezTo>
                      <a:pt x="1" y="62301"/>
                      <a:pt x="42" y="63470"/>
                      <a:pt x="126" y="64554"/>
                    </a:cubicBezTo>
                    <a:lnTo>
                      <a:pt x="126" y="64658"/>
                    </a:lnTo>
                    <a:lnTo>
                      <a:pt x="126" y="64679"/>
                    </a:lnTo>
                    <a:cubicBezTo>
                      <a:pt x="147" y="64930"/>
                      <a:pt x="167" y="65180"/>
                      <a:pt x="209" y="65430"/>
                    </a:cubicBezTo>
                    <a:cubicBezTo>
                      <a:pt x="209" y="65472"/>
                      <a:pt x="209" y="65514"/>
                      <a:pt x="209" y="65555"/>
                    </a:cubicBezTo>
                    <a:cubicBezTo>
                      <a:pt x="230" y="65722"/>
                      <a:pt x="251" y="65868"/>
                      <a:pt x="272" y="66014"/>
                    </a:cubicBezTo>
                    <a:cubicBezTo>
                      <a:pt x="293" y="66202"/>
                      <a:pt x="334" y="66369"/>
                      <a:pt x="355" y="66536"/>
                    </a:cubicBezTo>
                    <a:cubicBezTo>
                      <a:pt x="376" y="66598"/>
                      <a:pt x="397" y="66661"/>
                      <a:pt x="397" y="66723"/>
                    </a:cubicBezTo>
                    <a:cubicBezTo>
                      <a:pt x="418" y="66848"/>
                      <a:pt x="439" y="66974"/>
                      <a:pt x="460" y="67099"/>
                    </a:cubicBezTo>
                    <a:cubicBezTo>
                      <a:pt x="501" y="67286"/>
                      <a:pt x="543" y="67474"/>
                      <a:pt x="585" y="67662"/>
                    </a:cubicBezTo>
                    <a:cubicBezTo>
                      <a:pt x="606" y="67745"/>
                      <a:pt x="626" y="67829"/>
                      <a:pt x="668" y="67912"/>
                    </a:cubicBezTo>
                    <a:cubicBezTo>
                      <a:pt x="668" y="67954"/>
                      <a:pt x="689" y="67975"/>
                      <a:pt x="689" y="68016"/>
                    </a:cubicBezTo>
                    <a:cubicBezTo>
                      <a:pt x="710" y="68079"/>
                      <a:pt x="731" y="68142"/>
                      <a:pt x="752" y="68204"/>
                    </a:cubicBezTo>
                    <a:cubicBezTo>
                      <a:pt x="752" y="68225"/>
                      <a:pt x="752" y="68225"/>
                      <a:pt x="772" y="68246"/>
                    </a:cubicBezTo>
                    <a:cubicBezTo>
                      <a:pt x="793" y="68308"/>
                      <a:pt x="814" y="68392"/>
                      <a:pt x="835" y="68454"/>
                    </a:cubicBezTo>
                    <a:cubicBezTo>
                      <a:pt x="856" y="68517"/>
                      <a:pt x="898" y="68580"/>
                      <a:pt x="918" y="68642"/>
                    </a:cubicBezTo>
                    <a:cubicBezTo>
                      <a:pt x="939" y="68726"/>
                      <a:pt x="1002" y="68809"/>
                      <a:pt x="1064" y="68872"/>
                    </a:cubicBezTo>
                    <a:lnTo>
                      <a:pt x="1690" y="68872"/>
                    </a:lnTo>
                    <a:cubicBezTo>
                      <a:pt x="1920" y="68872"/>
                      <a:pt x="2128" y="68851"/>
                      <a:pt x="2358" y="68851"/>
                    </a:cubicBezTo>
                    <a:lnTo>
                      <a:pt x="2858" y="68851"/>
                    </a:lnTo>
                    <a:cubicBezTo>
                      <a:pt x="3317" y="68830"/>
                      <a:pt x="3776" y="68809"/>
                      <a:pt x="4214" y="68788"/>
                    </a:cubicBezTo>
                    <a:lnTo>
                      <a:pt x="4339" y="68788"/>
                    </a:lnTo>
                    <a:lnTo>
                      <a:pt x="4485" y="68767"/>
                    </a:lnTo>
                    <a:lnTo>
                      <a:pt x="4652" y="68767"/>
                    </a:lnTo>
                    <a:cubicBezTo>
                      <a:pt x="4673" y="68746"/>
                      <a:pt x="4694" y="68726"/>
                      <a:pt x="4735" y="68705"/>
                    </a:cubicBezTo>
                    <a:cubicBezTo>
                      <a:pt x="4777" y="68621"/>
                      <a:pt x="4840" y="68559"/>
                      <a:pt x="4881" y="68475"/>
                    </a:cubicBezTo>
                    <a:cubicBezTo>
                      <a:pt x="4923" y="68350"/>
                      <a:pt x="4986" y="68225"/>
                      <a:pt x="5006" y="68100"/>
                    </a:cubicBezTo>
                    <a:cubicBezTo>
                      <a:pt x="5152" y="67516"/>
                      <a:pt x="5236" y="66932"/>
                      <a:pt x="5278" y="66348"/>
                    </a:cubicBezTo>
                    <a:cubicBezTo>
                      <a:pt x="5278" y="66160"/>
                      <a:pt x="5298" y="65952"/>
                      <a:pt x="5319" y="65806"/>
                    </a:cubicBezTo>
                    <a:cubicBezTo>
                      <a:pt x="5319" y="65639"/>
                      <a:pt x="5319" y="65472"/>
                      <a:pt x="5319" y="65305"/>
                    </a:cubicBezTo>
                    <a:lnTo>
                      <a:pt x="5319" y="65055"/>
                    </a:lnTo>
                    <a:lnTo>
                      <a:pt x="5319" y="64742"/>
                    </a:lnTo>
                    <a:lnTo>
                      <a:pt x="5319" y="63949"/>
                    </a:lnTo>
                    <a:lnTo>
                      <a:pt x="5319" y="63240"/>
                    </a:lnTo>
                    <a:cubicBezTo>
                      <a:pt x="5298" y="62239"/>
                      <a:pt x="5257" y="61238"/>
                      <a:pt x="5236" y="60403"/>
                    </a:cubicBezTo>
                    <a:lnTo>
                      <a:pt x="5236" y="60383"/>
                    </a:lnTo>
                    <a:cubicBezTo>
                      <a:pt x="5215" y="60070"/>
                      <a:pt x="5194" y="59799"/>
                      <a:pt x="5194" y="59527"/>
                    </a:cubicBezTo>
                    <a:lnTo>
                      <a:pt x="5194" y="59298"/>
                    </a:lnTo>
                    <a:lnTo>
                      <a:pt x="5194" y="59194"/>
                    </a:lnTo>
                    <a:lnTo>
                      <a:pt x="5194" y="59110"/>
                    </a:lnTo>
                    <a:lnTo>
                      <a:pt x="5194" y="58505"/>
                    </a:lnTo>
                    <a:lnTo>
                      <a:pt x="5194" y="58130"/>
                    </a:lnTo>
                    <a:cubicBezTo>
                      <a:pt x="5215" y="57546"/>
                      <a:pt x="5236" y="56962"/>
                      <a:pt x="5257" y="56378"/>
                    </a:cubicBezTo>
                    <a:cubicBezTo>
                      <a:pt x="5257" y="56211"/>
                      <a:pt x="5257" y="56065"/>
                      <a:pt x="5257" y="55898"/>
                    </a:cubicBezTo>
                    <a:lnTo>
                      <a:pt x="5257" y="55419"/>
                    </a:lnTo>
                    <a:cubicBezTo>
                      <a:pt x="5298" y="53750"/>
                      <a:pt x="5361" y="52060"/>
                      <a:pt x="5403" y="50371"/>
                    </a:cubicBezTo>
                    <a:cubicBezTo>
                      <a:pt x="5403" y="50142"/>
                      <a:pt x="5424" y="49954"/>
                      <a:pt x="5424" y="49704"/>
                    </a:cubicBezTo>
                    <a:cubicBezTo>
                      <a:pt x="5424" y="49453"/>
                      <a:pt x="5444" y="49224"/>
                      <a:pt x="5444" y="48974"/>
                    </a:cubicBezTo>
                    <a:cubicBezTo>
                      <a:pt x="5549" y="45553"/>
                      <a:pt x="5632" y="42111"/>
                      <a:pt x="5736" y="38691"/>
                    </a:cubicBezTo>
                    <a:cubicBezTo>
                      <a:pt x="5736" y="38691"/>
                      <a:pt x="5736" y="38670"/>
                      <a:pt x="5736" y="38670"/>
                    </a:cubicBezTo>
                    <a:cubicBezTo>
                      <a:pt x="5778" y="36876"/>
                      <a:pt x="5820" y="35082"/>
                      <a:pt x="5882" y="33289"/>
                    </a:cubicBezTo>
                    <a:lnTo>
                      <a:pt x="5882" y="33268"/>
                    </a:lnTo>
                    <a:lnTo>
                      <a:pt x="5882" y="33184"/>
                    </a:lnTo>
                    <a:cubicBezTo>
                      <a:pt x="5945" y="31120"/>
                      <a:pt x="6008" y="29076"/>
                      <a:pt x="6029" y="27031"/>
                    </a:cubicBezTo>
                    <a:cubicBezTo>
                      <a:pt x="6008" y="27011"/>
                      <a:pt x="6008" y="27011"/>
                      <a:pt x="6029" y="27011"/>
                    </a:cubicBezTo>
                    <a:lnTo>
                      <a:pt x="6029" y="26155"/>
                    </a:lnTo>
                    <a:lnTo>
                      <a:pt x="6029" y="25509"/>
                    </a:lnTo>
                    <a:cubicBezTo>
                      <a:pt x="6049" y="22422"/>
                      <a:pt x="5924" y="19335"/>
                      <a:pt x="5653" y="16248"/>
                    </a:cubicBezTo>
                    <a:cubicBezTo>
                      <a:pt x="5653" y="16165"/>
                      <a:pt x="5632" y="16081"/>
                      <a:pt x="5632" y="15998"/>
                    </a:cubicBezTo>
                    <a:cubicBezTo>
                      <a:pt x="5611" y="15768"/>
                      <a:pt x="5570" y="15539"/>
                      <a:pt x="5549" y="15310"/>
                    </a:cubicBezTo>
                    <a:cubicBezTo>
                      <a:pt x="5528" y="15080"/>
                      <a:pt x="5507" y="14830"/>
                      <a:pt x="5465" y="14600"/>
                    </a:cubicBezTo>
                    <a:cubicBezTo>
                      <a:pt x="4881" y="9720"/>
                      <a:pt x="3922" y="4860"/>
                      <a:pt x="4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8118475" y="3489575"/>
                <a:ext cx="340525" cy="645050"/>
              </a:xfrm>
              <a:custGeom>
                <a:avLst/>
                <a:gdLst/>
                <a:ahLst/>
                <a:cxnLst/>
                <a:rect l="l" t="t" r="r" b="b"/>
                <a:pathLst>
                  <a:path w="13621" h="25802" extrusionOk="0">
                    <a:moveTo>
                      <a:pt x="793" y="0"/>
                    </a:moveTo>
                    <a:lnTo>
                      <a:pt x="793" y="0"/>
                    </a:lnTo>
                    <a:cubicBezTo>
                      <a:pt x="1" y="3525"/>
                      <a:pt x="898" y="7259"/>
                      <a:pt x="2316" y="10617"/>
                    </a:cubicBezTo>
                    <a:cubicBezTo>
                      <a:pt x="3734" y="13954"/>
                      <a:pt x="5695" y="17041"/>
                      <a:pt x="7176" y="20378"/>
                    </a:cubicBezTo>
                    <a:cubicBezTo>
                      <a:pt x="7510" y="21150"/>
                      <a:pt x="7843" y="22151"/>
                      <a:pt x="8219" y="23173"/>
                    </a:cubicBezTo>
                    <a:cubicBezTo>
                      <a:pt x="8490" y="23924"/>
                      <a:pt x="8761" y="24696"/>
                      <a:pt x="9095" y="25405"/>
                    </a:cubicBezTo>
                    <a:lnTo>
                      <a:pt x="9282" y="25426"/>
                    </a:lnTo>
                    <a:cubicBezTo>
                      <a:pt x="9512" y="25467"/>
                      <a:pt x="9762" y="25509"/>
                      <a:pt x="10012" y="25530"/>
                    </a:cubicBezTo>
                    <a:cubicBezTo>
                      <a:pt x="10179" y="25551"/>
                      <a:pt x="10346" y="25572"/>
                      <a:pt x="10513" y="25593"/>
                    </a:cubicBezTo>
                    <a:cubicBezTo>
                      <a:pt x="11014" y="25634"/>
                      <a:pt x="11556" y="25676"/>
                      <a:pt x="12119" y="25718"/>
                    </a:cubicBezTo>
                    <a:lnTo>
                      <a:pt x="12286" y="25718"/>
                    </a:lnTo>
                    <a:lnTo>
                      <a:pt x="12453" y="25739"/>
                    </a:lnTo>
                    <a:lnTo>
                      <a:pt x="12870" y="25759"/>
                    </a:lnTo>
                    <a:cubicBezTo>
                      <a:pt x="12912" y="25770"/>
                      <a:pt x="12959" y="25770"/>
                      <a:pt x="13003" y="25770"/>
                    </a:cubicBezTo>
                    <a:cubicBezTo>
                      <a:pt x="13047" y="25770"/>
                      <a:pt x="13089" y="25770"/>
                      <a:pt x="13120" y="25780"/>
                    </a:cubicBezTo>
                    <a:cubicBezTo>
                      <a:pt x="13183" y="25801"/>
                      <a:pt x="13225" y="25801"/>
                      <a:pt x="13287" y="25801"/>
                    </a:cubicBezTo>
                    <a:lnTo>
                      <a:pt x="13621" y="25801"/>
                    </a:lnTo>
                    <a:cubicBezTo>
                      <a:pt x="13579" y="25572"/>
                      <a:pt x="13537" y="25363"/>
                      <a:pt x="13475" y="25175"/>
                    </a:cubicBezTo>
                    <a:cubicBezTo>
                      <a:pt x="13225" y="24341"/>
                      <a:pt x="12953" y="23507"/>
                      <a:pt x="12682" y="22693"/>
                    </a:cubicBezTo>
                    <a:cubicBezTo>
                      <a:pt x="12661" y="22652"/>
                      <a:pt x="12661" y="22610"/>
                      <a:pt x="12640" y="22568"/>
                    </a:cubicBezTo>
                    <a:cubicBezTo>
                      <a:pt x="12494" y="22172"/>
                      <a:pt x="12369" y="21797"/>
                      <a:pt x="12244" y="21421"/>
                    </a:cubicBezTo>
                    <a:cubicBezTo>
                      <a:pt x="12119" y="21108"/>
                      <a:pt x="11994" y="20795"/>
                      <a:pt x="11869" y="20483"/>
                    </a:cubicBezTo>
                    <a:cubicBezTo>
                      <a:pt x="11410" y="19314"/>
                      <a:pt x="10847" y="18167"/>
                      <a:pt x="10179" y="17083"/>
                    </a:cubicBezTo>
                    <a:cubicBezTo>
                      <a:pt x="10138" y="17020"/>
                      <a:pt x="10096" y="16978"/>
                      <a:pt x="10033" y="16853"/>
                    </a:cubicBezTo>
                    <a:cubicBezTo>
                      <a:pt x="9950" y="16749"/>
                      <a:pt x="9846" y="16603"/>
                      <a:pt x="9783" y="16499"/>
                    </a:cubicBezTo>
                    <a:cubicBezTo>
                      <a:pt x="9720" y="16394"/>
                      <a:pt x="9637" y="16290"/>
                      <a:pt x="9554" y="16165"/>
                    </a:cubicBezTo>
                    <a:cubicBezTo>
                      <a:pt x="7614" y="13433"/>
                      <a:pt x="5007" y="11138"/>
                      <a:pt x="3380" y="8197"/>
                    </a:cubicBezTo>
                    <a:cubicBezTo>
                      <a:pt x="1982" y="5674"/>
                      <a:pt x="1377" y="2816"/>
                      <a:pt x="7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8621675" y="3499975"/>
                <a:ext cx="30775" cy="7350"/>
              </a:xfrm>
              <a:custGeom>
                <a:avLst/>
                <a:gdLst/>
                <a:ahLst/>
                <a:cxnLst/>
                <a:rect l="l" t="t" r="r" b="b"/>
                <a:pathLst>
                  <a:path w="1231" h="294" extrusionOk="0">
                    <a:moveTo>
                      <a:pt x="109" y="0"/>
                    </a:moveTo>
                    <a:cubicBezTo>
                      <a:pt x="1" y="0"/>
                      <a:pt x="6" y="189"/>
                      <a:pt x="126" y="189"/>
                    </a:cubicBezTo>
                    <a:lnTo>
                      <a:pt x="146" y="189"/>
                    </a:lnTo>
                    <a:cubicBezTo>
                      <a:pt x="480" y="252"/>
                      <a:pt x="814" y="294"/>
                      <a:pt x="1148" y="294"/>
                    </a:cubicBezTo>
                    <a:cubicBezTo>
                      <a:pt x="1210" y="273"/>
                      <a:pt x="1231" y="189"/>
                      <a:pt x="1168" y="168"/>
                    </a:cubicBezTo>
                    <a:cubicBezTo>
                      <a:pt x="835" y="85"/>
                      <a:pt x="480" y="22"/>
                      <a:pt x="126" y="2"/>
                    </a:cubicBezTo>
                    <a:cubicBezTo>
                      <a:pt x="120" y="1"/>
                      <a:pt x="114" y="0"/>
                      <a:pt x="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635225" y="3437100"/>
                <a:ext cx="21925" cy="4525"/>
              </a:xfrm>
              <a:custGeom>
                <a:avLst/>
                <a:gdLst/>
                <a:ahLst/>
                <a:cxnLst/>
                <a:rect l="l" t="t" r="r" b="b"/>
                <a:pathLst>
                  <a:path w="877" h="181" extrusionOk="0">
                    <a:moveTo>
                      <a:pt x="408" y="0"/>
                    </a:moveTo>
                    <a:cubicBezTo>
                      <a:pt x="309" y="0"/>
                      <a:pt x="209" y="5"/>
                      <a:pt x="105" y="14"/>
                    </a:cubicBezTo>
                    <a:cubicBezTo>
                      <a:pt x="1" y="14"/>
                      <a:pt x="1" y="181"/>
                      <a:pt x="105" y="181"/>
                    </a:cubicBezTo>
                    <a:cubicBezTo>
                      <a:pt x="355" y="181"/>
                      <a:pt x="585" y="181"/>
                      <a:pt x="835" y="139"/>
                    </a:cubicBezTo>
                    <a:cubicBezTo>
                      <a:pt x="877" y="118"/>
                      <a:pt x="877" y="55"/>
                      <a:pt x="835" y="35"/>
                    </a:cubicBezTo>
                    <a:cubicBezTo>
                      <a:pt x="688" y="10"/>
                      <a:pt x="549" y="0"/>
                      <a:pt x="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8670700" y="3375375"/>
                <a:ext cx="15125" cy="4725"/>
              </a:xfrm>
              <a:custGeom>
                <a:avLst/>
                <a:gdLst/>
                <a:ahLst/>
                <a:cxnLst/>
                <a:rect l="l" t="t" r="r" b="b"/>
                <a:pathLst>
                  <a:path w="605" h="189" extrusionOk="0">
                    <a:moveTo>
                      <a:pt x="104" y="1"/>
                    </a:moveTo>
                    <a:cubicBezTo>
                      <a:pt x="0" y="22"/>
                      <a:pt x="0" y="168"/>
                      <a:pt x="104" y="188"/>
                    </a:cubicBezTo>
                    <a:cubicBezTo>
                      <a:pt x="250" y="188"/>
                      <a:pt x="375" y="168"/>
                      <a:pt x="521" y="168"/>
                    </a:cubicBezTo>
                    <a:cubicBezTo>
                      <a:pt x="605" y="168"/>
                      <a:pt x="605" y="42"/>
                      <a:pt x="521" y="42"/>
                    </a:cubicBezTo>
                    <a:cubicBezTo>
                      <a:pt x="375" y="22"/>
                      <a:pt x="250" y="1"/>
                      <a:pt x="1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8685800" y="3441400"/>
                <a:ext cx="17775" cy="5450"/>
              </a:xfrm>
              <a:custGeom>
                <a:avLst/>
                <a:gdLst/>
                <a:ahLst/>
                <a:cxnLst/>
                <a:rect l="l" t="t" r="r" b="b"/>
                <a:pathLst>
                  <a:path w="711" h="218" extrusionOk="0">
                    <a:moveTo>
                      <a:pt x="264" y="0"/>
                    </a:moveTo>
                    <a:cubicBezTo>
                      <a:pt x="217" y="0"/>
                      <a:pt x="171" y="3"/>
                      <a:pt x="126" y="9"/>
                    </a:cubicBezTo>
                    <a:cubicBezTo>
                      <a:pt x="1" y="29"/>
                      <a:pt x="1" y="196"/>
                      <a:pt x="126" y="217"/>
                    </a:cubicBezTo>
                    <a:cubicBezTo>
                      <a:pt x="293" y="217"/>
                      <a:pt x="481" y="217"/>
                      <a:pt x="647" y="175"/>
                    </a:cubicBezTo>
                    <a:cubicBezTo>
                      <a:pt x="710" y="155"/>
                      <a:pt x="710" y="71"/>
                      <a:pt x="647" y="50"/>
                    </a:cubicBezTo>
                    <a:cubicBezTo>
                      <a:pt x="525" y="20"/>
                      <a:pt x="392"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8664950" y="3540325"/>
                <a:ext cx="18800" cy="6625"/>
              </a:xfrm>
              <a:custGeom>
                <a:avLst/>
                <a:gdLst/>
                <a:ahLst/>
                <a:cxnLst/>
                <a:rect l="l" t="t" r="r" b="b"/>
                <a:pathLst>
                  <a:path w="752" h="265" extrusionOk="0">
                    <a:moveTo>
                      <a:pt x="355" y="1"/>
                    </a:moveTo>
                    <a:cubicBezTo>
                      <a:pt x="285" y="1"/>
                      <a:pt x="216" y="6"/>
                      <a:pt x="147" y="14"/>
                    </a:cubicBezTo>
                    <a:cubicBezTo>
                      <a:pt x="1" y="35"/>
                      <a:pt x="1" y="244"/>
                      <a:pt x="147" y="265"/>
                    </a:cubicBezTo>
                    <a:cubicBezTo>
                      <a:pt x="313" y="265"/>
                      <a:pt x="480" y="265"/>
                      <a:pt x="668" y="223"/>
                    </a:cubicBezTo>
                    <a:cubicBezTo>
                      <a:pt x="751" y="202"/>
                      <a:pt x="751" y="77"/>
                      <a:pt x="668" y="35"/>
                    </a:cubicBezTo>
                    <a:cubicBezTo>
                      <a:pt x="558" y="11"/>
                      <a:pt x="455" y="1"/>
                      <a:pt x="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8652425" y="3622550"/>
                <a:ext cx="13075" cy="5225"/>
              </a:xfrm>
              <a:custGeom>
                <a:avLst/>
                <a:gdLst/>
                <a:ahLst/>
                <a:cxnLst/>
                <a:rect l="l" t="t" r="r" b="b"/>
                <a:pathLst>
                  <a:path w="523" h="209" extrusionOk="0">
                    <a:moveTo>
                      <a:pt x="126" y="0"/>
                    </a:moveTo>
                    <a:cubicBezTo>
                      <a:pt x="1" y="0"/>
                      <a:pt x="1" y="209"/>
                      <a:pt x="126" y="209"/>
                    </a:cubicBezTo>
                    <a:cubicBezTo>
                      <a:pt x="230" y="209"/>
                      <a:pt x="356" y="188"/>
                      <a:pt x="460" y="167"/>
                    </a:cubicBezTo>
                    <a:cubicBezTo>
                      <a:pt x="522" y="167"/>
                      <a:pt x="522" y="63"/>
                      <a:pt x="460" y="42"/>
                    </a:cubicBezTo>
                    <a:cubicBezTo>
                      <a:pt x="356" y="21"/>
                      <a:pt x="230" y="0"/>
                      <a:pt x="1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8613850" y="3696575"/>
                <a:ext cx="18800" cy="7325"/>
              </a:xfrm>
              <a:custGeom>
                <a:avLst/>
                <a:gdLst/>
                <a:ahLst/>
                <a:cxnLst/>
                <a:rect l="l" t="t" r="r" b="b"/>
                <a:pathLst>
                  <a:path w="752" h="293" extrusionOk="0">
                    <a:moveTo>
                      <a:pt x="147" y="1"/>
                    </a:moveTo>
                    <a:cubicBezTo>
                      <a:pt x="1" y="1"/>
                      <a:pt x="1" y="209"/>
                      <a:pt x="147" y="230"/>
                    </a:cubicBezTo>
                    <a:cubicBezTo>
                      <a:pt x="251" y="230"/>
                      <a:pt x="355" y="251"/>
                      <a:pt x="459" y="251"/>
                    </a:cubicBezTo>
                    <a:lnTo>
                      <a:pt x="493" y="251"/>
                    </a:lnTo>
                    <a:cubicBezTo>
                      <a:pt x="501" y="275"/>
                      <a:pt x="519" y="293"/>
                      <a:pt x="543" y="293"/>
                    </a:cubicBezTo>
                    <a:cubicBezTo>
                      <a:pt x="626" y="272"/>
                      <a:pt x="710" y="293"/>
                      <a:pt x="731" y="209"/>
                    </a:cubicBezTo>
                    <a:cubicBezTo>
                      <a:pt x="751" y="147"/>
                      <a:pt x="689" y="126"/>
                      <a:pt x="647" y="105"/>
                    </a:cubicBezTo>
                    <a:cubicBezTo>
                      <a:pt x="480" y="43"/>
                      <a:pt x="313" y="22"/>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8628450" y="3769075"/>
                <a:ext cx="34450" cy="8900"/>
              </a:xfrm>
              <a:custGeom>
                <a:avLst/>
                <a:gdLst/>
                <a:ahLst/>
                <a:cxnLst/>
                <a:rect l="l" t="t" r="r" b="b"/>
                <a:pathLst>
                  <a:path w="1378" h="356" extrusionOk="0">
                    <a:moveTo>
                      <a:pt x="167" y="0"/>
                    </a:moveTo>
                    <a:cubicBezTo>
                      <a:pt x="1" y="0"/>
                      <a:pt x="1" y="271"/>
                      <a:pt x="167" y="292"/>
                    </a:cubicBezTo>
                    <a:cubicBezTo>
                      <a:pt x="410" y="332"/>
                      <a:pt x="661" y="355"/>
                      <a:pt x="910" y="355"/>
                    </a:cubicBezTo>
                    <a:cubicBezTo>
                      <a:pt x="1046" y="355"/>
                      <a:pt x="1182" y="349"/>
                      <a:pt x="1315" y="334"/>
                    </a:cubicBezTo>
                    <a:cubicBezTo>
                      <a:pt x="1356" y="313"/>
                      <a:pt x="1377" y="250"/>
                      <a:pt x="1335" y="209"/>
                    </a:cubicBezTo>
                    <a:cubicBezTo>
                      <a:pt x="960" y="84"/>
                      <a:pt x="564" y="21"/>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a:off x="8618025" y="3859275"/>
                <a:ext cx="15150" cy="6800"/>
              </a:xfrm>
              <a:custGeom>
                <a:avLst/>
                <a:gdLst/>
                <a:ahLst/>
                <a:cxnLst/>
                <a:rect l="l" t="t" r="r" b="b"/>
                <a:pathLst>
                  <a:path w="606" h="272" extrusionOk="0">
                    <a:moveTo>
                      <a:pt x="188" y="0"/>
                    </a:moveTo>
                    <a:cubicBezTo>
                      <a:pt x="0" y="0"/>
                      <a:pt x="0" y="272"/>
                      <a:pt x="188" y="272"/>
                    </a:cubicBezTo>
                    <a:cubicBezTo>
                      <a:pt x="292" y="272"/>
                      <a:pt x="397" y="251"/>
                      <a:pt x="522" y="230"/>
                    </a:cubicBezTo>
                    <a:cubicBezTo>
                      <a:pt x="605" y="209"/>
                      <a:pt x="605" y="63"/>
                      <a:pt x="522" y="42"/>
                    </a:cubicBezTo>
                    <a:cubicBezTo>
                      <a:pt x="397" y="0"/>
                      <a:pt x="292"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8602650" y="3917650"/>
                <a:ext cx="27900" cy="9050"/>
              </a:xfrm>
              <a:custGeom>
                <a:avLst/>
                <a:gdLst/>
                <a:ahLst/>
                <a:cxnLst/>
                <a:rect l="l" t="t" r="r" b="b"/>
                <a:pathLst>
                  <a:path w="1116" h="362" extrusionOk="0">
                    <a:moveTo>
                      <a:pt x="669" y="0"/>
                    </a:moveTo>
                    <a:cubicBezTo>
                      <a:pt x="478" y="0"/>
                      <a:pt x="289" y="48"/>
                      <a:pt x="115" y="147"/>
                    </a:cubicBezTo>
                    <a:cubicBezTo>
                      <a:pt x="1" y="185"/>
                      <a:pt x="60" y="362"/>
                      <a:pt x="181" y="362"/>
                    </a:cubicBezTo>
                    <a:cubicBezTo>
                      <a:pt x="193" y="362"/>
                      <a:pt x="206" y="360"/>
                      <a:pt x="219" y="356"/>
                    </a:cubicBezTo>
                    <a:cubicBezTo>
                      <a:pt x="344" y="314"/>
                      <a:pt x="490" y="273"/>
                      <a:pt x="636" y="252"/>
                    </a:cubicBezTo>
                    <a:cubicBezTo>
                      <a:pt x="761" y="252"/>
                      <a:pt x="907" y="252"/>
                      <a:pt x="1012" y="231"/>
                    </a:cubicBezTo>
                    <a:cubicBezTo>
                      <a:pt x="1095" y="210"/>
                      <a:pt x="1116" y="106"/>
                      <a:pt x="1053" y="64"/>
                    </a:cubicBezTo>
                    <a:cubicBezTo>
                      <a:pt x="927" y="22"/>
                      <a:pt x="798" y="0"/>
                      <a:pt x="6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8618550" y="3958875"/>
                <a:ext cx="21400" cy="6475"/>
              </a:xfrm>
              <a:custGeom>
                <a:avLst/>
                <a:gdLst/>
                <a:ahLst/>
                <a:cxnLst/>
                <a:rect l="l" t="t" r="r" b="b"/>
                <a:pathLst>
                  <a:path w="856" h="259" extrusionOk="0">
                    <a:moveTo>
                      <a:pt x="167" y="0"/>
                    </a:moveTo>
                    <a:cubicBezTo>
                      <a:pt x="0" y="0"/>
                      <a:pt x="0" y="250"/>
                      <a:pt x="167" y="250"/>
                    </a:cubicBezTo>
                    <a:cubicBezTo>
                      <a:pt x="223" y="256"/>
                      <a:pt x="279" y="259"/>
                      <a:pt x="335" y="259"/>
                    </a:cubicBezTo>
                    <a:cubicBezTo>
                      <a:pt x="487" y="259"/>
                      <a:pt x="640" y="239"/>
                      <a:pt x="793" y="209"/>
                    </a:cubicBezTo>
                    <a:cubicBezTo>
                      <a:pt x="855" y="188"/>
                      <a:pt x="855" y="84"/>
                      <a:pt x="793" y="42"/>
                    </a:cubicBezTo>
                    <a:cubicBezTo>
                      <a:pt x="584" y="21"/>
                      <a:pt x="37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680900" y="3299100"/>
                <a:ext cx="17450" cy="5900"/>
              </a:xfrm>
              <a:custGeom>
                <a:avLst/>
                <a:gdLst/>
                <a:ahLst/>
                <a:cxnLst/>
                <a:rect l="l" t="t" r="r" b="b"/>
                <a:pathLst>
                  <a:path w="698" h="236" extrusionOk="0">
                    <a:moveTo>
                      <a:pt x="100" y="0"/>
                    </a:moveTo>
                    <a:cubicBezTo>
                      <a:pt x="6" y="0"/>
                      <a:pt x="1" y="155"/>
                      <a:pt x="113" y="173"/>
                    </a:cubicBezTo>
                    <a:cubicBezTo>
                      <a:pt x="280" y="194"/>
                      <a:pt x="447" y="215"/>
                      <a:pt x="614" y="236"/>
                    </a:cubicBezTo>
                    <a:cubicBezTo>
                      <a:pt x="677" y="236"/>
                      <a:pt x="697" y="152"/>
                      <a:pt x="635" y="132"/>
                    </a:cubicBezTo>
                    <a:cubicBezTo>
                      <a:pt x="468" y="90"/>
                      <a:pt x="301" y="48"/>
                      <a:pt x="134" y="6"/>
                    </a:cubicBezTo>
                    <a:cubicBezTo>
                      <a:pt x="122" y="2"/>
                      <a:pt x="110"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8676550" y="3237050"/>
                <a:ext cx="20750" cy="8725"/>
              </a:xfrm>
              <a:custGeom>
                <a:avLst/>
                <a:gdLst/>
                <a:ahLst/>
                <a:cxnLst/>
                <a:rect l="l" t="t" r="r" b="b"/>
                <a:pathLst>
                  <a:path w="830" h="349" extrusionOk="0">
                    <a:moveTo>
                      <a:pt x="178" y="1"/>
                    </a:moveTo>
                    <a:cubicBezTo>
                      <a:pt x="78" y="1"/>
                      <a:pt x="1" y="167"/>
                      <a:pt x="121" y="236"/>
                    </a:cubicBezTo>
                    <a:cubicBezTo>
                      <a:pt x="233" y="311"/>
                      <a:pt x="361" y="348"/>
                      <a:pt x="490" y="348"/>
                    </a:cubicBezTo>
                    <a:cubicBezTo>
                      <a:pt x="576" y="348"/>
                      <a:pt x="663" y="332"/>
                      <a:pt x="746" y="298"/>
                    </a:cubicBezTo>
                    <a:cubicBezTo>
                      <a:pt x="830" y="257"/>
                      <a:pt x="767" y="132"/>
                      <a:pt x="705" y="132"/>
                    </a:cubicBezTo>
                    <a:cubicBezTo>
                      <a:pt x="538" y="132"/>
                      <a:pt x="371" y="90"/>
                      <a:pt x="246" y="27"/>
                    </a:cubicBezTo>
                    <a:cubicBezTo>
                      <a:pt x="223" y="9"/>
                      <a:pt x="200"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8672250" y="3160325"/>
                <a:ext cx="21925" cy="6200"/>
              </a:xfrm>
              <a:custGeom>
                <a:avLst/>
                <a:gdLst/>
                <a:ahLst/>
                <a:cxnLst/>
                <a:rect l="l" t="t" r="r" b="b"/>
                <a:pathLst>
                  <a:path w="877" h="248" extrusionOk="0">
                    <a:moveTo>
                      <a:pt x="334" y="1"/>
                    </a:moveTo>
                    <a:cubicBezTo>
                      <a:pt x="271" y="1"/>
                      <a:pt x="208" y="3"/>
                      <a:pt x="147" y="9"/>
                    </a:cubicBezTo>
                    <a:cubicBezTo>
                      <a:pt x="1" y="9"/>
                      <a:pt x="1" y="239"/>
                      <a:pt x="147" y="239"/>
                    </a:cubicBezTo>
                    <a:cubicBezTo>
                      <a:pt x="208" y="245"/>
                      <a:pt x="271" y="247"/>
                      <a:pt x="334" y="247"/>
                    </a:cubicBezTo>
                    <a:cubicBezTo>
                      <a:pt x="488" y="247"/>
                      <a:pt x="646" y="233"/>
                      <a:pt x="793" y="218"/>
                    </a:cubicBezTo>
                    <a:cubicBezTo>
                      <a:pt x="877" y="176"/>
                      <a:pt x="877" y="72"/>
                      <a:pt x="793" y="30"/>
                    </a:cubicBezTo>
                    <a:cubicBezTo>
                      <a:pt x="646" y="15"/>
                      <a:pt x="488" y="1"/>
                      <a:pt x="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8631725" y="3167950"/>
                <a:ext cx="26775" cy="7425"/>
              </a:xfrm>
              <a:custGeom>
                <a:avLst/>
                <a:gdLst/>
                <a:ahLst/>
                <a:cxnLst/>
                <a:rect l="l" t="t" r="r" b="b"/>
                <a:pathLst>
                  <a:path w="1071" h="297" extrusionOk="0">
                    <a:moveTo>
                      <a:pt x="406" y="1"/>
                    </a:moveTo>
                    <a:cubicBezTo>
                      <a:pt x="311" y="1"/>
                      <a:pt x="215" y="13"/>
                      <a:pt x="120" y="38"/>
                    </a:cubicBezTo>
                    <a:cubicBezTo>
                      <a:pt x="1" y="58"/>
                      <a:pt x="33" y="248"/>
                      <a:pt x="162" y="248"/>
                    </a:cubicBezTo>
                    <a:cubicBezTo>
                      <a:pt x="169" y="248"/>
                      <a:pt x="175" y="248"/>
                      <a:pt x="182" y="247"/>
                    </a:cubicBezTo>
                    <a:cubicBezTo>
                      <a:pt x="271" y="232"/>
                      <a:pt x="362" y="225"/>
                      <a:pt x="454" y="225"/>
                    </a:cubicBezTo>
                    <a:cubicBezTo>
                      <a:pt x="622" y="225"/>
                      <a:pt x="793" y="248"/>
                      <a:pt x="954" y="288"/>
                    </a:cubicBezTo>
                    <a:cubicBezTo>
                      <a:pt x="966" y="294"/>
                      <a:pt x="977" y="297"/>
                      <a:pt x="986" y="297"/>
                    </a:cubicBezTo>
                    <a:cubicBezTo>
                      <a:pt x="1047" y="297"/>
                      <a:pt x="1071" y="199"/>
                      <a:pt x="1017" y="163"/>
                    </a:cubicBezTo>
                    <a:cubicBezTo>
                      <a:pt x="828" y="62"/>
                      <a:pt x="620" y="1"/>
                      <a:pt x="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8664425" y="3068550"/>
                <a:ext cx="25450" cy="9750"/>
              </a:xfrm>
              <a:custGeom>
                <a:avLst/>
                <a:gdLst/>
                <a:ahLst/>
                <a:cxnLst/>
                <a:rect l="l" t="t" r="r" b="b"/>
                <a:pathLst>
                  <a:path w="1018" h="390" extrusionOk="0">
                    <a:moveTo>
                      <a:pt x="282" y="0"/>
                    </a:moveTo>
                    <a:cubicBezTo>
                      <a:pt x="237" y="0"/>
                      <a:pt x="192" y="3"/>
                      <a:pt x="147" y="9"/>
                    </a:cubicBezTo>
                    <a:cubicBezTo>
                      <a:pt x="22" y="30"/>
                      <a:pt x="1" y="239"/>
                      <a:pt x="147" y="239"/>
                    </a:cubicBezTo>
                    <a:lnTo>
                      <a:pt x="168" y="239"/>
                    </a:lnTo>
                    <a:cubicBezTo>
                      <a:pt x="212" y="236"/>
                      <a:pt x="255" y="234"/>
                      <a:pt x="298" y="234"/>
                    </a:cubicBezTo>
                    <a:cubicBezTo>
                      <a:pt x="520" y="234"/>
                      <a:pt x="730" y="280"/>
                      <a:pt x="939" y="385"/>
                    </a:cubicBezTo>
                    <a:cubicBezTo>
                      <a:pt x="945" y="388"/>
                      <a:pt x="951" y="389"/>
                      <a:pt x="956" y="389"/>
                    </a:cubicBezTo>
                    <a:cubicBezTo>
                      <a:pt x="991" y="389"/>
                      <a:pt x="1017" y="337"/>
                      <a:pt x="981" y="301"/>
                    </a:cubicBezTo>
                    <a:cubicBezTo>
                      <a:pt x="803" y="105"/>
                      <a:pt x="548" y="0"/>
                      <a:pt x="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8655175" y="2952500"/>
                <a:ext cx="18150" cy="6825"/>
              </a:xfrm>
              <a:custGeom>
                <a:avLst/>
                <a:gdLst/>
                <a:ahLst/>
                <a:cxnLst/>
                <a:rect l="l" t="t" r="r" b="b"/>
                <a:pathLst>
                  <a:path w="726" h="273" extrusionOk="0">
                    <a:moveTo>
                      <a:pt x="642" y="0"/>
                    </a:moveTo>
                    <a:cubicBezTo>
                      <a:pt x="454" y="21"/>
                      <a:pt x="266" y="42"/>
                      <a:pt x="100" y="84"/>
                    </a:cubicBezTo>
                    <a:cubicBezTo>
                      <a:pt x="1" y="103"/>
                      <a:pt x="33" y="273"/>
                      <a:pt x="125" y="273"/>
                    </a:cubicBezTo>
                    <a:cubicBezTo>
                      <a:pt x="131" y="273"/>
                      <a:pt x="136" y="272"/>
                      <a:pt x="141" y="271"/>
                    </a:cubicBezTo>
                    <a:cubicBezTo>
                      <a:pt x="308" y="230"/>
                      <a:pt x="496" y="188"/>
                      <a:pt x="663" y="146"/>
                    </a:cubicBezTo>
                    <a:cubicBezTo>
                      <a:pt x="725" y="125"/>
                      <a:pt x="725" y="0"/>
                      <a:pt x="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8845900" y="3581350"/>
                <a:ext cx="25575" cy="9925"/>
              </a:xfrm>
              <a:custGeom>
                <a:avLst/>
                <a:gdLst/>
                <a:ahLst/>
                <a:cxnLst/>
                <a:rect l="l" t="t" r="r" b="b"/>
                <a:pathLst>
                  <a:path w="1023" h="397" extrusionOk="0">
                    <a:moveTo>
                      <a:pt x="146" y="0"/>
                    </a:moveTo>
                    <a:cubicBezTo>
                      <a:pt x="0" y="21"/>
                      <a:pt x="0" y="230"/>
                      <a:pt x="146" y="251"/>
                    </a:cubicBezTo>
                    <a:cubicBezTo>
                      <a:pt x="438" y="251"/>
                      <a:pt x="688" y="376"/>
                      <a:pt x="960" y="397"/>
                    </a:cubicBezTo>
                    <a:cubicBezTo>
                      <a:pt x="1001" y="376"/>
                      <a:pt x="1022" y="334"/>
                      <a:pt x="1022" y="313"/>
                    </a:cubicBezTo>
                    <a:cubicBezTo>
                      <a:pt x="814" y="42"/>
                      <a:pt x="438" y="0"/>
                      <a:pt x="1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8823475" y="3658000"/>
                <a:ext cx="13575" cy="6275"/>
              </a:xfrm>
              <a:custGeom>
                <a:avLst/>
                <a:gdLst/>
                <a:ahLst/>
                <a:cxnLst/>
                <a:rect l="l" t="t" r="r" b="b"/>
                <a:pathLst>
                  <a:path w="543" h="251" extrusionOk="0">
                    <a:moveTo>
                      <a:pt x="125" y="0"/>
                    </a:moveTo>
                    <a:cubicBezTo>
                      <a:pt x="0" y="42"/>
                      <a:pt x="0" y="230"/>
                      <a:pt x="125" y="251"/>
                    </a:cubicBezTo>
                    <a:lnTo>
                      <a:pt x="313" y="251"/>
                    </a:lnTo>
                    <a:cubicBezTo>
                      <a:pt x="355" y="251"/>
                      <a:pt x="397" y="230"/>
                      <a:pt x="459" y="209"/>
                    </a:cubicBezTo>
                    <a:cubicBezTo>
                      <a:pt x="543" y="188"/>
                      <a:pt x="543" y="63"/>
                      <a:pt x="459" y="42"/>
                    </a:cubicBezTo>
                    <a:cubicBezTo>
                      <a:pt x="397" y="42"/>
                      <a:pt x="355"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8777050" y="3741775"/>
                <a:ext cx="28200" cy="8025"/>
              </a:xfrm>
              <a:custGeom>
                <a:avLst/>
                <a:gdLst/>
                <a:ahLst/>
                <a:cxnLst/>
                <a:rect l="l" t="t" r="r" b="b"/>
                <a:pathLst>
                  <a:path w="1128" h="321" extrusionOk="0">
                    <a:moveTo>
                      <a:pt x="407" y="0"/>
                    </a:moveTo>
                    <a:cubicBezTo>
                      <a:pt x="314" y="0"/>
                      <a:pt x="220" y="10"/>
                      <a:pt x="126" y="28"/>
                    </a:cubicBezTo>
                    <a:cubicBezTo>
                      <a:pt x="1" y="49"/>
                      <a:pt x="22" y="237"/>
                      <a:pt x="147" y="237"/>
                    </a:cubicBezTo>
                    <a:cubicBezTo>
                      <a:pt x="293" y="237"/>
                      <a:pt x="446" y="249"/>
                      <a:pt x="598" y="267"/>
                    </a:cubicBezTo>
                    <a:lnTo>
                      <a:pt x="598" y="267"/>
                    </a:lnTo>
                    <a:cubicBezTo>
                      <a:pt x="608" y="282"/>
                      <a:pt x="625" y="294"/>
                      <a:pt x="648" y="299"/>
                    </a:cubicBezTo>
                    <a:lnTo>
                      <a:pt x="968" y="318"/>
                    </a:lnTo>
                    <a:lnTo>
                      <a:pt x="968" y="318"/>
                    </a:lnTo>
                    <a:cubicBezTo>
                      <a:pt x="973" y="319"/>
                      <a:pt x="977" y="320"/>
                      <a:pt x="981" y="320"/>
                    </a:cubicBezTo>
                    <a:lnTo>
                      <a:pt x="981" y="319"/>
                    </a:lnTo>
                    <a:lnTo>
                      <a:pt x="981" y="319"/>
                    </a:lnTo>
                    <a:lnTo>
                      <a:pt x="1002" y="320"/>
                    </a:lnTo>
                    <a:cubicBezTo>
                      <a:pt x="1086" y="320"/>
                      <a:pt x="1127" y="195"/>
                      <a:pt x="1044" y="153"/>
                    </a:cubicBezTo>
                    <a:cubicBezTo>
                      <a:pt x="839" y="51"/>
                      <a:pt x="625"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8802250" y="3807225"/>
                <a:ext cx="30000" cy="10950"/>
              </a:xfrm>
              <a:custGeom>
                <a:avLst/>
                <a:gdLst/>
                <a:ahLst/>
                <a:cxnLst/>
                <a:rect l="l" t="t" r="r" b="b"/>
                <a:pathLst>
                  <a:path w="1200" h="438" extrusionOk="0">
                    <a:moveTo>
                      <a:pt x="490" y="0"/>
                    </a:moveTo>
                    <a:cubicBezTo>
                      <a:pt x="367" y="0"/>
                      <a:pt x="241" y="26"/>
                      <a:pt x="119" y="80"/>
                    </a:cubicBezTo>
                    <a:cubicBezTo>
                      <a:pt x="0" y="120"/>
                      <a:pt x="32" y="311"/>
                      <a:pt x="162" y="311"/>
                    </a:cubicBezTo>
                    <a:cubicBezTo>
                      <a:pt x="168" y="311"/>
                      <a:pt x="175" y="311"/>
                      <a:pt x="182" y="310"/>
                    </a:cubicBezTo>
                    <a:lnTo>
                      <a:pt x="203" y="310"/>
                    </a:lnTo>
                    <a:cubicBezTo>
                      <a:pt x="290" y="291"/>
                      <a:pt x="380" y="281"/>
                      <a:pt x="469" y="281"/>
                    </a:cubicBezTo>
                    <a:cubicBezTo>
                      <a:pt x="679" y="281"/>
                      <a:pt x="889" y="332"/>
                      <a:pt x="1079" y="435"/>
                    </a:cubicBezTo>
                    <a:cubicBezTo>
                      <a:pt x="1085" y="437"/>
                      <a:pt x="1092" y="438"/>
                      <a:pt x="1099" y="438"/>
                    </a:cubicBezTo>
                    <a:cubicBezTo>
                      <a:pt x="1153" y="438"/>
                      <a:pt x="1199" y="365"/>
                      <a:pt x="1162" y="310"/>
                    </a:cubicBezTo>
                    <a:cubicBezTo>
                      <a:pt x="993" y="112"/>
                      <a:pt x="747" y="0"/>
                      <a:pt x="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
              <p:cNvSpPr/>
              <p:nvPr/>
            </p:nvSpPr>
            <p:spPr>
              <a:xfrm>
                <a:off x="8870575" y="3502575"/>
                <a:ext cx="30100" cy="12050"/>
              </a:xfrm>
              <a:custGeom>
                <a:avLst/>
                <a:gdLst/>
                <a:ahLst/>
                <a:cxnLst/>
                <a:rect l="l" t="t" r="r" b="b"/>
                <a:pathLst>
                  <a:path w="1204" h="482" extrusionOk="0">
                    <a:moveTo>
                      <a:pt x="203" y="0"/>
                    </a:moveTo>
                    <a:cubicBezTo>
                      <a:pt x="87" y="0"/>
                      <a:pt x="0" y="171"/>
                      <a:pt x="119" y="210"/>
                    </a:cubicBezTo>
                    <a:cubicBezTo>
                      <a:pt x="432" y="356"/>
                      <a:pt x="765" y="440"/>
                      <a:pt x="1120" y="482"/>
                    </a:cubicBezTo>
                    <a:cubicBezTo>
                      <a:pt x="1182" y="461"/>
                      <a:pt x="1203" y="377"/>
                      <a:pt x="1141" y="336"/>
                    </a:cubicBezTo>
                    <a:cubicBezTo>
                      <a:pt x="849" y="169"/>
                      <a:pt x="536" y="44"/>
                      <a:pt x="223" y="2"/>
                    </a:cubicBezTo>
                    <a:cubicBezTo>
                      <a:pt x="216" y="1"/>
                      <a:pt x="2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
              <p:cNvSpPr/>
              <p:nvPr/>
            </p:nvSpPr>
            <p:spPr>
              <a:xfrm>
                <a:off x="8863575" y="3688950"/>
                <a:ext cx="16625" cy="9300"/>
              </a:xfrm>
              <a:custGeom>
                <a:avLst/>
                <a:gdLst/>
                <a:ahLst/>
                <a:cxnLst/>
                <a:rect l="l" t="t" r="r" b="b"/>
                <a:pathLst>
                  <a:path w="665" h="372" extrusionOk="0">
                    <a:moveTo>
                      <a:pt x="156" y="0"/>
                    </a:moveTo>
                    <a:cubicBezTo>
                      <a:pt x="59" y="0"/>
                      <a:pt x="1" y="128"/>
                      <a:pt x="107" y="181"/>
                    </a:cubicBezTo>
                    <a:cubicBezTo>
                      <a:pt x="253" y="264"/>
                      <a:pt x="399" y="327"/>
                      <a:pt x="545" y="368"/>
                    </a:cubicBezTo>
                    <a:cubicBezTo>
                      <a:pt x="552" y="370"/>
                      <a:pt x="559" y="371"/>
                      <a:pt x="566" y="371"/>
                    </a:cubicBezTo>
                    <a:cubicBezTo>
                      <a:pt x="635" y="371"/>
                      <a:pt x="664" y="281"/>
                      <a:pt x="607" y="243"/>
                    </a:cubicBezTo>
                    <a:cubicBezTo>
                      <a:pt x="482" y="160"/>
                      <a:pt x="357" y="76"/>
                      <a:pt x="211" y="14"/>
                    </a:cubicBezTo>
                    <a:cubicBezTo>
                      <a:pt x="192" y="4"/>
                      <a:pt x="173"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8739000" y="3913500"/>
                <a:ext cx="15675" cy="5775"/>
              </a:xfrm>
              <a:custGeom>
                <a:avLst/>
                <a:gdLst/>
                <a:ahLst/>
                <a:cxnLst/>
                <a:rect l="l" t="t" r="r" b="b"/>
                <a:pathLst>
                  <a:path w="627" h="231" extrusionOk="0">
                    <a:moveTo>
                      <a:pt x="146" y="1"/>
                    </a:moveTo>
                    <a:cubicBezTo>
                      <a:pt x="0" y="21"/>
                      <a:pt x="0" y="209"/>
                      <a:pt x="146" y="230"/>
                    </a:cubicBezTo>
                    <a:cubicBezTo>
                      <a:pt x="272" y="230"/>
                      <a:pt x="418" y="209"/>
                      <a:pt x="543" y="188"/>
                    </a:cubicBezTo>
                    <a:cubicBezTo>
                      <a:pt x="626" y="167"/>
                      <a:pt x="626" y="42"/>
                      <a:pt x="543" y="21"/>
                    </a:cubicBezTo>
                    <a:cubicBezTo>
                      <a:pt x="418" y="1"/>
                      <a:pt x="272"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8787125" y="4000025"/>
                <a:ext cx="25950" cy="7025"/>
              </a:xfrm>
              <a:custGeom>
                <a:avLst/>
                <a:gdLst/>
                <a:ahLst/>
                <a:cxnLst/>
                <a:rect l="l" t="t" r="r" b="b"/>
                <a:pathLst>
                  <a:path w="1038" h="281" extrusionOk="0">
                    <a:moveTo>
                      <a:pt x="165" y="0"/>
                    </a:moveTo>
                    <a:cubicBezTo>
                      <a:pt x="51" y="0"/>
                      <a:pt x="0" y="191"/>
                      <a:pt x="119" y="211"/>
                    </a:cubicBezTo>
                    <a:cubicBezTo>
                      <a:pt x="338" y="257"/>
                      <a:pt x="546" y="281"/>
                      <a:pt x="759" y="281"/>
                    </a:cubicBezTo>
                    <a:cubicBezTo>
                      <a:pt x="830" y="281"/>
                      <a:pt x="902" y="278"/>
                      <a:pt x="975" y="273"/>
                    </a:cubicBezTo>
                    <a:cubicBezTo>
                      <a:pt x="1016" y="273"/>
                      <a:pt x="1037" y="211"/>
                      <a:pt x="995" y="190"/>
                    </a:cubicBezTo>
                    <a:cubicBezTo>
                      <a:pt x="724" y="85"/>
                      <a:pt x="453" y="23"/>
                      <a:pt x="182" y="2"/>
                    </a:cubicBezTo>
                    <a:cubicBezTo>
                      <a:pt x="176"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8704725" y="4038100"/>
                <a:ext cx="27400" cy="14725"/>
              </a:xfrm>
              <a:custGeom>
                <a:avLst/>
                <a:gdLst/>
                <a:ahLst/>
                <a:cxnLst/>
                <a:rect l="l" t="t" r="r" b="b"/>
                <a:pathLst>
                  <a:path w="1096" h="589" extrusionOk="0">
                    <a:moveTo>
                      <a:pt x="205" y="0"/>
                    </a:moveTo>
                    <a:cubicBezTo>
                      <a:pt x="53" y="0"/>
                      <a:pt x="1" y="232"/>
                      <a:pt x="141" y="252"/>
                    </a:cubicBezTo>
                    <a:cubicBezTo>
                      <a:pt x="433" y="314"/>
                      <a:pt x="725" y="419"/>
                      <a:pt x="975" y="586"/>
                    </a:cubicBezTo>
                    <a:cubicBezTo>
                      <a:pt x="982" y="588"/>
                      <a:pt x="989" y="589"/>
                      <a:pt x="995" y="589"/>
                    </a:cubicBezTo>
                    <a:cubicBezTo>
                      <a:pt x="1050" y="589"/>
                      <a:pt x="1096" y="518"/>
                      <a:pt x="1059" y="481"/>
                    </a:cubicBezTo>
                    <a:cubicBezTo>
                      <a:pt x="829" y="231"/>
                      <a:pt x="537" y="64"/>
                      <a:pt x="224" y="2"/>
                    </a:cubicBezTo>
                    <a:cubicBezTo>
                      <a:pt x="218" y="1"/>
                      <a:pt x="211" y="0"/>
                      <a:pt x="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8342000" y="4037900"/>
                <a:ext cx="17925" cy="8950"/>
              </a:xfrm>
              <a:custGeom>
                <a:avLst/>
                <a:gdLst/>
                <a:ahLst/>
                <a:cxnLst/>
                <a:rect l="l" t="t" r="r" b="b"/>
                <a:pathLst>
                  <a:path w="717" h="358" extrusionOk="0">
                    <a:moveTo>
                      <a:pt x="479" y="1"/>
                    </a:moveTo>
                    <a:cubicBezTo>
                      <a:pt x="347" y="1"/>
                      <a:pt x="207" y="74"/>
                      <a:pt x="112" y="156"/>
                    </a:cubicBezTo>
                    <a:cubicBezTo>
                      <a:pt x="1" y="251"/>
                      <a:pt x="83" y="358"/>
                      <a:pt x="184" y="358"/>
                    </a:cubicBezTo>
                    <a:cubicBezTo>
                      <a:pt x="215" y="358"/>
                      <a:pt x="249" y="347"/>
                      <a:pt x="279" y="322"/>
                    </a:cubicBezTo>
                    <a:cubicBezTo>
                      <a:pt x="404" y="218"/>
                      <a:pt x="508" y="281"/>
                      <a:pt x="633" y="239"/>
                    </a:cubicBezTo>
                    <a:cubicBezTo>
                      <a:pt x="696" y="218"/>
                      <a:pt x="717" y="114"/>
                      <a:pt x="675" y="72"/>
                    </a:cubicBezTo>
                    <a:cubicBezTo>
                      <a:pt x="617" y="21"/>
                      <a:pt x="549" y="1"/>
                      <a:pt x="4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8330075" y="3980675"/>
                <a:ext cx="16700" cy="17800"/>
              </a:xfrm>
              <a:custGeom>
                <a:avLst/>
                <a:gdLst/>
                <a:ahLst/>
                <a:cxnLst/>
                <a:rect l="l" t="t" r="r" b="b"/>
                <a:pathLst>
                  <a:path w="668" h="712" extrusionOk="0">
                    <a:moveTo>
                      <a:pt x="573" y="1"/>
                    </a:moveTo>
                    <a:cubicBezTo>
                      <a:pt x="565" y="1"/>
                      <a:pt x="556" y="2"/>
                      <a:pt x="547" y="4"/>
                    </a:cubicBezTo>
                    <a:cubicBezTo>
                      <a:pt x="276" y="67"/>
                      <a:pt x="68" y="275"/>
                      <a:pt x="26" y="547"/>
                    </a:cubicBezTo>
                    <a:cubicBezTo>
                      <a:pt x="0" y="649"/>
                      <a:pt x="84" y="712"/>
                      <a:pt x="163" y="712"/>
                    </a:cubicBezTo>
                    <a:cubicBezTo>
                      <a:pt x="212" y="712"/>
                      <a:pt x="260" y="687"/>
                      <a:pt x="276" y="630"/>
                    </a:cubicBezTo>
                    <a:cubicBezTo>
                      <a:pt x="360" y="442"/>
                      <a:pt x="464" y="255"/>
                      <a:pt x="631" y="129"/>
                    </a:cubicBezTo>
                    <a:cubicBezTo>
                      <a:pt x="668" y="73"/>
                      <a:pt x="639" y="1"/>
                      <a:pt x="5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
              <p:cNvSpPr/>
              <p:nvPr/>
            </p:nvSpPr>
            <p:spPr>
              <a:xfrm>
                <a:off x="8295400" y="3922900"/>
                <a:ext cx="22825" cy="8925"/>
              </a:xfrm>
              <a:custGeom>
                <a:avLst/>
                <a:gdLst/>
                <a:ahLst/>
                <a:cxnLst/>
                <a:rect l="l" t="t" r="r" b="b"/>
                <a:pathLst>
                  <a:path w="913" h="357" extrusionOk="0">
                    <a:moveTo>
                      <a:pt x="829" y="0"/>
                    </a:moveTo>
                    <a:cubicBezTo>
                      <a:pt x="579" y="21"/>
                      <a:pt x="349" y="83"/>
                      <a:pt x="99" y="167"/>
                    </a:cubicBezTo>
                    <a:cubicBezTo>
                      <a:pt x="1" y="206"/>
                      <a:pt x="32" y="356"/>
                      <a:pt x="123" y="356"/>
                    </a:cubicBezTo>
                    <a:cubicBezTo>
                      <a:pt x="129" y="356"/>
                      <a:pt x="134" y="356"/>
                      <a:pt x="140" y="355"/>
                    </a:cubicBezTo>
                    <a:cubicBezTo>
                      <a:pt x="391" y="292"/>
                      <a:pt x="641" y="209"/>
                      <a:pt x="871" y="83"/>
                    </a:cubicBezTo>
                    <a:cubicBezTo>
                      <a:pt x="912" y="63"/>
                      <a:pt x="891" y="0"/>
                      <a:pt x="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
              <p:cNvSpPr/>
              <p:nvPr/>
            </p:nvSpPr>
            <p:spPr>
              <a:xfrm>
                <a:off x="8371325" y="3975500"/>
                <a:ext cx="18325" cy="10300"/>
              </a:xfrm>
              <a:custGeom>
                <a:avLst/>
                <a:gdLst/>
                <a:ahLst/>
                <a:cxnLst/>
                <a:rect l="l" t="t" r="r" b="b"/>
                <a:pathLst>
                  <a:path w="733" h="412" extrusionOk="0">
                    <a:moveTo>
                      <a:pt x="508" y="0"/>
                    </a:moveTo>
                    <a:cubicBezTo>
                      <a:pt x="343" y="0"/>
                      <a:pt x="175" y="70"/>
                      <a:pt x="65" y="211"/>
                    </a:cubicBezTo>
                    <a:cubicBezTo>
                      <a:pt x="0" y="292"/>
                      <a:pt x="87" y="411"/>
                      <a:pt x="168" y="411"/>
                    </a:cubicBezTo>
                    <a:cubicBezTo>
                      <a:pt x="191" y="411"/>
                      <a:pt x="214" y="401"/>
                      <a:pt x="232" y="378"/>
                    </a:cubicBezTo>
                    <a:cubicBezTo>
                      <a:pt x="336" y="232"/>
                      <a:pt x="503" y="149"/>
                      <a:pt x="670" y="128"/>
                    </a:cubicBezTo>
                    <a:cubicBezTo>
                      <a:pt x="733" y="128"/>
                      <a:pt x="712" y="44"/>
                      <a:pt x="670" y="24"/>
                    </a:cubicBezTo>
                    <a:cubicBezTo>
                      <a:pt x="618" y="8"/>
                      <a:pt x="563" y="0"/>
                      <a:pt x="5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
              <p:cNvSpPr/>
              <p:nvPr/>
            </p:nvSpPr>
            <p:spPr>
              <a:xfrm>
                <a:off x="8394200" y="4059950"/>
                <a:ext cx="20900" cy="14000"/>
              </a:xfrm>
              <a:custGeom>
                <a:avLst/>
                <a:gdLst/>
                <a:ahLst/>
                <a:cxnLst/>
                <a:rect l="l" t="t" r="r" b="b"/>
                <a:pathLst>
                  <a:path w="836" h="560" extrusionOk="0">
                    <a:moveTo>
                      <a:pt x="755" y="0"/>
                    </a:moveTo>
                    <a:cubicBezTo>
                      <a:pt x="749" y="0"/>
                      <a:pt x="742" y="1"/>
                      <a:pt x="735" y="4"/>
                    </a:cubicBezTo>
                    <a:cubicBezTo>
                      <a:pt x="506" y="108"/>
                      <a:pt x="297" y="233"/>
                      <a:pt x="89" y="379"/>
                    </a:cubicBezTo>
                    <a:cubicBezTo>
                      <a:pt x="1" y="432"/>
                      <a:pt x="62" y="560"/>
                      <a:pt x="146" y="560"/>
                    </a:cubicBezTo>
                    <a:cubicBezTo>
                      <a:pt x="161" y="560"/>
                      <a:pt x="177" y="555"/>
                      <a:pt x="193" y="546"/>
                    </a:cubicBezTo>
                    <a:cubicBezTo>
                      <a:pt x="402" y="421"/>
                      <a:pt x="610" y="275"/>
                      <a:pt x="798" y="108"/>
                    </a:cubicBezTo>
                    <a:cubicBezTo>
                      <a:pt x="835" y="71"/>
                      <a:pt x="806"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8368775" y="4123650"/>
                <a:ext cx="17750" cy="4700"/>
              </a:xfrm>
              <a:custGeom>
                <a:avLst/>
                <a:gdLst/>
                <a:ahLst/>
                <a:cxnLst/>
                <a:rect l="l" t="t" r="r" b="b"/>
                <a:pathLst>
                  <a:path w="710" h="188" extrusionOk="0">
                    <a:moveTo>
                      <a:pt x="647" y="0"/>
                    </a:moveTo>
                    <a:cubicBezTo>
                      <a:pt x="418" y="21"/>
                      <a:pt x="209" y="63"/>
                      <a:pt x="0" y="146"/>
                    </a:cubicBezTo>
                    <a:cubicBezTo>
                      <a:pt x="167" y="167"/>
                      <a:pt x="313" y="167"/>
                      <a:pt x="501" y="188"/>
                    </a:cubicBezTo>
                    <a:cubicBezTo>
                      <a:pt x="543" y="167"/>
                      <a:pt x="605" y="125"/>
                      <a:pt x="668" y="104"/>
                    </a:cubicBezTo>
                    <a:cubicBezTo>
                      <a:pt x="710" y="63"/>
                      <a:pt x="689" y="0"/>
                      <a:pt x="6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8260700" y="3875575"/>
                <a:ext cx="22050" cy="10150"/>
              </a:xfrm>
              <a:custGeom>
                <a:avLst/>
                <a:gdLst/>
                <a:ahLst/>
                <a:cxnLst/>
                <a:rect l="l" t="t" r="r" b="b"/>
                <a:pathLst>
                  <a:path w="882" h="406" extrusionOk="0">
                    <a:moveTo>
                      <a:pt x="584" y="0"/>
                    </a:moveTo>
                    <a:cubicBezTo>
                      <a:pt x="397" y="0"/>
                      <a:pt x="222" y="71"/>
                      <a:pt x="89" y="204"/>
                    </a:cubicBezTo>
                    <a:cubicBezTo>
                      <a:pt x="1" y="274"/>
                      <a:pt x="92" y="405"/>
                      <a:pt x="186" y="405"/>
                    </a:cubicBezTo>
                    <a:cubicBezTo>
                      <a:pt x="203" y="405"/>
                      <a:pt x="219" y="401"/>
                      <a:pt x="235" y="391"/>
                    </a:cubicBezTo>
                    <a:cubicBezTo>
                      <a:pt x="402" y="287"/>
                      <a:pt x="611" y="204"/>
                      <a:pt x="819" y="162"/>
                    </a:cubicBezTo>
                    <a:cubicBezTo>
                      <a:pt x="882" y="141"/>
                      <a:pt x="882" y="58"/>
                      <a:pt x="819" y="37"/>
                    </a:cubicBezTo>
                    <a:cubicBezTo>
                      <a:pt x="740" y="12"/>
                      <a:pt x="661" y="0"/>
                      <a:pt x="5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8217025" y="3812350"/>
                <a:ext cx="4200" cy="3675"/>
              </a:xfrm>
              <a:custGeom>
                <a:avLst/>
                <a:gdLst/>
                <a:ahLst/>
                <a:cxnLst/>
                <a:rect l="l" t="t" r="r" b="b"/>
                <a:pathLst>
                  <a:path w="168" h="147" extrusionOk="0">
                    <a:moveTo>
                      <a:pt x="84" y="0"/>
                    </a:moveTo>
                    <a:cubicBezTo>
                      <a:pt x="1" y="0"/>
                      <a:pt x="1" y="125"/>
                      <a:pt x="84" y="146"/>
                    </a:cubicBezTo>
                    <a:cubicBezTo>
                      <a:pt x="168" y="125"/>
                      <a:pt x="168" y="0"/>
                      <a:pt x="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8294275" y="3845200"/>
                <a:ext cx="16125" cy="9950"/>
              </a:xfrm>
              <a:custGeom>
                <a:avLst/>
                <a:gdLst/>
                <a:ahLst/>
                <a:cxnLst/>
                <a:rect l="l" t="t" r="r" b="b"/>
                <a:pathLst>
                  <a:path w="645" h="398" extrusionOk="0">
                    <a:moveTo>
                      <a:pt x="444" y="1"/>
                    </a:moveTo>
                    <a:cubicBezTo>
                      <a:pt x="286" y="1"/>
                      <a:pt x="142" y="84"/>
                      <a:pt x="60" y="230"/>
                    </a:cubicBezTo>
                    <a:cubicBezTo>
                      <a:pt x="1" y="319"/>
                      <a:pt x="90" y="398"/>
                      <a:pt x="168" y="398"/>
                    </a:cubicBezTo>
                    <a:cubicBezTo>
                      <a:pt x="200" y="398"/>
                      <a:pt x="230" y="385"/>
                      <a:pt x="248" y="355"/>
                    </a:cubicBezTo>
                    <a:lnTo>
                      <a:pt x="269" y="355"/>
                    </a:lnTo>
                    <a:cubicBezTo>
                      <a:pt x="332" y="230"/>
                      <a:pt x="457" y="146"/>
                      <a:pt x="582" y="146"/>
                    </a:cubicBezTo>
                    <a:cubicBezTo>
                      <a:pt x="644" y="146"/>
                      <a:pt x="644" y="42"/>
                      <a:pt x="582" y="21"/>
                    </a:cubicBezTo>
                    <a:cubicBezTo>
                      <a:pt x="536" y="7"/>
                      <a:pt x="489" y="1"/>
                      <a:pt x="4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8254225" y="3809225"/>
                <a:ext cx="8200" cy="5275"/>
              </a:xfrm>
              <a:custGeom>
                <a:avLst/>
                <a:gdLst/>
                <a:ahLst/>
                <a:cxnLst/>
                <a:rect l="l" t="t" r="r" b="b"/>
                <a:pathLst>
                  <a:path w="328" h="211" extrusionOk="0">
                    <a:moveTo>
                      <a:pt x="140" y="0"/>
                    </a:moveTo>
                    <a:cubicBezTo>
                      <a:pt x="1" y="20"/>
                      <a:pt x="13" y="210"/>
                      <a:pt x="141" y="210"/>
                    </a:cubicBezTo>
                    <a:cubicBezTo>
                      <a:pt x="147" y="210"/>
                      <a:pt x="154" y="210"/>
                      <a:pt x="161" y="209"/>
                    </a:cubicBezTo>
                    <a:lnTo>
                      <a:pt x="161" y="188"/>
                    </a:lnTo>
                    <a:cubicBezTo>
                      <a:pt x="202" y="188"/>
                      <a:pt x="244" y="167"/>
                      <a:pt x="265" y="146"/>
                    </a:cubicBezTo>
                    <a:cubicBezTo>
                      <a:pt x="327" y="104"/>
                      <a:pt x="327" y="21"/>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
              <p:cNvSpPr/>
              <p:nvPr/>
            </p:nvSpPr>
            <p:spPr>
              <a:xfrm>
                <a:off x="8169975" y="3426400"/>
                <a:ext cx="20500" cy="9925"/>
              </a:xfrm>
              <a:custGeom>
                <a:avLst/>
                <a:gdLst/>
                <a:ahLst/>
                <a:cxnLst/>
                <a:rect l="l" t="t" r="r" b="b"/>
                <a:pathLst>
                  <a:path w="820" h="397" extrusionOk="0">
                    <a:moveTo>
                      <a:pt x="552" y="1"/>
                    </a:moveTo>
                    <a:cubicBezTo>
                      <a:pt x="367" y="1"/>
                      <a:pt x="186" y="85"/>
                      <a:pt x="68" y="233"/>
                    </a:cubicBezTo>
                    <a:cubicBezTo>
                      <a:pt x="1" y="301"/>
                      <a:pt x="70" y="396"/>
                      <a:pt x="155" y="396"/>
                    </a:cubicBezTo>
                    <a:cubicBezTo>
                      <a:pt x="174" y="396"/>
                      <a:pt x="195" y="391"/>
                      <a:pt x="214" y="379"/>
                    </a:cubicBezTo>
                    <a:cubicBezTo>
                      <a:pt x="360" y="254"/>
                      <a:pt x="569" y="171"/>
                      <a:pt x="757" y="171"/>
                    </a:cubicBezTo>
                    <a:cubicBezTo>
                      <a:pt x="819" y="150"/>
                      <a:pt x="819" y="66"/>
                      <a:pt x="777" y="45"/>
                    </a:cubicBezTo>
                    <a:cubicBezTo>
                      <a:pt x="704" y="15"/>
                      <a:pt x="628"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
              <p:cNvSpPr/>
              <p:nvPr/>
            </p:nvSpPr>
            <p:spPr>
              <a:xfrm>
                <a:off x="8213525" y="3463375"/>
                <a:ext cx="7600" cy="5975"/>
              </a:xfrm>
              <a:custGeom>
                <a:avLst/>
                <a:gdLst/>
                <a:ahLst/>
                <a:cxnLst/>
                <a:rect l="l" t="t" r="r" b="b"/>
                <a:pathLst>
                  <a:path w="304" h="239" extrusionOk="0">
                    <a:moveTo>
                      <a:pt x="228" y="0"/>
                    </a:moveTo>
                    <a:cubicBezTo>
                      <a:pt x="219" y="0"/>
                      <a:pt x="211" y="2"/>
                      <a:pt x="203" y="6"/>
                    </a:cubicBezTo>
                    <a:lnTo>
                      <a:pt x="78" y="68"/>
                    </a:lnTo>
                    <a:cubicBezTo>
                      <a:pt x="1" y="130"/>
                      <a:pt x="62" y="238"/>
                      <a:pt x="132" y="238"/>
                    </a:cubicBezTo>
                    <a:cubicBezTo>
                      <a:pt x="156" y="238"/>
                      <a:pt x="182" y="225"/>
                      <a:pt x="203" y="193"/>
                    </a:cubicBezTo>
                    <a:lnTo>
                      <a:pt x="287" y="68"/>
                    </a:lnTo>
                    <a:cubicBezTo>
                      <a:pt x="304" y="34"/>
                      <a:pt x="265" y="0"/>
                      <a:pt x="2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
              <p:cNvSpPr/>
              <p:nvPr/>
            </p:nvSpPr>
            <p:spPr>
              <a:xfrm>
                <a:off x="8124500" y="3356000"/>
                <a:ext cx="17825" cy="8625"/>
              </a:xfrm>
              <a:custGeom>
                <a:avLst/>
                <a:gdLst/>
                <a:ahLst/>
                <a:cxnLst/>
                <a:rect l="l" t="t" r="r" b="b"/>
                <a:pathLst>
                  <a:path w="713" h="345" extrusionOk="0">
                    <a:moveTo>
                      <a:pt x="634" y="1"/>
                    </a:moveTo>
                    <a:cubicBezTo>
                      <a:pt x="628" y="1"/>
                      <a:pt x="622" y="2"/>
                      <a:pt x="615" y="4"/>
                    </a:cubicBezTo>
                    <a:cubicBezTo>
                      <a:pt x="448" y="46"/>
                      <a:pt x="281" y="108"/>
                      <a:pt x="93" y="192"/>
                    </a:cubicBezTo>
                    <a:cubicBezTo>
                      <a:pt x="1" y="210"/>
                      <a:pt x="40" y="344"/>
                      <a:pt x="109" y="344"/>
                    </a:cubicBezTo>
                    <a:cubicBezTo>
                      <a:pt x="117" y="344"/>
                      <a:pt x="126" y="342"/>
                      <a:pt x="135" y="338"/>
                    </a:cubicBezTo>
                    <a:cubicBezTo>
                      <a:pt x="323" y="275"/>
                      <a:pt x="490" y="192"/>
                      <a:pt x="657" y="108"/>
                    </a:cubicBezTo>
                    <a:cubicBezTo>
                      <a:pt x="712" y="71"/>
                      <a:pt x="685" y="1"/>
                      <a:pt x="6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
              <p:cNvSpPr/>
              <p:nvPr/>
            </p:nvSpPr>
            <p:spPr>
              <a:xfrm>
                <a:off x="8188150" y="3496275"/>
                <a:ext cx="11000" cy="6550"/>
              </a:xfrm>
              <a:custGeom>
                <a:avLst/>
                <a:gdLst/>
                <a:ahLst/>
                <a:cxnLst/>
                <a:rect l="l" t="t" r="r" b="b"/>
                <a:pathLst>
                  <a:path w="440" h="262" extrusionOk="0">
                    <a:moveTo>
                      <a:pt x="341" y="0"/>
                    </a:moveTo>
                    <a:cubicBezTo>
                      <a:pt x="335" y="0"/>
                      <a:pt x="328" y="1"/>
                      <a:pt x="322" y="4"/>
                    </a:cubicBezTo>
                    <a:cubicBezTo>
                      <a:pt x="238" y="24"/>
                      <a:pt x="155" y="45"/>
                      <a:pt x="92" y="87"/>
                    </a:cubicBezTo>
                    <a:cubicBezTo>
                      <a:pt x="1" y="142"/>
                      <a:pt x="54" y="261"/>
                      <a:pt x="139" y="261"/>
                    </a:cubicBezTo>
                    <a:cubicBezTo>
                      <a:pt x="150" y="261"/>
                      <a:pt x="163" y="259"/>
                      <a:pt x="176" y="254"/>
                    </a:cubicBezTo>
                    <a:cubicBezTo>
                      <a:pt x="238" y="212"/>
                      <a:pt x="322" y="170"/>
                      <a:pt x="384" y="129"/>
                    </a:cubicBezTo>
                    <a:cubicBezTo>
                      <a:pt x="440" y="73"/>
                      <a:pt x="396" y="0"/>
                      <a:pt x="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
              <p:cNvSpPr/>
              <p:nvPr/>
            </p:nvSpPr>
            <p:spPr>
              <a:xfrm>
                <a:off x="8247675" y="3567800"/>
                <a:ext cx="16825" cy="10475"/>
              </a:xfrm>
              <a:custGeom>
                <a:avLst/>
                <a:gdLst/>
                <a:ahLst/>
                <a:cxnLst/>
                <a:rect l="l" t="t" r="r" b="b"/>
                <a:pathLst>
                  <a:path w="673" h="419" extrusionOk="0">
                    <a:moveTo>
                      <a:pt x="589" y="0"/>
                    </a:moveTo>
                    <a:cubicBezTo>
                      <a:pt x="381" y="42"/>
                      <a:pt x="193" y="146"/>
                      <a:pt x="47" y="313"/>
                    </a:cubicBezTo>
                    <a:cubicBezTo>
                      <a:pt x="0" y="360"/>
                      <a:pt x="59" y="419"/>
                      <a:pt x="109" y="419"/>
                    </a:cubicBezTo>
                    <a:cubicBezTo>
                      <a:pt x="125" y="419"/>
                      <a:pt x="141" y="412"/>
                      <a:pt x="151" y="396"/>
                    </a:cubicBezTo>
                    <a:cubicBezTo>
                      <a:pt x="277" y="250"/>
                      <a:pt x="423" y="146"/>
                      <a:pt x="610" y="84"/>
                    </a:cubicBezTo>
                    <a:cubicBezTo>
                      <a:pt x="673" y="84"/>
                      <a:pt x="652" y="0"/>
                      <a:pt x="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
              <p:cNvSpPr/>
              <p:nvPr/>
            </p:nvSpPr>
            <p:spPr>
              <a:xfrm>
                <a:off x="8292450" y="3593350"/>
                <a:ext cx="15350" cy="8550"/>
              </a:xfrm>
              <a:custGeom>
                <a:avLst/>
                <a:gdLst/>
                <a:ahLst/>
                <a:cxnLst/>
                <a:rect l="l" t="t" r="r" b="b"/>
                <a:pathLst>
                  <a:path w="614" h="342" extrusionOk="0">
                    <a:moveTo>
                      <a:pt x="530" y="0"/>
                    </a:moveTo>
                    <a:cubicBezTo>
                      <a:pt x="384" y="42"/>
                      <a:pt x="217" y="104"/>
                      <a:pt x="92" y="167"/>
                    </a:cubicBezTo>
                    <a:cubicBezTo>
                      <a:pt x="0" y="222"/>
                      <a:pt x="69" y="341"/>
                      <a:pt x="144" y="341"/>
                    </a:cubicBezTo>
                    <a:cubicBezTo>
                      <a:pt x="154" y="341"/>
                      <a:pt x="165" y="339"/>
                      <a:pt x="175" y="334"/>
                    </a:cubicBezTo>
                    <a:cubicBezTo>
                      <a:pt x="321" y="250"/>
                      <a:pt x="446" y="188"/>
                      <a:pt x="571" y="84"/>
                    </a:cubicBezTo>
                    <a:cubicBezTo>
                      <a:pt x="613" y="42"/>
                      <a:pt x="571" y="0"/>
                      <a:pt x="5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
              <p:cNvSpPr/>
              <p:nvPr/>
            </p:nvSpPr>
            <p:spPr>
              <a:xfrm>
                <a:off x="8290300" y="3664775"/>
                <a:ext cx="14350" cy="8025"/>
              </a:xfrm>
              <a:custGeom>
                <a:avLst/>
                <a:gdLst/>
                <a:ahLst/>
                <a:cxnLst/>
                <a:rect l="l" t="t" r="r" b="b"/>
                <a:pathLst>
                  <a:path w="574" h="321" extrusionOk="0">
                    <a:moveTo>
                      <a:pt x="511" y="1"/>
                    </a:moveTo>
                    <a:cubicBezTo>
                      <a:pt x="365" y="42"/>
                      <a:pt x="219" y="105"/>
                      <a:pt x="73" y="167"/>
                    </a:cubicBezTo>
                    <a:cubicBezTo>
                      <a:pt x="0" y="204"/>
                      <a:pt x="55" y="321"/>
                      <a:pt x="126" y="321"/>
                    </a:cubicBezTo>
                    <a:cubicBezTo>
                      <a:pt x="136" y="321"/>
                      <a:pt x="147" y="319"/>
                      <a:pt x="157" y="313"/>
                    </a:cubicBezTo>
                    <a:cubicBezTo>
                      <a:pt x="303" y="251"/>
                      <a:pt x="428" y="167"/>
                      <a:pt x="553" y="63"/>
                    </a:cubicBezTo>
                    <a:cubicBezTo>
                      <a:pt x="574" y="21"/>
                      <a:pt x="553" y="1"/>
                      <a:pt x="5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
              <p:cNvSpPr/>
              <p:nvPr/>
            </p:nvSpPr>
            <p:spPr>
              <a:xfrm>
                <a:off x="8318100" y="3707775"/>
                <a:ext cx="10450" cy="9275"/>
              </a:xfrm>
              <a:custGeom>
                <a:avLst/>
                <a:gdLst/>
                <a:ahLst/>
                <a:cxnLst/>
                <a:rect l="l" t="t" r="r" b="b"/>
                <a:pathLst>
                  <a:path w="418" h="371" extrusionOk="0">
                    <a:moveTo>
                      <a:pt x="332" y="0"/>
                    </a:moveTo>
                    <a:cubicBezTo>
                      <a:pt x="320" y="0"/>
                      <a:pt x="308" y="4"/>
                      <a:pt x="296" y="12"/>
                    </a:cubicBezTo>
                    <a:cubicBezTo>
                      <a:pt x="213" y="74"/>
                      <a:pt x="129" y="137"/>
                      <a:pt x="67" y="199"/>
                    </a:cubicBezTo>
                    <a:cubicBezTo>
                      <a:pt x="1" y="265"/>
                      <a:pt x="65" y="370"/>
                      <a:pt x="136" y="370"/>
                    </a:cubicBezTo>
                    <a:cubicBezTo>
                      <a:pt x="155" y="370"/>
                      <a:pt x="174" y="363"/>
                      <a:pt x="192" y="345"/>
                    </a:cubicBezTo>
                    <a:cubicBezTo>
                      <a:pt x="275" y="262"/>
                      <a:pt x="338" y="199"/>
                      <a:pt x="401" y="95"/>
                    </a:cubicBezTo>
                    <a:cubicBezTo>
                      <a:pt x="417" y="61"/>
                      <a:pt x="380"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
              <p:cNvSpPr/>
              <p:nvPr/>
            </p:nvSpPr>
            <p:spPr>
              <a:xfrm>
                <a:off x="8445425" y="2818475"/>
                <a:ext cx="10975" cy="5775"/>
              </a:xfrm>
              <a:custGeom>
                <a:avLst/>
                <a:gdLst/>
                <a:ahLst/>
                <a:cxnLst/>
                <a:rect l="l" t="t" r="r" b="b"/>
                <a:pathLst>
                  <a:path w="439" h="231" extrusionOk="0">
                    <a:moveTo>
                      <a:pt x="147" y="1"/>
                    </a:moveTo>
                    <a:cubicBezTo>
                      <a:pt x="1" y="22"/>
                      <a:pt x="1" y="230"/>
                      <a:pt x="147" y="230"/>
                    </a:cubicBezTo>
                    <a:cubicBezTo>
                      <a:pt x="209" y="230"/>
                      <a:pt x="293" y="230"/>
                      <a:pt x="376" y="209"/>
                    </a:cubicBezTo>
                    <a:cubicBezTo>
                      <a:pt x="439" y="168"/>
                      <a:pt x="439" y="63"/>
                      <a:pt x="376" y="43"/>
                    </a:cubicBezTo>
                    <a:cubicBezTo>
                      <a:pt x="293" y="22"/>
                      <a:pt x="209" y="1"/>
                      <a:pt x="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
              <p:cNvSpPr/>
              <p:nvPr/>
            </p:nvSpPr>
            <p:spPr>
              <a:xfrm>
                <a:off x="8477825" y="2756425"/>
                <a:ext cx="20800" cy="5250"/>
              </a:xfrm>
              <a:custGeom>
                <a:avLst/>
                <a:gdLst/>
                <a:ahLst/>
                <a:cxnLst/>
                <a:rect l="l" t="t" r="r" b="b"/>
                <a:pathLst>
                  <a:path w="832" h="210" extrusionOk="0">
                    <a:moveTo>
                      <a:pt x="790" y="1"/>
                    </a:moveTo>
                    <a:cubicBezTo>
                      <a:pt x="540" y="22"/>
                      <a:pt x="311" y="43"/>
                      <a:pt x="60" y="84"/>
                    </a:cubicBezTo>
                    <a:cubicBezTo>
                      <a:pt x="1" y="84"/>
                      <a:pt x="17" y="198"/>
                      <a:pt x="91" y="209"/>
                    </a:cubicBezTo>
                    <a:lnTo>
                      <a:pt x="91" y="209"/>
                    </a:lnTo>
                    <a:cubicBezTo>
                      <a:pt x="337" y="187"/>
                      <a:pt x="564" y="146"/>
                      <a:pt x="790" y="84"/>
                    </a:cubicBezTo>
                    <a:cubicBezTo>
                      <a:pt x="832" y="63"/>
                      <a:pt x="832" y="1"/>
                      <a:pt x="790" y="1"/>
                    </a:cubicBezTo>
                    <a:close/>
                    <a:moveTo>
                      <a:pt x="91" y="209"/>
                    </a:moveTo>
                    <a:cubicBezTo>
                      <a:pt x="87" y="209"/>
                      <a:pt x="84" y="209"/>
                      <a:pt x="81" y="209"/>
                    </a:cubicBezTo>
                    <a:lnTo>
                      <a:pt x="102" y="209"/>
                    </a:lnTo>
                    <a:cubicBezTo>
                      <a:pt x="98" y="209"/>
                      <a:pt x="94" y="209"/>
                      <a:pt x="91" y="20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
              <p:cNvSpPr/>
              <p:nvPr/>
            </p:nvSpPr>
            <p:spPr>
              <a:xfrm>
                <a:off x="8478550" y="2812700"/>
                <a:ext cx="13700" cy="6475"/>
              </a:xfrm>
              <a:custGeom>
                <a:avLst/>
                <a:gdLst/>
                <a:ahLst/>
                <a:cxnLst/>
                <a:rect l="l" t="t" r="r" b="b"/>
                <a:pathLst>
                  <a:path w="548" h="259" extrusionOk="0">
                    <a:moveTo>
                      <a:pt x="466" y="0"/>
                    </a:moveTo>
                    <a:cubicBezTo>
                      <a:pt x="461" y="0"/>
                      <a:pt x="455" y="1"/>
                      <a:pt x="448" y="2"/>
                    </a:cubicBezTo>
                    <a:cubicBezTo>
                      <a:pt x="344" y="2"/>
                      <a:pt x="219" y="23"/>
                      <a:pt x="115" y="65"/>
                    </a:cubicBezTo>
                    <a:cubicBezTo>
                      <a:pt x="1" y="84"/>
                      <a:pt x="42" y="258"/>
                      <a:pt x="145" y="258"/>
                    </a:cubicBezTo>
                    <a:cubicBezTo>
                      <a:pt x="155" y="258"/>
                      <a:pt x="166" y="256"/>
                      <a:pt x="177" y="253"/>
                    </a:cubicBezTo>
                    <a:cubicBezTo>
                      <a:pt x="282" y="211"/>
                      <a:pt x="386" y="169"/>
                      <a:pt x="490" y="128"/>
                    </a:cubicBezTo>
                    <a:cubicBezTo>
                      <a:pt x="548" y="108"/>
                      <a:pt x="535" y="0"/>
                      <a:pt x="4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
              <p:cNvSpPr/>
              <p:nvPr/>
            </p:nvSpPr>
            <p:spPr>
              <a:xfrm>
                <a:off x="8453775" y="2895650"/>
                <a:ext cx="14625" cy="4725"/>
              </a:xfrm>
              <a:custGeom>
                <a:avLst/>
                <a:gdLst/>
                <a:ahLst/>
                <a:cxnLst/>
                <a:rect l="l" t="t" r="r" b="b"/>
                <a:pathLst>
                  <a:path w="585" h="189" extrusionOk="0">
                    <a:moveTo>
                      <a:pt x="105" y="1"/>
                    </a:moveTo>
                    <a:cubicBezTo>
                      <a:pt x="0" y="1"/>
                      <a:pt x="0" y="168"/>
                      <a:pt x="105" y="188"/>
                    </a:cubicBezTo>
                    <a:cubicBezTo>
                      <a:pt x="251" y="188"/>
                      <a:pt x="376" y="168"/>
                      <a:pt x="522" y="147"/>
                    </a:cubicBezTo>
                    <a:cubicBezTo>
                      <a:pt x="584" y="147"/>
                      <a:pt x="584" y="42"/>
                      <a:pt x="522" y="22"/>
                    </a:cubicBezTo>
                    <a:cubicBezTo>
                      <a:pt x="376" y="1"/>
                      <a:pt x="251" y="1"/>
                      <a:pt x="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
              <p:cNvSpPr/>
              <p:nvPr/>
            </p:nvSpPr>
            <p:spPr>
              <a:xfrm>
                <a:off x="8436900" y="2973750"/>
                <a:ext cx="31500" cy="7975"/>
              </a:xfrm>
              <a:custGeom>
                <a:avLst/>
                <a:gdLst/>
                <a:ahLst/>
                <a:cxnLst/>
                <a:rect l="l" t="t" r="r" b="b"/>
                <a:pathLst>
                  <a:path w="1260" h="319" extrusionOk="0">
                    <a:moveTo>
                      <a:pt x="667" y="0"/>
                    </a:moveTo>
                    <a:cubicBezTo>
                      <a:pt x="482" y="0"/>
                      <a:pt x="300" y="37"/>
                      <a:pt x="133" y="110"/>
                    </a:cubicBezTo>
                    <a:cubicBezTo>
                      <a:pt x="0" y="129"/>
                      <a:pt x="40" y="303"/>
                      <a:pt x="158" y="303"/>
                    </a:cubicBezTo>
                    <a:cubicBezTo>
                      <a:pt x="170" y="303"/>
                      <a:pt x="182" y="301"/>
                      <a:pt x="195" y="297"/>
                    </a:cubicBezTo>
                    <a:lnTo>
                      <a:pt x="195" y="318"/>
                    </a:lnTo>
                    <a:cubicBezTo>
                      <a:pt x="529" y="235"/>
                      <a:pt x="863" y="256"/>
                      <a:pt x="1218" y="193"/>
                    </a:cubicBezTo>
                    <a:cubicBezTo>
                      <a:pt x="1259" y="172"/>
                      <a:pt x="1259" y="110"/>
                      <a:pt x="1218" y="110"/>
                    </a:cubicBezTo>
                    <a:cubicBezTo>
                      <a:pt x="1040" y="37"/>
                      <a:pt x="853"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
              <p:cNvSpPr/>
              <p:nvPr/>
            </p:nvSpPr>
            <p:spPr>
              <a:xfrm>
                <a:off x="8451225" y="3036450"/>
                <a:ext cx="28125" cy="6325"/>
              </a:xfrm>
              <a:custGeom>
                <a:avLst/>
                <a:gdLst/>
                <a:ahLst/>
                <a:cxnLst/>
                <a:rect l="l" t="t" r="r" b="b"/>
                <a:pathLst>
                  <a:path w="1125" h="253" extrusionOk="0">
                    <a:moveTo>
                      <a:pt x="1041" y="0"/>
                    </a:moveTo>
                    <a:cubicBezTo>
                      <a:pt x="728" y="0"/>
                      <a:pt x="436" y="21"/>
                      <a:pt x="123" y="84"/>
                    </a:cubicBezTo>
                    <a:cubicBezTo>
                      <a:pt x="24" y="84"/>
                      <a:pt x="0" y="252"/>
                      <a:pt x="105" y="252"/>
                    </a:cubicBezTo>
                    <a:cubicBezTo>
                      <a:pt x="110" y="252"/>
                      <a:pt x="116" y="252"/>
                      <a:pt x="123" y="251"/>
                    </a:cubicBezTo>
                    <a:cubicBezTo>
                      <a:pt x="436" y="251"/>
                      <a:pt x="749" y="188"/>
                      <a:pt x="1041" y="125"/>
                    </a:cubicBezTo>
                    <a:cubicBezTo>
                      <a:pt x="1124" y="105"/>
                      <a:pt x="1124" y="0"/>
                      <a:pt x="10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
              <p:cNvSpPr/>
              <p:nvPr/>
            </p:nvSpPr>
            <p:spPr>
              <a:xfrm>
                <a:off x="8441500" y="3098975"/>
                <a:ext cx="18025" cy="7300"/>
              </a:xfrm>
              <a:custGeom>
                <a:avLst/>
                <a:gdLst/>
                <a:ahLst/>
                <a:cxnLst/>
                <a:rect l="l" t="t" r="r" b="b"/>
                <a:pathLst>
                  <a:path w="721" h="292" extrusionOk="0">
                    <a:moveTo>
                      <a:pt x="572" y="1"/>
                    </a:moveTo>
                    <a:cubicBezTo>
                      <a:pt x="457" y="1"/>
                      <a:pt x="322" y="107"/>
                      <a:pt x="223" y="107"/>
                    </a:cubicBezTo>
                    <a:cubicBezTo>
                      <a:pt x="199" y="107"/>
                      <a:pt x="177" y="101"/>
                      <a:pt x="158" y="86"/>
                    </a:cubicBezTo>
                    <a:cubicBezTo>
                      <a:pt x="144" y="79"/>
                      <a:pt x="131" y="76"/>
                      <a:pt x="118" y="76"/>
                    </a:cubicBezTo>
                    <a:cubicBezTo>
                      <a:pt x="51" y="76"/>
                      <a:pt x="1" y="158"/>
                      <a:pt x="53" y="211"/>
                    </a:cubicBezTo>
                    <a:cubicBezTo>
                      <a:pt x="99" y="241"/>
                      <a:pt x="156" y="261"/>
                      <a:pt x="216" y="261"/>
                    </a:cubicBezTo>
                    <a:cubicBezTo>
                      <a:pt x="238" y="261"/>
                      <a:pt x="260" y="258"/>
                      <a:pt x="283" y="252"/>
                    </a:cubicBezTo>
                    <a:cubicBezTo>
                      <a:pt x="320" y="252"/>
                      <a:pt x="417" y="201"/>
                      <a:pt x="493" y="176"/>
                    </a:cubicBezTo>
                    <a:lnTo>
                      <a:pt x="493" y="176"/>
                    </a:lnTo>
                    <a:cubicBezTo>
                      <a:pt x="492" y="180"/>
                      <a:pt x="491" y="185"/>
                      <a:pt x="491" y="190"/>
                    </a:cubicBezTo>
                    <a:cubicBezTo>
                      <a:pt x="500" y="262"/>
                      <a:pt x="544" y="291"/>
                      <a:pt x="591" y="291"/>
                    </a:cubicBezTo>
                    <a:cubicBezTo>
                      <a:pt x="653" y="291"/>
                      <a:pt x="721" y="240"/>
                      <a:pt x="721" y="169"/>
                    </a:cubicBezTo>
                    <a:cubicBezTo>
                      <a:pt x="721" y="86"/>
                      <a:pt x="679" y="23"/>
                      <a:pt x="596" y="2"/>
                    </a:cubicBezTo>
                    <a:cubicBezTo>
                      <a:pt x="588" y="1"/>
                      <a:pt x="580" y="1"/>
                      <a:pt x="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
              <p:cNvSpPr/>
              <p:nvPr/>
            </p:nvSpPr>
            <p:spPr>
              <a:xfrm>
                <a:off x="8430225" y="3155975"/>
                <a:ext cx="19400" cy="7075"/>
              </a:xfrm>
              <a:custGeom>
                <a:avLst/>
                <a:gdLst/>
                <a:ahLst/>
                <a:cxnLst/>
                <a:rect l="l" t="t" r="r" b="b"/>
                <a:pathLst>
                  <a:path w="776" h="283" extrusionOk="0">
                    <a:moveTo>
                      <a:pt x="531" y="1"/>
                    </a:moveTo>
                    <a:cubicBezTo>
                      <a:pt x="377" y="1"/>
                      <a:pt x="226" y="43"/>
                      <a:pt x="87" y="121"/>
                    </a:cubicBezTo>
                    <a:cubicBezTo>
                      <a:pt x="1" y="173"/>
                      <a:pt x="58" y="282"/>
                      <a:pt x="139" y="282"/>
                    </a:cubicBezTo>
                    <a:cubicBezTo>
                      <a:pt x="156" y="282"/>
                      <a:pt x="174" y="277"/>
                      <a:pt x="191" y="267"/>
                    </a:cubicBezTo>
                    <a:cubicBezTo>
                      <a:pt x="251" y="241"/>
                      <a:pt x="315" y="219"/>
                      <a:pt x="381" y="202"/>
                    </a:cubicBezTo>
                    <a:lnTo>
                      <a:pt x="381" y="202"/>
                    </a:lnTo>
                    <a:cubicBezTo>
                      <a:pt x="382" y="236"/>
                      <a:pt x="412" y="270"/>
                      <a:pt x="446" y="270"/>
                    </a:cubicBezTo>
                    <a:cubicBezTo>
                      <a:pt x="451" y="270"/>
                      <a:pt x="457" y="269"/>
                      <a:pt x="462" y="267"/>
                    </a:cubicBezTo>
                    <a:cubicBezTo>
                      <a:pt x="525" y="225"/>
                      <a:pt x="629" y="183"/>
                      <a:pt x="692" y="163"/>
                    </a:cubicBezTo>
                    <a:cubicBezTo>
                      <a:pt x="775" y="142"/>
                      <a:pt x="775" y="17"/>
                      <a:pt x="692" y="17"/>
                    </a:cubicBezTo>
                    <a:cubicBezTo>
                      <a:pt x="638" y="6"/>
                      <a:pt x="584" y="1"/>
                      <a:pt x="5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
              <p:cNvSpPr/>
              <p:nvPr/>
            </p:nvSpPr>
            <p:spPr>
              <a:xfrm>
                <a:off x="8476700" y="3145600"/>
                <a:ext cx="17775" cy="4875"/>
              </a:xfrm>
              <a:custGeom>
                <a:avLst/>
                <a:gdLst/>
                <a:ahLst/>
                <a:cxnLst/>
                <a:rect l="l" t="t" r="r" b="b"/>
                <a:pathLst>
                  <a:path w="711" h="195" extrusionOk="0">
                    <a:moveTo>
                      <a:pt x="335" y="1"/>
                    </a:moveTo>
                    <a:cubicBezTo>
                      <a:pt x="264" y="1"/>
                      <a:pt x="195" y="6"/>
                      <a:pt x="126" y="14"/>
                    </a:cubicBezTo>
                    <a:cubicBezTo>
                      <a:pt x="1" y="14"/>
                      <a:pt x="1" y="181"/>
                      <a:pt x="126" y="181"/>
                    </a:cubicBezTo>
                    <a:cubicBezTo>
                      <a:pt x="195" y="190"/>
                      <a:pt x="264" y="195"/>
                      <a:pt x="335" y="195"/>
                    </a:cubicBezTo>
                    <a:cubicBezTo>
                      <a:pt x="435" y="195"/>
                      <a:pt x="538" y="185"/>
                      <a:pt x="648" y="160"/>
                    </a:cubicBezTo>
                    <a:cubicBezTo>
                      <a:pt x="710" y="140"/>
                      <a:pt x="710" y="56"/>
                      <a:pt x="648" y="35"/>
                    </a:cubicBezTo>
                    <a:cubicBezTo>
                      <a:pt x="538" y="11"/>
                      <a:pt x="435" y="1"/>
                      <a:pt x="3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
              <p:cNvSpPr/>
              <p:nvPr/>
            </p:nvSpPr>
            <p:spPr>
              <a:xfrm>
                <a:off x="8449075" y="3189525"/>
                <a:ext cx="10975" cy="6500"/>
              </a:xfrm>
              <a:custGeom>
                <a:avLst/>
                <a:gdLst/>
                <a:ahLst/>
                <a:cxnLst/>
                <a:rect l="l" t="t" r="r" b="b"/>
                <a:pathLst>
                  <a:path w="439" h="260" extrusionOk="0">
                    <a:moveTo>
                      <a:pt x="306" y="0"/>
                    </a:moveTo>
                    <a:cubicBezTo>
                      <a:pt x="281" y="0"/>
                      <a:pt x="258" y="10"/>
                      <a:pt x="243" y="28"/>
                    </a:cubicBezTo>
                    <a:lnTo>
                      <a:pt x="243" y="28"/>
                    </a:lnTo>
                    <a:cubicBezTo>
                      <a:pt x="230" y="23"/>
                      <a:pt x="218" y="18"/>
                      <a:pt x="209" y="9"/>
                    </a:cubicBezTo>
                    <a:lnTo>
                      <a:pt x="105" y="9"/>
                    </a:lnTo>
                    <a:cubicBezTo>
                      <a:pt x="21" y="9"/>
                      <a:pt x="1" y="93"/>
                      <a:pt x="42" y="135"/>
                    </a:cubicBezTo>
                    <a:cubicBezTo>
                      <a:pt x="105" y="197"/>
                      <a:pt x="188" y="239"/>
                      <a:pt x="293" y="260"/>
                    </a:cubicBezTo>
                    <a:cubicBezTo>
                      <a:pt x="376" y="239"/>
                      <a:pt x="439" y="114"/>
                      <a:pt x="376" y="30"/>
                    </a:cubicBezTo>
                    <a:cubicBezTo>
                      <a:pt x="355" y="9"/>
                      <a:pt x="330"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
              <p:cNvSpPr/>
              <p:nvPr/>
            </p:nvSpPr>
            <p:spPr>
              <a:xfrm>
                <a:off x="8426100" y="3245375"/>
                <a:ext cx="24500" cy="10275"/>
              </a:xfrm>
              <a:custGeom>
                <a:avLst/>
                <a:gdLst/>
                <a:ahLst/>
                <a:cxnLst/>
                <a:rect l="l" t="t" r="r" b="b"/>
                <a:pathLst>
                  <a:path w="980" h="411" extrusionOk="0">
                    <a:moveTo>
                      <a:pt x="602" y="1"/>
                    </a:moveTo>
                    <a:cubicBezTo>
                      <a:pt x="400" y="1"/>
                      <a:pt x="190" y="106"/>
                      <a:pt x="64" y="257"/>
                    </a:cubicBezTo>
                    <a:cubicBezTo>
                      <a:pt x="0" y="321"/>
                      <a:pt x="59" y="410"/>
                      <a:pt x="128" y="410"/>
                    </a:cubicBezTo>
                    <a:cubicBezTo>
                      <a:pt x="148" y="410"/>
                      <a:pt x="170" y="402"/>
                      <a:pt x="189" y="383"/>
                    </a:cubicBezTo>
                    <a:cubicBezTo>
                      <a:pt x="316" y="256"/>
                      <a:pt x="481" y="186"/>
                      <a:pt x="651" y="186"/>
                    </a:cubicBezTo>
                    <a:cubicBezTo>
                      <a:pt x="733" y="186"/>
                      <a:pt x="817" y="203"/>
                      <a:pt x="899" y="237"/>
                    </a:cubicBezTo>
                    <a:cubicBezTo>
                      <a:pt x="907" y="239"/>
                      <a:pt x="915" y="241"/>
                      <a:pt x="922" y="241"/>
                    </a:cubicBezTo>
                    <a:cubicBezTo>
                      <a:pt x="966" y="241"/>
                      <a:pt x="979" y="189"/>
                      <a:pt x="961" y="153"/>
                    </a:cubicBezTo>
                    <a:cubicBezTo>
                      <a:pt x="862" y="46"/>
                      <a:pt x="734" y="1"/>
                      <a:pt x="6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
              <p:cNvSpPr/>
              <p:nvPr/>
            </p:nvSpPr>
            <p:spPr>
              <a:xfrm>
                <a:off x="8460850" y="2706900"/>
                <a:ext cx="15875" cy="6950"/>
              </a:xfrm>
              <a:custGeom>
                <a:avLst/>
                <a:gdLst/>
                <a:ahLst/>
                <a:cxnLst/>
                <a:rect l="l" t="t" r="r" b="b"/>
                <a:pathLst>
                  <a:path w="635" h="278" extrusionOk="0">
                    <a:moveTo>
                      <a:pt x="552" y="0"/>
                    </a:moveTo>
                    <a:cubicBezTo>
                      <a:pt x="385" y="21"/>
                      <a:pt x="260" y="63"/>
                      <a:pt x="114" y="105"/>
                    </a:cubicBezTo>
                    <a:cubicBezTo>
                      <a:pt x="1" y="123"/>
                      <a:pt x="40" y="278"/>
                      <a:pt x="126" y="278"/>
                    </a:cubicBezTo>
                    <a:cubicBezTo>
                      <a:pt x="135" y="278"/>
                      <a:pt x="145" y="276"/>
                      <a:pt x="155" y="272"/>
                    </a:cubicBezTo>
                    <a:cubicBezTo>
                      <a:pt x="301" y="251"/>
                      <a:pt x="447" y="209"/>
                      <a:pt x="572" y="146"/>
                    </a:cubicBezTo>
                    <a:cubicBezTo>
                      <a:pt x="635" y="105"/>
                      <a:pt x="614" y="21"/>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
              <p:cNvSpPr/>
              <p:nvPr/>
            </p:nvSpPr>
            <p:spPr>
              <a:xfrm>
                <a:off x="8483900" y="2630775"/>
                <a:ext cx="20450" cy="6625"/>
              </a:xfrm>
              <a:custGeom>
                <a:avLst/>
                <a:gdLst/>
                <a:ahLst/>
                <a:cxnLst/>
                <a:rect l="l" t="t" r="r" b="b"/>
                <a:pathLst>
                  <a:path w="818" h="265" extrusionOk="0">
                    <a:moveTo>
                      <a:pt x="539" y="1"/>
                    </a:moveTo>
                    <a:cubicBezTo>
                      <a:pt x="383" y="1"/>
                      <a:pt x="231" y="33"/>
                      <a:pt x="88" y="104"/>
                    </a:cubicBezTo>
                    <a:cubicBezTo>
                      <a:pt x="0" y="140"/>
                      <a:pt x="46" y="264"/>
                      <a:pt x="125" y="264"/>
                    </a:cubicBezTo>
                    <a:cubicBezTo>
                      <a:pt x="140" y="264"/>
                      <a:pt x="156" y="260"/>
                      <a:pt x="172" y="250"/>
                    </a:cubicBezTo>
                    <a:cubicBezTo>
                      <a:pt x="360" y="167"/>
                      <a:pt x="547" y="125"/>
                      <a:pt x="756" y="125"/>
                    </a:cubicBezTo>
                    <a:cubicBezTo>
                      <a:pt x="761" y="127"/>
                      <a:pt x="767" y="128"/>
                      <a:pt x="771" y="128"/>
                    </a:cubicBezTo>
                    <a:cubicBezTo>
                      <a:pt x="818" y="128"/>
                      <a:pt x="813" y="40"/>
                      <a:pt x="756" y="21"/>
                    </a:cubicBezTo>
                    <a:cubicBezTo>
                      <a:pt x="683" y="8"/>
                      <a:pt x="611" y="1"/>
                      <a:pt x="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
              <p:cNvSpPr/>
              <p:nvPr/>
            </p:nvSpPr>
            <p:spPr>
              <a:xfrm>
                <a:off x="8468900" y="2574375"/>
                <a:ext cx="25450" cy="7500"/>
              </a:xfrm>
              <a:custGeom>
                <a:avLst/>
                <a:gdLst/>
                <a:ahLst/>
                <a:cxnLst/>
                <a:rect l="l" t="t" r="r" b="b"/>
                <a:pathLst>
                  <a:path w="1018" h="300" extrusionOk="0">
                    <a:moveTo>
                      <a:pt x="943" y="0"/>
                    </a:moveTo>
                    <a:cubicBezTo>
                      <a:pt x="935" y="0"/>
                      <a:pt x="927" y="1"/>
                      <a:pt x="918" y="4"/>
                    </a:cubicBezTo>
                    <a:cubicBezTo>
                      <a:pt x="918" y="4"/>
                      <a:pt x="918" y="4"/>
                      <a:pt x="918" y="4"/>
                    </a:cubicBezTo>
                    <a:lnTo>
                      <a:pt x="918" y="4"/>
                    </a:lnTo>
                    <a:lnTo>
                      <a:pt x="626" y="45"/>
                    </a:lnTo>
                    <a:cubicBezTo>
                      <a:pt x="608" y="45"/>
                      <a:pt x="597" y="52"/>
                      <a:pt x="591" y="62"/>
                    </a:cubicBezTo>
                    <a:lnTo>
                      <a:pt x="591" y="62"/>
                    </a:lnTo>
                    <a:cubicBezTo>
                      <a:pt x="438" y="80"/>
                      <a:pt x="282" y="87"/>
                      <a:pt x="125" y="87"/>
                    </a:cubicBezTo>
                    <a:cubicBezTo>
                      <a:pt x="0" y="87"/>
                      <a:pt x="0" y="275"/>
                      <a:pt x="125" y="296"/>
                    </a:cubicBezTo>
                    <a:cubicBezTo>
                      <a:pt x="162" y="298"/>
                      <a:pt x="198" y="299"/>
                      <a:pt x="235" y="299"/>
                    </a:cubicBezTo>
                    <a:cubicBezTo>
                      <a:pt x="490" y="299"/>
                      <a:pt x="743" y="236"/>
                      <a:pt x="980" y="108"/>
                    </a:cubicBezTo>
                    <a:cubicBezTo>
                      <a:pt x="1018" y="71"/>
                      <a:pt x="1005"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
              <p:cNvSpPr/>
              <p:nvPr/>
            </p:nvSpPr>
            <p:spPr>
              <a:xfrm>
                <a:off x="8423525" y="2592700"/>
                <a:ext cx="17225" cy="6275"/>
              </a:xfrm>
              <a:custGeom>
                <a:avLst/>
                <a:gdLst/>
                <a:ahLst/>
                <a:cxnLst/>
                <a:rect l="l" t="t" r="r" b="b"/>
                <a:pathLst>
                  <a:path w="689" h="251" extrusionOk="0">
                    <a:moveTo>
                      <a:pt x="605" y="1"/>
                    </a:moveTo>
                    <a:cubicBezTo>
                      <a:pt x="438" y="21"/>
                      <a:pt x="251" y="63"/>
                      <a:pt x="84" y="105"/>
                    </a:cubicBezTo>
                    <a:cubicBezTo>
                      <a:pt x="0" y="126"/>
                      <a:pt x="42" y="251"/>
                      <a:pt x="126" y="251"/>
                    </a:cubicBezTo>
                    <a:cubicBezTo>
                      <a:pt x="292" y="209"/>
                      <a:pt x="459" y="167"/>
                      <a:pt x="626" y="126"/>
                    </a:cubicBezTo>
                    <a:cubicBezTo>
                      <a:pt x="689" y="105"/>
                      <a:pt x="689" y="1"/>
                      <a:pt x="6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
              <p:cNvSpPr/>
              <p:nvPr/>
            </p:nvSpPr>
            <p:spPr>
              <a:xfrm>
                <a:off x="8448725" y="2659825"/>
                <a:ext cx="19675" cy="5425"/>
              </a:xfrm>
              <a:custGeom>
                <a:avLst/>
                <a:gdLst/>
                <a:ahLst/>
                <a:cxnLst/>
                <a:rect l="l" t="t" r="r" b="b"/>
                <a:pathLst>
                  <a:path w="787" h="217" extrusionOk="0">
                    <a:moveTo>
                      <a:pt x="609" y="1"/>
                    </a:moveTo>
                    <a:cubicBezTo>
                      <a:pt x="439" y="1"/>
                      <a:pt x="268" y="35"/>
                      <a:pt x="98" y="69"/>
                    </a:cubicBezTo>
                    <a:cubicBezTo>
                      <a:pt x="1" y="88"/>
                      <a:pt x="30" y="217"/>
                      <a:pt x="120" y="217"/>
                    </a:cubicBezTo>
                    <a:cubicBezTo>
                      <a:pt x="126" y="217"/>
                      <a:pt x="133" y="216"/>
                      <a:pt x="140" y="215"/>
                    </a:cubicBezTo>
                    <a:cubicBezTo>
                      <a:pt x="348" y="194"/>
                      <a:pt x="557" y="152"/>
                      <a:pt x="745" y="69"/>
                    </a:cubicBezTo>
                    <a:cubicBezTo>
                      <a:pt x="786" y="48"/>
                      <a:pt x="765" y="6"/>
                      <a:pt x="724" y="6"/>
                    </a:cubicBezTo>
                    <a:cubicBezTo>
                      <a:pt x="685" y="2"/>
                      <a:pt x="647"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
              <p:cNvSpPr/>
              <p:nvPr/>
            </p:nvSpPr>
            <p:spPr>
              <a:xfrm>
                <a:off x="8455500" y="2500025"/>
                <a:ext cx="18100" cy="6150"/>
              </a:xfrm>
              <a:custGeom>
                <a:avLst/>
                <a:gdLst/>
                <a:ahLst/>
                <a:cxnLst/>
                <a:rect l="l" t="t" r="r" b="b"/>
                <a:pathLst>
                  <a:path w="724" h="246" extrusionOk="0">
                    <a:moveTo>
                      <a:pt x="270" y="0"/>
                    </a:moveTo>
                    <a:cubicBezTo>
                      <a:pt x="220" y="0"/>
                      <a:pt x="170" y="6"/>
                      <a:pt x="119" y="16"/>
                    </a:cubicBezTo>
                    <a:cubicBezTo>
                      <a:pt x="0" y="36"/>
                      <a:pt x="50" y="205"/>
                      <a:pt x="162" y="205"/>
                    </a:cubicBezTo>
                    <a:cubicBezTo>
                      <a:pt x="169" y="205"/>
                      <a:pt x="175" y="205"/>
                      <a:pt x="182" y="204"/>
                    </a:cubicBezTo>
                    <a:cubicBezTo>
                      <a:pt x="233" y="189"/>
                      <a:pt x="288" y="182"/>
                      <a:pt x="343" y="182"/>
                    </a:cubicBezTo>
                    <a:cubicBezTo>
                      <a:pt x="443" y="182"/>
                      <a:pt x="546" y="205"/>
                      <a:pt x="640" y="245"/>
                    </a:cubicBezTo>
                    <a:cubicBezTo>
                      <a:pt x="682" y="245"/>
                      <a:pt x="724" y="204"/>
                      <a:pt x="682" y="162"/>
                    </a:cubicBezTo>
                    <a:cubicBezTo>
                      <a:pt x="572" y="51"/>
                      <a:pt x="425" y="0"/>
                      <a:pt x="2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
              <p:cNvSpPr/>
              <p:nvPr/>
            </p:nvSpPr>
            <p:spPr>
              <a:xfrm>
                <a:off x="8879775" y="2706175"/>
                <a:ext cx="16200" cy="6475"/>
              </a:xfrm>
              <a:custGeom>
                <a:avLst/>
                <a:gdLst/>
                <a:ahLst/>
                <a:cxnLst/>
                <a:rect l="l" t="t" r="r" b="b"/>
                <a:pathLst>
                  <a:path w="648" h="259" extrusionOk="0">
                    <a:moveTo>
                      <a:pt x="243" y="0"/>
                    </a:moveTo>
                    <a:cubicBezTo>
                      <a:pt x="204" y="0"/>
                      <a:pt x="165" y="3"/>
                      <a:pt x="126" y="9"/>
                    </a:cubicBezTo>
                    <a:cubicBezTo>
                      <a:pt x="1" y="29"/>
                      <a:pt x="1" y="238"/>
                      <a:pt x="126" y="259"/>
                    </a:cubicBezTo>
                    <a:lnTo>
                      <a:pt x="126" y="238"/>
                    </a:lnTo>
                    <a:cubicBezTo>
                      <a:pt x="169" y="244"/>
                      <a:pt x="212" y="247"/>
                      <a:pt x="254" y="247"/>
                    </a:cubicBezTo>
                    <a:cubicBezTo>
                      <a:pt x="358" y="247"/>
                      <a:pt x="461" y="232"/>
                      <a:pt x="564" y="217"/>
                    </a:cubicBezTo>
                    <a:cubicBezTo>
                      <a:pt x="648" y="175"/>
                      <a:pt x="648" y="71"/>
                      <a:pt x="564" y="50"/>
                    </a:cubicBezTo>
                    <a:cubicBezTo>
                      <a:pt x="457" y="20"/>
                      <a:pt x="350"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
              <p:cNvSpPr/>
              <p:nvPr/>
            </p:nvSpPr>
            <p:spPr>
              <a:xfrm>
                <a:off x="8859450" y="2770300"/>
                <a:ext cx="17750" cy="5450"/>
              </a:xfrm>
              <a:custGeom>
                <a:avLst/>
                <a:gdLst/>
                <a:ahLst/>
                <a:cxnLst/>
                <a:rect l="l" t="t" r="r" b="b"/>
                <a:pathLst>
                  <a:path w="710" h="218" extrusionOk="0">
                    <a:moveTo>
                      <a:pt x="260" y="1"/>
                    </a:moveTo>
                    <a:cubicBezTo>
                      <a:pt x="215" y="1"/>
                      <a:pt x="170" y="3"/>
                      <a:pt x="126" y="9"/>
                    </a:cubicBezTo>
                    <a:cubicBezTo>
                      <a:pt x="0" y="30"/>
                      <a:pt x="0" y="197"/>
                      <a:pt x="126" y="218"/>
                    </a:cubicBezTo>
                    <a:cubicBezTo>
                      <a:pt x="292" y="218"/>
                      <a:pt x="459" y="197"/>
                      <a:pt x="647" y="176"/>
                    </a:cubicBezTo>
                    <a:cubicBezTo>
                      <a:pt x="710" y="155"/>
                      <a:pt x="710" y="72"/>
                      <a:pt x="647" y="51"/>
                    </a:cubicBezTo>
                    <a:cubicBezTo>
                      <a:pt x="510" y="20"/>
                      <a:pt x="383"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
              <p:cNvSpPr/>
              <p:nvPr/>
            </p:nvSpPr>
            <p:spPr>
              <a:xfrm>
                <a:off x="8833000" y="2854875"/>
                <a:ext cx="16575" cy="7475"/>
              </a:xfrm>
              <a:custGeom>
                <a:avLst/>
                <a:gdLst/>
                <a:ahLst/>
                <a:cxnLst/>
                <a:rect l="l" t="t" r="r" b="b"/>
                <a:pathLst>
                  <a:path w="663" h="299" extrusionOk="0">
                    <a:moveTo>
                      <a:pt x="174" y="1"/>
                    </a:moveTo>
                    <a:cubicBezTo>
                      <a:pt x="84" y="1"/>
                      <a:pt x="0" y="106"/>
                      <a:pt x="99" y="172"/>
                    </a:cubicBezTo>
                    <a:cubicBezTo>
                      <a:pt x="180" y="253"/>
                      <a:pt x="295" y="299"/>
                      <a:pt x="418" y="299"/>
                    </a:cubicBezTo>
                    <a:cubicBezTo>
                      <a:pt x="485" y="299"/>
                      <a:pt x="554" y="285"/>
                      <a:pt x="620" y="255"/>
                    </a:cubicBezTo>
                    <a:cubicBezTo>
                      <a:pt x="662" y="213"/>
                      <a:pt x="641" y="130"/>
                      <a:pt x="579" y="109"/>
                    </a:cubicBezTo>
                    <a:cubicBezTo>
                      <a:pt x="557" y="113"/>
                      <a:pt x="534" y="115"/>
                      <a:pt x="512" y="115"/>
                    </a:cubicBezTo>
                    <a:cubicBezTo>
                      <a:pt x="411" y="115"/>
                      <a:pt x="314" y="77"/>
                      <a:pt x="245" y="26"/>
                    </a:cubicBezTo>
                    <a:cubicBezTo>
                      <a:pt x="223" y="8"/>
                      <a:pt x="199"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
              <p:cNvSpPr/>
              <p:nvPr/>
            </p:nvSpPr>
            <p:spPr>
              <a:xfrm>
                <a:off x="8811500" y="2979675"/>
                <a:ext cx="12525" cy="7250"/>
              </a:xfrm>
              <a:custGeom>
                <a:avLst/>
                <a:gdLst/>
                <a:ahLst/>
                <a:cxnLst/>
                <a:rect l="l" t="t" r="r" b="b"/>
                <a:pathLst>
                  <a:path w="501" h="290" extrusionOk="0">
                    <a:moveTo>
                      <a:pt x="193" y="1"/>
                    </a:moveTo>
                    <a:cubicBezTo>
                      <a:pt x="87" y="1"/>
                      <a:pt x="1" y="171"/>
                      <a:pt x="125" y="206"/>
                    </a:cubicBezTo>
                    <a:lnTo>
                      <a:pt x="125" y="227"/>
                    </a:lnTo>
                    <a:cubicBezTo>
                      <a:pt x="208" y="269"/>
                      <a:pt x="292" y="290"/>
                      <a:pt x="396" y="290"/>
                    </a:cubicBezTo>
                    <a:cubicBezTo>
                      <a:pt x="458" y="290"/>
                      <a:pt x="500" y="206"/>
                      <a:pt x="458" y="165"/>
                    </a:cubicBezTo>
                    <a:cubicBezTo>
                      <a:pt x="396" y="102"/>
                      <a:pt x="333" y="60"/>
                      <a:pt x="250" y="19"/>
                    </a:cubicBezTo>
                    <a:cubicBezTo>
                      <a:pt x="231" y="6"/>
                      <a:pt x="211" y="1"/>
                      <a:pt x="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
              <p:cNvSpPr/>
              <p:nvPr/>
            </p:nvSpPr>
            <p:spPr>
              <a:xfrm>
                <a:off x="8830675" y="2764625"/>
                <a:ext cx="11025" cy="6025"/>
              </a:xfrm>
              <a:custGeom>
                <a:avLst/>
                <a:gdLst/>
                <a:ahLst/>
                <a:cxnLst/>
                <a:rect l="l" t="t" r="r" b="b"/>
                <a:pathLst>
                  <a:path w="441" h="241" extrusionOk="0">
                    <a:moveTo>
                      <a:pt x="233" y="1"/>
                    </a:moveTo>
                    <a:cubicBezTo>
                      <a:pt x="174" y="1"/>
                      <a:pt x="114" y="22"/>
                      <a:pt x="67" y="69"/>
                    </a:cubicBezTo>
                    <a:cubicBezTo>
                      <a:pt x="1" y="135"/>
                      <a:pt x="78" y="240"/>
                      <a:pt x="155" y="240"/>
                    </a:cubicBezTo>
                    <a:cubicBezTo>
                      <a:pt x="175" y="240"/>
                      <a:pt x="195" y="233"/>
                      <a:pt x="213" y="215"/>
                    </a:cubicBezTo>
                    <a:cubicBezTo>
                      <a:pt x="234" y="205"/>
                      <a:pt x="255" y="199"/>
                      <a:pt x="273" y="199"/>
                    </a:cubicBezTo>
                    <a:cubicBezTo>
                      <a:pt x="291" y="199"/>
                      <a:pt x="307" y="205"/>
                      <a:pt x="317" y="215"/>
                    </a:cubicBezTo>
                    <a:cubicBezTo>
                      <a:pt x="326" y="217"/>
                      <a:pt x="335" y="218"/>
                      <a:pt x="342" y="218"/>
                    </a:cubicBezTo>
                    <a:cubicBezTo>
                      <a:pt x="409" y="218"/>
                      <a:pt x="440" y="146"/>
                      <a:pt x="421" y="90"/>
                    </a:cubicBezTo>
                    <a:cubicBezTo>
                      <a:pt x="376" y="33"/>
                      <a:pt x="305"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
              <p:cNvSpPr/>
              <p:nvPr/>
            </p:nvSpPr>
            <p:spPr>
              <a:xfrm>
                <a:off x="8871750" y="2863175"/>
                <a:ext cx="13275" cy="6425"/>
              </a:xfrm>
              <a:custGeom>
                <a:avLst/>
                <a:gdLst/>
                <a:ahLst/>
                <a:cxnLst/>
                <a:rect l="l" t="t" r="r" b="b"/>
                <a:pathLst>
                  <a:path w="531" h="257" extrusionOk="0">
                    <a:moveTo>
                      <a:pt x="125" y="1"/>
                    </a:moveTo>
                    <a:cubicBezTo>
                      <a:pt x="40" y="1"/>
                      <a:pt x="1" y="157"/>
                      <a:pt x="113" y="194"/>
                    </a:cubicBezTo>
                    <a:cubicBezTo>
                      <a:pt x="197" y="236"/>
                      <a:pt x="322" y="257"/>
                      <a:pt x="426" y="257"/>
                    </a:cubicBezTo>
                    <a:cubicBezTo>
                      <a:pt x="489" y="257"/>
                      <a:pt x="531" y="194"/>
                      <a:pt x="468" y="153"/>
                    </a:cubicBezTo>
                    <a:cubicBezTo>
                      <a:pt x="385" y="90"/>
                      <a:pt x="259" y="48"/>
                      <a:pt x="155" y="7"/>
                    </a:cubicBezTo>
                    <a:cubicBezTo>
                      <a:pt x="145" y="2"/>
                      <a:pt x="135" y="1"/>
                      <a:pt x="1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
              <p:cNvSpPr/>
              <p:nvPr/>
            </p:nvSpPr>
            <p:spPr>
              <a:xfrm>
                <a:off x="8833900" y="2671175"/>
                <a:ext cx="18200" cy="8725"/>
              </a:xfrm>
              <a:custGeom>
                <a:avLst/>
                <a:gdLst/>
                <a:ahLst/>
                <a:cxnLst/>
                <a:rect l="l" t="t" r="r" b="b"/>
                <a:pathLst>
                  <a:path w="728" h="349" extrusionOk="0">
                    <a:moveTo>
                      <a:pt x="233" y="1"/>
                    </a:moveTo>
                    <a:cubicBezTo>
                      <a:pt x="197" y="1"/>
                      <a:pt x="161" y="4"/>
                      <a:pt x="126" y="11"/>
                    </a:cubicBezTo>
                    <a:cubicBezTo>
                      <a:pt x="0" y="11"/>
                      <a:pt x="0" y="199"/>
                      <a:pt x="126" y="199"/>
                    </a:cubicBezTo>
                    <a:cubicBezTo>
                      <a:pt x="147" y="196"/>
                      <a:pt x="169" y="195"/>
                      <a:pt x="190" y="195"/>
                    </a:cubicBezTo>
                    <a:cubicBezTo>
                      <a:pt x="335" y="195"/>
                      <a:pt x="478" y="254"/>
                      <a:pt x="605" y="345"/>
                    </a:cubicBezTo>
                    <a:cubicBezTo>
                      <a:pt x="614" y="348"/>
                      <a:pt x="622" y="349"/>
                      <a:pt x="630" y="349"/>
                    </a:cubicBezTo>
                    <a:cubicBezTo>
                      <a:pt x="683" y="349"/>
                      <a:pt x="728" y="295"/>
                      <a:pt x="710" y="240"/>
                    </a:cubicBezTo>
                    <a:cubicBezTo>
                      <a:pt x="588" y="85"/>
                      <a:pt x="409" y="1"/>
                      <a:pt x="2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
              <p:cNvSpPr/>
              <p:nvPr/>
            </p:nvSpPr>
            <p:spPr>
              <a:xfrm>
                <a:off x="8166550" y="2896150"/>
                <a:ext cx="6175" cy="3750"/>
              </a:xfrm>
              <a:custGeom>
                <a:avLst/>
                <a:gdLst/>
                <a:ahLst/>
                <a:cxnLst/>
                <a:rect l="l" t="t" r="r" b="b"/>
                <a:pathLst>
                  <a:path w="247" h="150" extrusionOk="0">
                    <a:moveTo>
                      <a:pt x="68" y="0"/>
                    </a:moveTo>
                    <a:cubicBezTo>
                      <a:pt x="1" y="0"/>
                      <a:pt x="1" y="149"/>
                      <a:pt x="68" y="149"/>
                    </a:cubicBezTo>
                    <a:cubicBezTo>
                      <a:pt x="72" y="149"/>
                      <a:pt x="76" y="149"/>
                      <a:pt x="80" y="148"/>
                    </a:cubicBezTo>
                    <a:lnTo>
                      <a:pt x="184" y="127"/>
                    </a:lnTo>
                    <a:cubicBezTo>
                      <a:pt x="247" y="106"/>
                      <a:pt x="247" y="43"/>
                      <a:pt x="184" y="22"/>
                    </a:cubicBezTo>
                    <a:lnTo>
                      <a:pt x="80" y="2"/>
                    </a:lnTo>
                    <a:cubicBezTo>
                      <a:pt x="76" y="1"/>
                      <a:pt x="72" y="0"/>
                      <a:pt x="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a:off x="8162950" y="2912225"/>
                <a:ext cx="24650" cy="10650"/>
              </a:xfrm>
              <a:custGeom>
                <a:avLst/>
                <a:gdLst/>
                <a:ahLst/>
                <a:cxnLst/>
                <a:rect l="l" t="t" r="r" b="b"/>
                <a:pathLst>
                  <a:path w="986" h="426" extrusionOk="0">
                    <a:moveTo>
                      <a:pt x="842" y="0"/>
                    </a:moveTo>
                    <a:cubicBezTo>
                      <a:pt x="832" y="0"/>
                      <a:pt x="820" y="2"/>
                      <a:pt x="808" y="5"/>
                    </a:cubicBezTo>
                    <a:cubicBezTo>
                      <a:pt x="704" y="26"/>
                      <a:pt x="600" y="47"/>
                      <a:pt x="495" y="68"/>
                    </a:cubicBezTo>
                    <a:cubicBezTo>
                      <a:pt x="477" y="72"/>
                      <a:pt x="463" y="83"/>
                      <a:pt x="455" y="97"/>
                    </a:cubicBezTo>
                    <a:lnTo>
                      <a:pt x="455" y="97"/>
                    </a:lnTo>
                    <a:cubicBezTo>
                      <a:pt x="320" y="145"/>
                      <a:pt x="189" y="210"/>
                      <a:pt x="57" y="297"/>
                    </a:cubicBezTo>
                    <a:cubicBezTo>
                      <a:pt x="0" y="335"/>
                      <a:pt x="30" y="425"/>
                      <a:pt x="98" y="425"/>
                    </a:cubicBezTo>
                    <a:cubicBezTo>
                      <a:pt x="105" y="425"/>
                      <a:pt x="112" y="424"/>
                      <a:pt x="120" y="422"/>
                    </a:cubicBezTo>
                    <a:cubicBezTo>
                      <a:pt x="343" y="329"/>
                      <a:pt x="567" y="269"/>
                      <a:pt x="790" y="228"/>
                    </a:cubicBezTo>
                    <a:lnTo>
                      <a:pt x="790" y="228"/>
                    </a:lnTo>
                    <a:cubicBezTo>
                      <a:pt x="803" y="230"/>
                      <a:pt x="816" y="232"/>
                      <a:pt x="829" y="235"/>
                    </a:cubicBezTo>
                    <a:lnTo>
                      <a:pt x="829" y="221"/>
                    </a:lnTo>
                    <a:lnTo>
                      <a:pt x="829" y="221"/>
                    </a:lnTo>
                    <a:cubicBezTo>
                      <a:pt x="843" y="218"/>
                      <a:pt x="857" y="216"/>
                      <a:pt x="871" y="214"/>
                    </a:cubicBezTo>
                    <a:cubicBezTo>
                      <a:pt x="985" y="195"/>
                      <a:pt x="960" y="0"/>
                      <a:pt x="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a:off x="8172650" y="2946775"/>
                <a:ext cx="16250" cy="9950"/>
              </a:xfrm>
              <a:custGeom>
                <a:avLst/>
                <a:gdLst/>
                <a:ahLst/>
                <a:cxnLst/>
                <a:rect l="l" t="t" r="r" b="b"/>
                <a:pathLst>
                  <a:path w="650" h="398" extrusionOk="0">
                    <a:moveTo>
                      <a:pt x="449" y="0"/>
                    </a:moveTo>
                    <a:cubicBezTo>
                      <a:pt x="284" y="0"/>
                      <a:pt x="126" y="87"/>
                      <a:pt x="45" y="250"/>
                    </a:cubicBezTo>
                    <a:cubicBezTo>
                      <a:pt x="0" y="324"/>
                      <a:pt x="71" y="398"/>
                      <a:pt x="145" y="398"/>
                    </a:cubicBezTo>
                    <a:cubicBezTo>
                      <a:pt x="176" y="398"/>
                      <a:pt x="208" y="385"/>
                      <a:pt x="232" y="354"/>
                    </a:cubicBezTo>
                    <a:cubicBezTo>
                      <a:pt x="316" y="208"/>
                      <a:pt x="420" y="208"/>
                      <a:pt x="566" y="167"/>
                    </a:cubicBezTo>
                    <a:cubicBezTo>
                      <a:pt x="629" y="146"/>
                      <a:pt x="650" y="42"/>
                      <a:pt x="587" y="21"/>
                    </a:cubicBezTo>
                    <a:cubicBezTo>
                      <a:pt x="542" y="7"/>
                      <a:pt x="495" y="0"/>
                      <a:pt x="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a:off x="8220700" y="2941700"/>
                <a:ext cx="20875" cy="9875"/>
              </a:xfrm>
              <a:custGeom>
                <a:avLst/>
                <a:gdLst/>
                <a:ahLst/>
                <a:cxnLst/>
                <a:rect l="l" t="t" r="r" b="b"/>
                <a:pathLst>
                  <a:path w="835" h="395" extrusionOk="0">
                    <a:moveTo>
                      <a:pt x="572" y="0"/>
                    </a:moveTo>
                    <a:cubicBezTo>
                      <a:pt x="386" y="0"/>
                      <a:pt x="202" y="75"/>
                      <a:pt x="83" y="224"/>
                    </a:cubicBezTo>
                    <a:cubicBezTo>
                      <a:pt x="1" y="290"/>
                      <a:pt x="75" y="395"/>
                      <a:pt x="161" y="395"/>
                    </a:cubicBezTo>
                    <a:cubicBezTo>
                      <a:pt x="184" y="395"/>
                      <a:pt x="207" y="387"/>
                      <a:pt x="229" y="370"/>
                    </a:cubicBezTo>
                    <a:cubicBezTo>
                      <a:pt x="396" y="265"/>
                      <a:pt x="584" y="182"/>
                      <a:pt x="772" y="161"/>
                    </a:cubicBezTo>
                    <a:cubicBezTo>
                      <a:pt x="834" y="140"/>
                      <a:pt x="834" y="57"/>
                      <a:pt x="792" y="36"/>
                    </a:cubicBezTo>
                    <a:cubicBezTo>
                      <a:pt x="721" y="12"/>
                      <a:pt x="646" y="0"/>
                      <a:pt x="5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a:off x="8200725" y="2912350"/>
                <a:ext cx="13200" cy="6550"/>
              </a:xfrm>
              <a:custGeom>
                <a:avLst/>
                <a:gdLst/>
                <a:ahLst/>
                <a:cxnLst/>
                <a:rect l="l" t="t" r="r" b="b"/>
                <a:pathLst>
                  <a:path w="528" h="262" extrusionOk="0">
                    <a:moveTo>
                      <a:pt x="423" y="0"/>
                    </a:moveTo>
                    <a:lnTo>
                      <a:pt x="111" y="63"/>
                    </a:lnTo>
                    <a:cubicBezTo>
                      <a:pt x="0" y="81"/>
                      <a:pt x="36" y="261"/>
                      <a:pt x="145" y="261"/>
                    </a:cubicBezTo>
                    <a:cubicBezTo>
                      <a:pt x="160" y="261"/>
                      <a:pt x="177" y="258"/>
                      <a:pt x="194" y="251"/>
                    </a:cubicBezTo>
                    <a:lnTo>
                      <a:pt x="465" y="105"/>
                    </a:lnTo>
                    <a:cubicBezTo>
                      <a:pt x="528" y="84"/>
                      <a:pt x="486" y="0"/>
                      <a:pt x="4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a:off x="8188100" y="2996075"/>
                <a:ext cx="18750" cy="9250"/>
              </a:xfrm>
              <a:custGeom>
                <a:avLst/>
                <a:gdLst/>
                <a:ahLst/>
                <a:cxnLst/>
                <a:rect l="l" t="t" r="r" b="b"/>
                <a:pathLst>
                  <a:path w="750" h="370" extrusionOk="0">
                    <a:moveTo>
                      <a:pt x="649" y="1"/>
                    </a:moveTo>
                    <a:cubicBezTo>
                      <a:pt x="638" y="1"/>
                      <a:pt x="627" y="3"/>
                      <a:pt x="616" y="9"/>
                    </a:cubicBezTo>
                    <a:cubicBezTo>
                      <a:pt x="449" y="51"/>
                      <a:pt x="261" y="114"/>
                      <a:pt x="94" y="176"/>
                    </a:cubicBezTo>
                    <a:cubicBezTo>
                      <a:pt x="0" y="214"/>
                      <a:pt x="25" y="370"/>
                      <a:pt x="122" y="370"/>
                    </a:cubicBezTo>
                    <a:cubicBezTo>
                      <a:pt x="133" y="370"/>
                      <a:pt x="144" y="368"/>
                      <a:pt x="157" y="364"/>
                    </a:cubicBezTo>
                    <a:cubicBezTo>
                      <a:pt x="324" y="301"/>
                      <a:pt x="511" y="218"/>
                      <a:pt x="678" y="134"/>
                    </a:cubicBezTo>
                    <a:cubicBezTo>
                      <a:pt x="750" y="99"/>
                      <a:pt x="714" y="1"/>
                      <a:pt x="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a:off x="8190725" y="3062525"/>
                <a:ext cx="19550" cy="10650"/>
              </a:xfrm>
              <a:custGeom>
                <a:avLst/>
                <a:gdLst/>
                <a:ahLst/>
                <a:cxnLst/>
                <a:rect l="l" t="t" r="r" b="b"/>
                <a:pathLst>
                  <a:path w="782" h="426" extrusionOk="0">
                    <a:moveTo>
                      <a:pt x="719" y="0"/>
                    </a:moveTo>
                    <a:cubicBezTo>
                      <a:pt x="490" y="84"/>
                      <a:pt x="281" y="167"/>
                      <a:pt x="73" y="292"/>
                    </a:cubicBezTo>
                    <a:cubicBezTo>
                      <a:pt x="1" y="328"/>
                      <a:pt x="52" y="426"/>
                      <a:pt x="121" y="426"/>
                    </a:cubicBezTo>
                    <a:cubicBezTo>
                      <a:pt x="133" y="426"/>
                      <a:pt x="144" y="423"/>
                      <a:pt x="156" y="417"/>
                    </a:cubicBezTo>
                    <a:cubicBezTo>
                      <a:pt x="365" y="334"/>
                      <a:pt x="573" y="209"/>
                      <a:pt x="761" y="84"/>
                    </a:cubicBezTo>
                    <a:cubicBezTo>
                      <a:pt x="782" y="63"/>
                      <a:pt x="761" y="0"/>
                      <a:pt x="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a:off x="8219900" y="3031675"/>
                <a:ext cx="25175" cy="11225"/>
              </a:xfrm>
              <a:custGeom>
                <a:avLst/>
                <a:gdLst/>
                <a:ahLst/>
                <a:cxnLst/>
                <a:rect l="l" t="t" r="r" b="b"/>
                <a:pathLst>
                  <a:path w="1007" h="449" extrusionOk="0">
                    <a:moveTo>
                      <a:pt x="908" y="1"/>
                    </a:moveTo>
                    <a:cubicBezTo>
                      <a:pt x="902" y="1"/>
                      <a:pt x="894" y="2"/>
                      <a:pt x="887" y="4"/>
                    </a:cubicBezTo>
                    <a:cubicBezTo>
                      <a:pt x="595" y="66"/>
                      <a:pt x="324" y="170"/>
                      <a:pt x="74" y="296"/>
                    </a:cubicBezTo>
                    <a:cubicBezTo>
                      <a:pt x="0" y="332"/>
                      <a:pt x="7" y="449"/>
                      <a:pt x="81" y="449"/>
                    </a:cubicBezTo>
                    <a:cubicBezTo>
                      <a:pt x="91" y="449"/>
                      <a:pt x="102" y="447"/>
                      <a:pt x="115" y="442"/>
                    </a:cubicBezTo>
                    <a:cubicBezTo>
                      <a:pt x="386" y="379"/>
                      <a:pt x="678" y="275"/>
                      <a:pt x="950" y="129"/>
                    </a:cubicBezTo>
                    <a:cubicBezTo>
                      <a:pt x="1007" y="91"/>
                      <a:pt x="977"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a:off x="8234225" y="3110750"/>
                <a:ext cx="17250" cy="8800"/>
              </a:xfrm>
              <a:custGeom>
                <a:avLst/>
                <a:gdLst/>
                <a:ahLst/>
                <a:cxnLst/>
                <a:rect l="l" t="t" r="r" b="b"/>
                <a:pathLst>
                  <a:path w="690" h="352" extrusionOk="0">
                    <a:moveTo>
                      <a:pt x="532" y="0"/>
                    </a:moveTo>
                    <a:cubicBezTo>
                      <a:pt x="349" y="0"/>
                      <a:pt x="185" y="81"/>
                      <a:pt x="64" y="219"/>
                    </a:cubicBezTo>
                    <a:cubicBezTo>
                      <a:pt x="0" y="267"/>
                      <a:pt x="58" y="352"/>
                      <a:pt x="126" y="352"/>
                    </a:cubicBezTo>
                    <a:cubicBezTo>
                      <a:pt x="147" y="352"/>
                      <a:pt x="169" y="343"/>
                      <a:pt x="189" y="324"/>
                    </a:cubicBezTo>
                    <a:cubicBezTo>
                      <a:pt x="314" y="219"/>
                      <a:pt x="481" y="157"/>
                      <a:pt x="648" y="115"/>
                    </a:cubicBezTo>
                    <a:cubicBezTo>
                      <a:pt x="689" y="94"/>
                      <a:pt x="689" y="32"/>
                      <a:pt x="648" y="11"/>
                    </a:cubicBezTo>
                    <a:cubicBezTo>
                      <a:pt x="608" y="4"/>
                      <a:pt x="570" y="0"/>
                      <a:pt x="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
              <p:cNvSpPr/>
              <p:nvPr/>
            </p:nvSpPr>
            <p:spPr>
              <a:xfrm>
                <a:off x="8236200" y="3164475"/>
                <a:ext cx="17550" cy="11575"/>
              </a:xfrm>
              <a:custGeom>
                <a:avLst/>
                <a:gdLst/>
                <a:ahLst/>
                <a:cxnLst/>
                <a:rect l="l" t="t" r="r" b="b"/>
                <a:pathLst>
                  <a:path w="702" h="463" extrusionOk="0">
                    <a:moveTo>
                      <a:pt x="587" y="1"/>
                    </a:moveTo>
                    <a:cubicBezTo>
                      <a:pt x="574" y="1"/>
                      <a:pt x="561" y="4"/>
                      <a:pt x="548" y="10"/>
                    </a:cubicBezTo>
                    <a:cubicBezTo>
                      <a:pt x="402" y="94"/>
                      <a:pt x="235" y="177"/>
                      <a:pt x="89" y="281"/>
                    </a:cubicBezTo>
                    <a:cubicBezTo>
                      <a:pt x="1" y="334"/>
                      <a:pt x="62" y="462"/>
                      <a:pt x="146" y="462"/>
                    </a:cubicBezTo>
                    <a:cubicBezTo>
                      <a:pt x="161" y="462"/>
                      <a:pt x="177" y="458"/>
                      <a:pt x="193" y="448"/>
                    </a:cubicBezTo>
                    <a:cubicBezTo>
                      <a:pt x="327" y="353"/>
                      <a:pt x="479" y="257"/>
                      <a:pt x="616" y="145"/>
                    </a:cubicBezTo>
                    <a:lnTo>
                      <a:pt x="616" y="145"/>
                    </a:lnTo>
                    <a:lnTo>
                      <a:pt x="631" y="135"/>
                    </a:lnTo>
                    <a:cubicBezTo>
                      <a:pt x="701" y="83"/>
                      <a:pt x="654" y="1"/>
                      <a:pt x="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
              <p:cNvSpPr/>
              <p:nvPr/>
            </p:nvSpPr>
            <p:spPr>
              <a:xfrm>
                <a:off x="8165700" y="2842800"/>
                <a:ext cx="24775" cy="6075"/>
              </a:xfrm>
              <a:custGeom>
                <a:avLst/>
                <a:gdLst/>
                <a:ahLst/>
                <a:cxnLst/>
                <a:rect l="l" t="t" r="r" b="b"/>
                <a:pathLst>
                  <a:path w="991" h="243" extrusionOk="0">
                    <a:moveTo>
                      <a:pt x="703" y="0"/>
                    </a:moveTo>
                    <a:cubicBezTo>
                      <a:pt x="500" y="0"/>
                      <a:pt x="297" y="24"/>
                      <a:pt x="93" y="71"/>
                    </a:cubicBezTo>
                    <a:cubicBezTo>
                      <a:pt x="89" y="70"/>
                      <a:pt x="84" y="69"/>
                      <a:pt x="80" y="69"/>
                    </a:cubicBezTo>
                    <a:cubicBezTo>
                      <a:pt x="0" y="69"/>
                      <a:pt x="29" y="243"/>
                      <a:pt x="110" y="243"/>
                    </a:cubicBezTo>
                    <a:cubicBezTo>
                      <a:pt x="118" y="243"/>
                      <a:pt x="126" y="241"/>
                      <a:pt x="135" y="238"/>
                    </a:cubicBezTo>
                    <a:cubicBezTo>
                      <a:pt x="406" y="217"/>
                      <a:pt x="677" y="175"/>
                      <a:pt x="928" y="92"/>
                    </a:cubicBezTo>
                    <a:cubicBezTo>
                      <a:pt x="990" y="71"/>
                      <a:pt x="969" y="8"/>
                      <a:pt x="907" y="8"/>
                    </a:cubicBezTo>
                    <a:cubicBezTo>
                      <a:pt x="839" y="3"/>
                      <a:pt x="771"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8176350" y="2873750"/>
                <a:ext cx="8900" cy="3150"/>
              </a:xfrm>
              <a:custGeom>
                <a:avLst/>
                <a:gdLst/>
                <a:ahLst/>
                <a:cxnLst/>
                <a:rect l="l" t="t" r="r" b="b"/>
                <a:pathLst>
                  <a:path w="356" h="126" extrusionOk="0">
                    <a:moveTo>
                      <a:pt x="84" y="1"/>
                    </a:moveTo>
                    <a:cubicBezTo>
                      <a:pt x="1" y="1"/>
                      <a:pt x="1" y="126"/>
                      <a:pt x="84" y="126"/>
                    </a:cubicBezTo>
                    <a:lnTo>
                      <a:pt x="293" y="105"/>
                    </a:lnTo>
                    <a:cubicBezTo>
                      <a:pt x="356" y="105"/>
                      <a:pt x="356" y="1"/>
                      <a:pt x="2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8545375" y="3206875"/>
                <a:ext cx="14800" cy="9350"/>
              </a:xfrm>
              <a:custGeom>
                <a:avLst/>
                <a:gdLst/>
                <a:ahLst/>
                <a:cxnLst/>
                <a:rect l="l" t="t" r="r" b="b"/>
                <a:pathLst>
                  <a:path w="592" h="374" extrusionOk="0">
                    <a:moveTo>
                      <a:pt x="272" y="1"/>
                    </a:moveTo>
                    <a:cubicBezTo>
                      <a:pt x="211" y="1"/>
                      <a:pt x="149" y="16"/>
                      <a:pt x="91" y="45"/>
                    </a:cubicBezTo>
                    <a:cubicBezTo>
                      <a:pt x="1" y="81"/>
                      <a:pt x="65" y="225"/>
                      <a:pt x="151" y="225"/>
                    </a:cubicBezTo>
                    <a:cubicBezTo>
                      <a:pt x="166" y="225"/>
                      <a:pt x="180" y="221"/>
                      <a:pt x="195" y="212"/>
                    </a:cubicBezTo>
                    <a:lnTo>
                      <a:pt x="195" y="233"/>
                    </a:lnTo>
                    <a:cubicBezTo>
                      <a:pt x="237" y="191"/>
                      <a:pt x="299" y="191"/>
                      <a:pt x="341" y="191"/>
                    </a:cubicBezTo>
                    <a:cubicBezTo>
                      <a:pt x="341" y="191"/>
                      <a:pt x="360" y="202"/>
                      <a:pt x="382" y="217"/>
                    </a:cubicBezTo>
                    <a:lnTo>
                      <a:pt x="382" y="217"/>
                    </a:lnTo>
                    <a:cubicBezTo>
                      <a:pt x="338" y="271"/>
                      <a:pt x="397" y="373"/>
                      <a:pt x="467" y="373"/>
                    </a:cubicBezTo>
                    <a:cubicBezTo>
                      <a:pt x="495" y="373"/>
                      <a:pt x="524" y="357"/>
                      <a:pt x="549" y="317"/>
                    </a:cubicBezTo>
                    <a:cubicBezTo>
                      <a:pt x="591" y="233"/>
                      <a:pt x="570" y="108"/>
                      <a:pt x="466" y="66"/>
                    </a:cubicBezTo>
                    <a:cubicBezTo>
                      <a:pt x="410" y="22"/>
                      <a:pt x="342" y="1"/>
                      <a:pt x="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8551275" y="3140725"/>
                <a:ext cx="15150" cy="5775"/>
              </a:xfrm>
              <a:custGeom>
                <a:avLst/>
                <a:gdLst/>
                <a:ahLst/>
                <a:cxnLst/>
                <a:rect l="l" t="t" r="r" b="b"/>
                <a:pathLst>
                  <a:path w="606" h="231" extrusionOk="0">
                    <a:moveTo>
                      <a:pt x="147" y="1"/>
                    </a:moveTo>
                    <a:cubicBezTo>
                      <a:pt x="1" y="1"/>
                      <a:pt x="1" y="230"/>
                      <a:pt x="147" y="230"/>
                    </a:cubicBezTo>
                    <a:cubicBezTo>
                      <a:pt x="272" y="230"/>
                      <a:pt x="397" y="209"/>
                      <a:pt x="522" y="189"/>
                    </a:cubicBezTo>
                    <a:cubicBezTo>
                      <a:pt x="605" y="168"/>
                      <a:pt x="605" y="63"/>
                      <a:pt x="522" y="63"/>
                    </a:cubicBezTo>
                    <a:cubicBezTo>
                      <a:pt x="397" y="22"/>
                      <a:pt x="272" y="22"/>
                      <a:pt x="1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8539425" y="3279950"/>
                <a:ext cx="9800" cy="7050"/>
              </a:xfrm>
              <a:custGeom>
                <a:avLst/>
                <a:gdLst/>
                <a:ahLst/>
                <a:cxnLst/>
                <a:rect l="l" t="t" r="r" b="b"/>
                <a:pathLst>
                  <a:path w="392" h="282" extrusionOk="0">
                    <a:moveTo>
                      <a:pt x="200" y="1"/>
                    </a:moveTo>
                    <a:cubicBezTo>
                      <a:pt x="141" y="1"/>
                      <a:pt x="85" y="29"/>
                      <a:pt x="57" y="84"/>
                    </a:cubicBezTo>
                    <a:cubicBezTo>
                      <a:pt x="1" y="169"/>
                      <a:pt x="79" y="245"/>
                      <a:pt x="155" y="245"/>
                    </a:cubicBezTo>
                    <a:cubicBezTo>
                      <a:pt x="190" y="245"/>
                      <a:pt x="225" y="228"/>
                      <a:pt x="245" y="188"/>
                    </a:cubicBezTo>
                    <a:lnTo>
                      <a:pt x="245" y="209"/>
                    </a:lnTo>
                    <a:cubicBezTo>
                      <a:pt x="245" y="209"/>
                      <a:pt x="245" y="209"/>
                      <a:pt x="245" y="209"/>
                    </a:cubicBezTo>
                    <a:lnTo>
                      <a:pt x="245" y="209"/>
                    </a:lnTo>
                    <a:cubicBezTo>
                      <a:pt x="229" y="225"/>
                      <a:pt x="226" y="229"/>
                      <a:pt x="243" y="230"/>
                    </a:cubicBezTo>
                    <a:lnTo>
                      <a:pt x="243" y="230"/>
                    </a:lnTo>
                    <a:cubicBezTo>
                      <a:pt x="246" y="260"/>
                      <a:pt x="278" y="282"/>
                      <a:pt x="312" y="282"/>
                    </a:cubicBezTo>
                    <a:cubicBezTo>
                      <a:pt x="334" y="282"/>
                      <a:pt x="356" y="273"/>
                      <a:pt x="370" y="251"/>
                    </a:cubicBezTo>
                    <a:cubicBezTo>
                      <a:pt x="391" y="209"/>
                      <a:pt x="391" y="168"/>
                      <a:pt x="370" y="126"/>
                    </a:cubicBezTo>
                    <a:cubicBezTo>
                      <a:pt x="370" y="63"/>
                      <a:pt x="329" y="22"/>
                      <a:pt x="287" y="22"/>
                    </a:cubicBezTo>
                    <a:cubicBezTo>
                      <a:pt x="259" y="8"/>
                      <a:pt x="229" y="1"/>
                      <a:pt x="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8546075" y="3404900"/>
                <a:ext cx="20875" cy="5650"/>
              </a:xfrm>
              <a:custGeom>
                <a:avLst/>
                <a:gdLst/>
                <a:ahLst/>
                <a:cxnLst/>
                <a:rect l="l" t="t" r="r" b="b"/>
                <a:pathLst>
                  <a:path w="835" h="226" extrusionOk="0">
                    <a:moveTo>
                      <a:pt x="293" y="0"/>
                    </a:moveTo>
                    <a:cubicBezTo>
                      <a:pt x="237" y="0"/>
                      <a:pt x="181" y="3"/>
                      <a:pt x="125" y="9"/>
                    </a:cubicBezTo>
                    <a:cubicBezTo>
                      <a:pt x="0" y="29"/>
                      <a:pt x="0" y="196"/>
                      <a:pt x="125" y="217"/>
                    </a:cubicBezTo>
                    <a:cubicBezTo>
                      <a:pt x="186" y="223"/>
                      <a:pt x="247" y="226"/>
                      <a:pt x="308" y="226"/>
                    </a:cubicBezTo>
                    <a:cubicBezTo>
                      <a:pt x="456" y="226"/>
                      <a:pt x="603" y="211"/>
                      <a:pt x="751" y="196"/>
                    </a:cubicBezTo>
                    <a:cubicBezTo>
                      <a:pt x="834" y="175"/>
                      <a:pt x="834" y="71"/>
                      <a:pt x="751" y="50"/>
                    </a:cubicBezTo>
                    <a:cubicBezTo>
                      <a:pt x="598" y="20"/>
                      <a:pt x="446" y="0"/>
                      <a:pt x="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8540575" y="3534600"/>
                <a:ext cx="20625" cy="6625"/>
              </a:xfrm>
              <a:custGeom>
                <a:avLst/>
                <a:gdLst/>
                <a:ahLst/>
                <a:cxnLst/>
                <a:rect l="l" t="t" r="r" b="b"/>
                <a:pathLst>
                  <a:path w="825" h="265" extrusionOk="0">
                    <a:moveTo>
                      <a:pt x="263" y="1"/>
                    </a:moveTo>
                    <a:cubicBezTo>
                      <a:pt x="214" y="1"/>
                      <a:pt x="165" y="5"/>
                      <a:pt x="116" y="14"/>
                    </a:cubicBezTo>
                    <a:cubicBezTo>
                      <a:pt x="0" y="14"/>
                      <a:pt x="9" y="227"/>
                      <a:pt x="110" y="227"/>
                    </a:cubicBezTo>
                    <a:cubicBezTo>
                      <a:pt x="118" y="227"/>
                      <a:pt x="127" y="226"/>
                      <a:pt x="137" y="223"/>
                    </a:cubicBezTo>
                    <a:lnTo>
                      <a:pt x="137" y="243"/>
                    </a:lnTo>
                    <a:cubicBezTo>
                      <a:pt x="223" y="235"/>
                      <a:pt x="306" y="230"/>
                      <a:pt x="387" y="230"/>
                    </a:cubicBezTo>
                    <a:cubicBezTo>
                      <a:pt x="408" y="230"/>
                      <a:pt x="430" y="230"/>
                      <a:pt x="451" y="231"/>
                    </a:cubicBezTo>
                    <a:lnTo>
                      <a:pt x="451" y="231"/>
                    </a:lnTo>
                    <a:cubicBezTo>
                      <a:pt x="459" y="246"/>
                      <a:pt x="472" y="258"/>
                      <a:pt x="491" y="264"/>
                    </a:cubicBezTo>
                    <a:lnTo>
                      <a:pt x="741" y="264"/>
                    </a:lnTo>
                    <a:cubicBezTo>
                      <a:pt x="804" y="243"/>
                      <a:pt x="825" y="181"/>
                      <a:pt x="783" y="139"/>
                    </a:cubicBezTo>
                    <a:cubicBezTo>
                      <a:pt x="619" y="57"/>
                      <a:pt x="442"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8517625" y="3653700"/>
                <a:ext cx="20125" cy="6400"/>
              </a:xfrm>
              <a:custGeom>
                <a:avLst/>
                <a:gdLst/>
                <a:ahLst/>
                <a:cxnLst/>
                <a:rect l="l" t="t" r="r" b="b"/>
                <a:pathLst>
                  <a:path w="805" h="256" extrusionOk="0">
                    <a:moveTo>
                      <a:pt x="219" y="0"/>
                    </a:moveTo>
                    <a:cubicBezTo>
                      <a:pt x="184" y="0"/>
                      <a:pt x="150" y="2"/>
                      <a:pt x="116" y="6"/>
                    </a:cubicBezTo>
                    <a:cubicBezTo>
                      <a:pt x="0" y="6"/>
                      <a:pt x="9" y="219"/>
                      <a:pt x="110" y="219"/>
                    </a:cubicBezTo>
                    <a:cubicBezTo>
                      <a:pt x="118" y="219"/>
                      <a:pt x="127" y="217"/>
                      <a:pt x="137" y="214"/>
                    </a:cubicBezTo>
                    <a:cubicBezTo>
                      <a:pt x="187" y="209"/>
                      <a:pt x="237" y="206"/>
                      <a:pt x="288" y="206"/>
                    </a:cubicBezTo>
                    <a:cubicBezTo>
                      <a:pt x="425" y="206"/>
                      <a:pt x="563" y="225"/>
                      <a:pt x="700" y="256"/>
                    </a:cubicBezTo>
                    <a:cubicBezTo>
                      <a:pt x="763" y="256"/>
                      <a:pt x="804" y="172"/>
                      <a:pt x="763" y="152"/>
                    </a:cubicBezTo>
                    <a:cubicBezTo>
                      <a:pt x="588" y="47"/>
                      <a:pt x="398" y="0"/>
                      <a:pt x="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8498100" y="3753325"/>
                <a:ext cx="25575" cy="6900"/>
              </a:xfrm>
              <a:custGeom>
                <a:avLst/>
                <a:gdLst/>
                <a:ahLst/>
                <a:cxnLst/>
                <a:rect l="l" t="t" r="r" b="b"/>
                <a:pathLst>
                  <a:path w="1023" h="276" extrusionOk="0">
                    <a:moveTo>
                      <a:pt x="231" y="0"/>
                    </a:moveTo>
                    <a:cubicBezTo>
                      <a:pt x="196" y="0"/>
                      <a:pt x="160" y="2"/>
                      <a:pt x="125" y="4"/>
                    </a:cubicBezTo>
                    <a:cubicBezTo>
                      <a:pt x="0" y="4"/>
                      <a:pt x="0" y="213"/>
                      <a:pt x="125" y="213"/>
                    </a:cubicBezTo>
                    <a:cubicBezTo>
                      <a:pt x="280" y="213"/>
                      <a:pt x="428" y="220"/>
                      <a:pt x="577" y="233"/>
                    </a:cubicBezTo>
                    <a:lnTo>
                      <a:pt x="577" y="233"/>
                    </a:lnTo>
                    <a:cubicBezTo>
                      <a:pt x="579" y="234"/>
                      <a:pt x="580" y="234"/>
                      <a:pt x="581" y="234"/>
                    </a:cubicBezTo>
                    <a:lnTo>
                      <a:pt x="581" y="234"/>
                    </a:lnTo>
                    <a:cubicBezTo>
                      <a:pt x="692" y="244"/>
                      <a:pt x="803" y="258"/>
                      <a:pt x="918" y="275"/>
                    </a:cubicBezTo>
                    <a:cubicBezTo>
                      <a:pt x="980" y="275"/>
                      <a:pt x="1022" y="192"/>
                      <a:pt x="960" y="150"/>
                    </a:cubicBezTo>
                    <a:cubicBezTo>
                      <a:pt x="723" y="60"/>
                      <a:pt x="47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8532700" y="3811625"/>
                <a:ext cx="19125" cy="6500"/>
              </a:xfrm>
              <a:custGeom>
                <a:avLst/>
                <a:gdLst/>
                <a:ahLst/>
                <a:cxnLst/>
                <a:rect l="l" t="t" r="r" b="b"/>
                <a:pathLst>
                  <a:path w="765" h="260" extrusionOk="0">
                    <a:moveTo>
                      <a:pt x="513" y="0"/>
                    </a:moveTo>
                    <a:cubicBezTo>
                      <a:pt x="382" y="0"/>
                      <a:pt x="255" y="20"/>
                      <a:pt x="118" y="50"/>
                    </a:cubicBezTo>
                    <a:cubicBezTo>
                      <a:pt x="113" y="49"/>
                      <a:pt x="108" y="49"/>
                      <a:pt x="104" y="49"/>
                    </a:cubicBezTo>
                    <a:cubicBezTo>
                      <a:pt x="1" y="49"/>
                      <a:pt x="36" y="260"/>
                      <a:pt x="145" y="260"/>
                    </a:cubicBezTo>
                    <a:cubicBezTo>
                      <a:pt x="150" y="260"/>
                      <a:pt x="155" y="260"/>
                      <a:pt x="160" y="259"/>
                    </a:cubicBezTo>
                    <a:cubicBezTo>
                      <a:pt x="326" y="238"/>
                      <a:pt x="514" y="196"/>
                      <a:pt x="681" y="134"/>
                    </a:cubicBezTo>
                    <a:cubicBezTo>
                      <a:pt x="764" y="92"/>
                      <a:pt x="723" y="8"/>
                      <a:pt x="660" y="8"/>
                    </a:cubicBezTo>
                    <a:cubicBezTo>
                      <a:pt x="610" y="3"/>
                      <a:pt x="561" y="0"/>
                      <a:pt x="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
              <p:cNvSpPr/>
              <p:nvPr/>
            </p:nvSpPr>
            <p:spPr>
              <a:xfrm>
                <a:off x="8515825" y="3885350"/>
                <a:ext cx="16700" cy="5225"/>
              </a:xfrm>
              <a:custGeom>
                <a:avLst/>
                <a:gdLst/>
                <a:ahLst/>
                <a:cxnLst/>
                <a:rect l="l" t="t" r="r" b="b"/>
                <a:pathLst>
                  <a:path w="668" h="209" extrusionOk="0">
                    <a:moveTo>
                      <a:pt x="105" y="0"/>
                    </a:moveTo>
                    <a:cubicBezTo>
                      <a:pt x="0" y="21"/>
                      <a:pt x="0" y="188"/>
                      <a:pt x="105" y="209"/>
                    </a:cubicBezTo>
                    <a:cubicBezTo>
                      <a:pt x="271" y="209"/>
                      <a:pt x="417" y="209"/>
                      <a:pt x="584" y="188"/>
                    </a:cubicBezTo>
                    <a:cubicBezTo>
                      <a:pt x="668" y="167"/>
                      <a:pt x="668" y="63"/>
                      <a:pt x="584" y="42"/>
                    </a:cubicBezTo>
                    <a:cubicBezTo>
                      <a:pt x="417" y="21"/>
                      <a:pt x="271" y="0"/>
                      <a:pt x="1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a:off x="8289525" y="4242200"/>
                <a:ext cx="543625" cy="38700"/>
              </a:xfrm>
              <a:custGeom>
                <a:avLst/>
                <a:gdLst/>
                <a:ahLst/>
                <a:cxnLst/>
                <a:rect l="l" t="t" r="r" b="b"/>
                <a:pathLst>
                  <a:path w="21745" h="1548" extrusionOk="0">
                    <a:moveTo>
                      <a:pt x="21362" y="0"/>
                    </a:moveTo>
                    <a:cubicBezTo>
                      <a:pt x="21335" y="0"/>
                      <a:pt x="21306" y="5"/>
                      <a:pt x="21275" y="14"/>
                    </a:cubicBezTo>
                    <a:cubicBezTo>
                      <a:pt x="18563" y="765"/>
                      <a:pt x="15768" y="827"/>
                      <a:pt x="12994" y="890"/>
                    </a:cubicBezTo>
                    <a:cubicBezTo>
                      <a:pt x="11618" y="911"/>
                      <a:pt x="10262" y="1015"/>
                      <a:pt x="8885" y="1036"/>
                    </a:cubicBezTo>
                    <a:cubicBezTo>
                      <a:pt x="7509" y="1036"/>
                      <a:pt x="6132" y="973"/>
                      <a:pt x="4776" y="806"/>
                    </a:cubicBezTo>
                    <a:cubicBezTo>
                      <a:pt x="3963" y="723"/>
                      <a:pt x="3170" y="598"/>
                      <a:pt x="2357" y="473"/>
                    </a:cubicBezTo>
                    <a:cubicBezTo>
                      <a:pt x="1627" y="368"/>
                      <a:pt x="855" y="118"/>
                      <a:pt x="104" y="97"/>
                    </a:cubicBezTo>
                    <a:cubicBezTo>
                      <a:pt x="21" y="97"/>
                      <a:pt x="0" y="222"/>
                      <a:pt x="63" y="264"/>
                    </a:cubicBezTo>
                    <a:cubicBezTo>
                      <a:pt x="647" y="577"/>
                      <a:pt x="1356" y="681"/>
                      <a:pt x="2002" y="806"/>
                    </a:cubicBezTo>
                    <a:cubicBezTo>
                      <a:pt x="2691" y="973"/>
                      <a:pt x="3400" y="1098"/>
                      <a:pt x="4088" y="1203"/>
                    </a:cubicBezTo>
                    <a:cubicBezTo>
                      <a:pt x="5465" y="1390"/>
                      <a:pt x="6862" y="1515"/>
                      <a:pt x="8260" y="1536"/>
                    </a:cubicBezTo>
                    <a:cubicBezTo>
                      <a:pt x="8531" y="1544"/>
                      <a:pt x="8801" y="1548"/>
                      <a:pt x="9072" y="1548"/>
                    </a:cubicBezTo>
                    <a:cubicBezTo>
                      <a:pt x="10219" y="1548"/>
                      <a:pt x="11363" y="1487"/>
                      <a:pt x="12494" y="1453"/>
                    </a:cubicBezTo>
                    <a:cubicBezTo>
                      <a:pt x="13912" y="1432"/>
                      <a:pt x="15330" y="1411"/>
                      <a:pt x="16749" y="1307"/>
                    </a:cubicBezTo>
                    <a:cubicBezTo>
                      <a:pt x="18334" y="1203"/>
                      <a:pt x="19898" y="952"/>
                      <a:pt x="21421" y="556"/>
                    </a:cubicBezTo>
                    <a:cubicBezTo>
                      <a:pt x="21745" y="461"/>
                      <a:pt x="21651" y="0"/>
                      <a:pt x="213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2" name="Google Shape;462;p5"/>
          <p:cNvGrpSpPr/>
          <p:nvPr/>
        </p:nvGrpSpPr>
        <p:grpSpPr>
          <a:xfrm>
            <a:off x="200251" y="3826053"/>
            <a:ext cx="1079326" cy="928537"/>
            <a:chOff x="717241" y="3868426"/>
            <a:chExt cx="1024515" cy="881299"/>
          </a:xfrm>
        </p:grpSpPr>
        <p:sp>
          <p:nvSpPr>
            <p:cNvPr id="463" name="Google Shape;463;p5"/>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5"/>
            <p:cNvGrpSpPr/>
            <p:nvPr/>
          </p:nvGrpSpPr>
          <p:grpSpPr>
            <a:xfrm rot="-120611">
              <a:off x="731136" y="3885658"/>
              <a:ext cx="996726" cy="809720"/>
              <a:chOff x="7760931" y="2997007"/>
              <a:chExt cx="1235411" cy="1003624"/>
            </a:xfrm>
          </p:grpSpPr>
          <p:sp>
            <p:nvSpPr>
              <p:cNvPr id="465" name="Google Shape;465;p5"/>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5" name="Google Shape;475;p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0"/>
        <p:cNvGrpSpPr/>
        <p:nvPr/>
      </p:nvGrpSpPr>
      <p:grpSpPr>
        <a:xfrm>
          <a:off x="0" y="0"/>
          <a:ext cx="0" cy="0"/>
          <a:chOff x="0" y="0"/>
          <a:chExt cx="0" cy="0"/>
        </a:xfrm>
      </p:grpSpPr>
      <p:sp>
        <p:nvSpPr>
          <p:cNvPr id="561" name="Google Shape;561;p7"/>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txBox="1">
            <a:spLocks noGrp="1"/>
          </p:cNvSpPr>
          <p:nvPr>
            <p:ph type="body" idx="1"/>
          </p:nvPr>
        </p:nvSpPr>
        <p:spPr>
          <a:xfrm>
            <a:off x="4470825" y="1137500"/>
            <a:ext cx="3958200" cy="2307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63" name="Google Shape;563;p7"/>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565" name="Google Shape;565;p7"/>
          <p:cNvGrpSpPr/>
          <p:nvPr/>
        </p:nvGrpSpPr>
        <p:grpSpPr>
          <a:xfrm>
            <a:off x="2936544" y="-329546"/>
            <a:ext cx="2934233" cy="708308"/>
            <a:chOff x="2375925" y="3297600"/>
            <a:chExt cx="735950" cy="177650"/>
          </a:xfrm>
        </p:grpSpPr>
        <p:sp>
          <p:nvSpPr>
            <p:cNvPr id="566" name="Google Shape;566;p7"/>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a:off x="8581300" y="2272600"/>
            <a:ext cx="1174850" cy="2506000"/>
            <a:chOff x="8505100" y="2272600"/>
            <a:chExt cx="1174850" cy="2506000"/>
          </a:xfrm>
        </p:grpSpPr>
        <p:sp>
          <p:nvSpPr>
            <p:cNvPr id="573" name="Google Shape;573;p7"/>
            <p:cNvSpPr/>
            <p:nvPr/>
          </p:nvSpPr>
          <p:spPr>
            <a:xfrm>
              <a:off x="8814300" y="4665200"/>
              <a:ext cx="748500" cy="113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4" name="Google Shape;574;p7"/>
            <p:cNvGrpSpPr/>
            <p:nvPr/>
          </p:nvGrpSpPr>
          <p:grpSpPr>
            <a:xfrm>
              <a:off x="8505100" y="2272600"/>
              <a:ext cx="1174850" cy="2455800"/>
              <a:chOff x="8428900" y="2272600"/>
              <a:chExt cx="1174850" cy="2455800"/>
            </a:xfrm>
          </p:grpSpPr>
          <p:sp>
            <p:nvSpPr>
              <p:cNvPr id="575" name="Google Shape;575;p7"/>
              <p:cNvSpPr/>
              <p:nvPr/>
            </p:nvSpPr>
            <p:spPr>
              <a:xfrm>
                <a:off x="8818950" y="4235450"/>
                <a:ext cx="574125" cy="492950"/>
              </a:xfrm>
              <a:custGeom>
                <a:avLst/>
                <a:gdLst/>
                <a:ahLst/>
                <a:cxnLst/>
                <a:rect l="l" t="t" r="r" b="b"/>
                <a:pathLst>
                  <a:path w="22965" h="19718" extrusionOk="0">
                    <a:moveTo>
                      <a:pt x="19544" y="1"/>
                    </a:moveTo>
                    <a:cubicBezTo>
                      <a:pt x="18835" y="22"/>
                      <a:pt x="18147" y="105"/>
                      <a:pt x="17458" y="105"/>
                    </a:cubicBezTo>
                    <a:lnTo>
                      <a:pt x="5298" y="105"/>
                    </a:lnTo>
                    <a:cubicBezTo>
                      <a:pt x="4902" y="105"/>
                      <a:pt x="4318" y="147"/>
                      <a:pt x="3922" y="147"/>
                    </a:cubicBezTo>
                    <a:cubicBezTo>
                      <a:pt x="3873" y="154"/>
                      <a:pt x="3822" y="156"/>
                      <a:pt x="3768" y="156"/>
                    </a:cubicBezTo>
                    <a:cubicBezTo>
                      <a:pt x="3660" y="156"/>
                      <a:pt x="3539" y="147"/>
                      <a:pt x="3400" y="147"/>
                    </a:cubicBezTo>
                    <a:lnTo>
                      <a:pt x="3379" y="147"/>
                    </a:lnTo>
                    <a:cubicBezTo>
                      <a:pt x="3025" y="147"/>
                      <a:pt x="2608" y="126"/>
                      <a:pt x="2170" y="126"/>
                    </a:cubicBezTo>
                    <a:cubicBezTo>
                      <a:pt x="1377" y="147"/>
                      <a:pt x="584" y="293"/>
                      <a:pt x="272" y="814"/>
                    </a:cubicBezTo>
                    <a:cubicBezTo>
                      <a:pt x="0" y="1273"/>
                      <a:pt x="522" y="2962"/>
                      <a:pt x="605" y="3484"/>
                    </a:cubicBezTo>
                    <a:cubicBezTo>
                      <a:pt x="730" y="4381"/>
                      <a:pt x="856" y="5278"/>
                      <a:pt x="1002" y="6174"/>
                    </a:cubicBezTo>
                    <a:lnTo>
                      <a:pt x="1168" y="7322"/>
                    </a:lnTo>
                    <a:cubicBezTo>
                      <a:pt x="1669" y="10429"/>
                      <a:pt x="2253" y="13537"/>
                      <a:pt x="2879" y="16624"/>
                    </a:cubicBezTo>
                    <a:cubicBezTo>
                      <a:pt x="3025" y="17271"/>
                      <a:pt x="3150" y="17896"/>
                      <a:pt x="3275" y="18522"/>
                    </a:cubicBezTo>
                    <a:lnTo>
                      <a:pt x="3838" y="18689"/>
                    </a:lnTo>
                    <a:cubicBezTo>
                      <a:pt x="4422" y="18877"/>
                      <a:pt x="5006" y="19023"/>
                      <a:pt x="5590" y="19148"/>
                    </a:cubicBezTo>
                    <a:cubicBezTo>
                      <a:pt x="7319" y="19529"/>
                      <a:pt x="9078" y="19718"/>
                      <a:pt x="10836" y="19718"/>
                    </a:cubicBezTo>
                    <a:cubicBezTo>
                      <a:pt x="13406" y="19718"/>
                      <a:pt x="15974" y="19315"/>
                      <a:pt x="18439" y="18522"/>
                    </a:cubicBezTo>
                    <a:cubicBezTo>
                      <a:pt x="19169" y="15769"/>
                      <a:pt x="19919" y="12974"/>
                      <a:pt x="20670" y="10200"/>
                    </a:cubicBezTo>
                    <a:cubicBezTo>
                      <a:pt x="20775" y="9804"/>
                      <a:pt x="20879" y="9407"/>
                      <a:pt x="20983" y="9032"/>
                    </a:cubicBezTo>
                    <a:cubicBezTo>
                      <a:pt x="21129" y="8427"/>
                      <a:pt x="21296" y="7822"/>
                      <a:pt x="21442" y="7217"/>
                    </a:cubicBezTo>
                    <a:cubicBezTo>
                      <a:pt x="21755" y="6028"/>
                      <a:pt x="22068" y="4840"/>
                      <a:pt x="22422" y="3672"/>
                    </a:cubicBezTo>
                    <a:cubicBezTo>
                      <a:pt x="22777" y="2399"/>
                      <a:pt x="22965" y="522"/>
                      <a:pt x="21275" y="126"/>
                    </a:cubicBezTo>
                    <a:cubicBezTo>
                      <a:pt x="20962" y="42"/>
                      <a:pt x="20629" y="1"/>
                      <a:pt x="203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8789600" y="4236375"/>
                <a:ext cx="613900" cy="204900"/>
              </a:xfrm>
              <a:custGeom>
                <a:avLst/>
                <a:gdLst/>
                <a:ahLst/>
                <a:cxnLst/>
                <a:rect l="l" t="t" r="r" b="b"/>
                <a:pathLst>
                  <a:path w="24556" h="8196" extrusionOk="0">
                    <a:moveTo>
                      <a:pt x="21731" y="0"/>
                    </a:moveTo>
                    <a:cubicBezTo>
                      <a:pt x="21636" y="0"/>
                      <a:pt x="21542" y="2"/>
                      <a:pt x="21448" y="5"/>
                    </a:cubicBezTo>
                    <a:lnTo>
                      <a:pt x="21427" y="5"/>
                    </a:lnTo>
                    <a:cubicBezTo>
                      <a:pt x="21177" y="5"/>
                      <a:pt x="20927" y="26"/>
                      <a:pt x="20676" y="47"/>
                    </a:cubicBezTo>
                    <a:lnTo>
                      <a:pt x="20655" y="47"/>
                    </a:lnTo>
                    <a:cubicBezTo>
                      <a:pt x="20113" y="68"/>
                      <a:pt x="19571" y="110"/>
                      <a:pt x="19029" y="110"/>
                    </a:cubicBezTo>
                    <a:lnTo>
                      <a:pt x="5867" y="110"/>
                    </a:lnTo>
                    <a:cubicBezTo>
                      <a:pt x="5513" y="110"/>
                      <a:pt x="4970" y="151"/>
                      <a:pt x="4574" y="172"/>
                    </a:cubicBezTo>
                    <a:lnTo>
                      <a:pt x="4407" y="172"/>
                    </a:lnTo>
                    <a:cubicBezTo>
                      <a:pt x="4074" y="172"/>
                      <a:pt x="3719" y="151"/>
                      <a:pt x="3323" y="131"/>
                    </a:cubicBezTo>
                    <a:lnTo>
                      <a:pt x="2968" y="110"/>
                    </a:lnTo>
                    <a:cubicBezTo>
                      <a:pt x="2854" y="105"/>
                      <a:pt x="2739" y="102"/>
                      <a:pt x="2625" y="102"/>
                    </a:cubicBezTo>
                    <a:cubicBezTo>
                      <a:pt x="1279" y="102"/>
                      <a:pt x="1" y="480"/>
                      <a:pt x="423" y="2133"/>
                    </a:cubicBezTo>
                    <a:cubicBezTo>
                      <a:pt x="799" y="3614"/>
                      <a:pt x="1174" y="5095"/>
                      <a:pt x="1550" y="6575"/>
                    </a:cubicBezTo>
                    <a:cubicBezTo>
                      <a:pt x="1592" y="6742"/>
                      <a:pt x="1654" y="6909"/>
                      <a:pt x="1758" y="7034"/>
                    </a:cubicBezTo>
                    <a:cubicBezTo>
                      <a:pt x="1925" y="7180"/>
                      <a:pt x="2134" y="7264"/>
                      <a:pt x="2342" y="7306"/>
                    </a:cubicBezTo>
                    <a:cubicBezTo>
                      <a:pt x="2593" y="7368"/>
                      <a:pt x="2885" y="7389"/>
                      <a:pt x="3072" y="7431"/>
                    </a:cubicBezTo>
                    <a:cubicBezTo>
                      <a:pt x="3698" y="7556"/>
                      <a:pt x="4366" y="7660"/>
                      <a:pt x="5012" y="7764"/>
                    </a:cubicBezTo>
                    <a:cubicBezTo>
                      <a:pt x="7259" y="8043"/>
                      <a:pt x="9517" y="8196"/>
                      <a:pt x="11779" y="8196"/>
                    </a:cubicBezTo>
                    <a:cubicBezTo>
                      <a:pt x="12561" y="8196"/>
                      <a:pt x="13344" y="8177"/>
                      <a:pt x="14127" y="8140"/>
                    </a:cubicBezTo>
                    <a:cubicBezTo>
                      <a:pt x="15524" y="8098"/>
                      <a:pt x="16901" y="7994"/>
                      <a:pt x="18299" y="7848"/>
                    </a:cubicBezTo>
                    <a:cubicBezTo>
                      <a:pt x="19592" y="7702"/>
                      <a:pt x="20885" y="7514"/>
                      <a:pt x="22157" y="7243"/>
                    </a:cubicBezTo>
                    <a:cubicBezTo>
                      <a:pt x="22303" y="7222"/>
                      <a:pt x="22449" y="7201"/>
                      <a:pt x="22595" y="7201"/>
                    </a:cubicBezTo>
                    <a:cubicBezTo>
                      <a:pt x="22622" y="7203"/>
                      <a:pt x="22649" y="7204"/>
                      <a:pt x="22676" y="7204"/>
                    </a:cubicBezTo>
                    <a:cubicBezTo>
                      <a:pt x="22916" y="7204"/>
                      <a:pt x="23133" y="7120"/>
                      <a:pt x="23283" y="6951"/>
                    </a:cubicBezTo>
                    <a:cubicBezTo>
                      <a:pt x="23409" y="6784"/>
                      <a:pt x="23471" y="6596"/>
                      <a:pt x="23492" y="6388"/>
                    </a:cubicBezTo>
                    <a:lnTo>
                      <a:pt x="23555" y="6137"/>
                    </a:lnTo>
                    <a:cubicBezTo>
                      <a:pt x="23784" y="4949"/>
                      <a:pt x="24014" y="3781"/>
                      <a:pt x="24264" y="2592"/>
                    </a:cubicBezTo>
                    <a:cubicBezTo>
                      <a:pt x="24347" y="2195"/>
                      <a:pt x="24431" y="1778"/>
                      <a:pt x="24514" y="1382"/>
                    </a:cubicBezTo>
                    <a:cubicBezTo>
                      <a:pt x="24556" y="1194"/>
                      <a:pt x="24556" y="1007"/>
                      <a:pt x="24514" y="819"/>
                    </a:cubicBezTo>
                    <a:cubicBezTo>
                      <a:pt x="24389" y="485"/>
                      <a:pt x="23492" y="214"/>
                      <a:pt x="23179" y="131"/>
                    </a:cubicBezTo>
                    <a:cubicBezTo>
                      <a:pt x="22693" y="44"/>
                      <a:pt x="22206" y="0"/>
                      <a:pt x="21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8803300" y="4218250"/>
                <a:ext cx="598650" cy="78750"/>
              </a:xfrm>
              <a:custGeom>
                <a:avLst/>
                <a:gdLst/>
                <a:ahLst/>
                <a:cxnLst/>
                <a:rect l="l" t="t" r="r" b="b"/>
                <a:pathLst>
                  <a:path w="23946" h="3150" extrusionOk="0">
                    <a:moveTo>
                      <a:pt x="11347" y="0"/>
                    </a:moveTo>
                    <a:cubicBezTo>
                      <a:pt x="11013" y="0"/>
                      <a:pt x="10659" y="21"/>
                      <a:pt x="10304" y="21"/>
                    </a:cubicBezTo>
                    <a:lnTo>
                      <a:pt x="8365" y="21"/>
                    </a:lnTo>
                    <a:cubicBezTo>
                      <a:pt x="8344" y="32"/>
                      <a:pt x="8318" y="37"/>
                      <a:pt x="8292" y="37"/>
                    </a:cubicBezTo>
                    <a:cubicBezTo>
                      <a:pt x="8265" y="37"/>
                      <a:pt x="8239" y="32"/>
                      <a:pt x="8219" y="21"/>
                    </a:cubicBezTo>
                    <a:cubicBezTo>
                      <a:pt x="8198" y="32"/>
                      <a:pt x="8182" y="37"/>
                      <a:pt x="8166" y="37"/>
                    </a:cubicBezTo>
                    <a:cubicBezTo>
                      <a:pt x="8151" y="37"/>
                      <a:pt x="8135" y="32"/>
                      <a:pt x="8114" y="21"/>
                    </a:cubicBezTo>
                    <a:lnTo>
                      <a:pt x="7843" y="21"/>
                    </a:lnTo>
                    <a:cubicBezTo>
                      <a:pt x="7655" y="42"/>
                      <a:pt x="7468" y="42"/>
                      <a:pt x="7259" y="63"/>
                    </a:cubicBezTo>
                    <a:lnTo>
                      <a:pt x="6571" y="63"/>
                    </a:lnTo>
                    <a:lnTo>
                      <a:pt x="5716" y="126"/>
                    </a:lnTo>
                    <a:lnTo>
                      <a:pt x="5570" y="146"/>
                    </a:lnTo>
                    <a:lnTo>
                      <a:pt x="5403" y="167"/>
                    </a:lnTo>
                    <a:cubicBezTo>
                      <a:pt x="4402" y="251"/>
                      <a:pt x="3505" y="376"/>
                      <a:pt x="2733" y="501"/>
                    </a:cubicBezTo>
                    <a:lnTo>
                      <a:pt x="2587" y="522"/>
                    </a:lnTo>
                    <a:lnTo>
                      <a:pt x="2441" y="564"/>
                    </a:lnTo>
                    <a:cubicBezTo>
                      <a:pt x="898" y="856"/>
                      <a:pt x="1" y="1189"/>
                      <a:pt x="1" y="1586"/>
                    </a:cubicBezTo>
                    <a:cubicBezTo>
                      <a:pt x="1" y="2024"/>
                      <a:pt x="1252" y="2441"/>
                      <a:pt x="3275" y="2733"/>
                    </a:cubicBezTo>
                    <a:cubicBezTo>
                      <a:pt x="3338" y="2754"/>
                      <a:pt x="3400" y="2754"/>
                      <a:pt x="3463" y="2774"/>
                    </a:cubicBezTo>
                    <a:cubicBezTo>
                      <a:pt x="3505" y="2774"/>
                      <a:pt x="3567" y="2795"/>
                      <a:pt x="3630" y="2795"/>
                    </a:cubicBezTo>
                    <a:cubicBezTo>
                      <a:pt x="3880" y="2816"/>
                      <a:pt x="4130" y="2858"/>
                      <a:pt x="4381" y="2879"/>
                    </a:cubicBezTo>
                    <a:cubicBezTo>
                      <a:pt x="4548" y="2900"/>
                      <a:pt x="4714" y="2920"/>
                      <a:pt x="4881" y="2941"/>
                    </a:cubicBezTo>
                    <a:cubicBezTo>
                      <a:pt x="5382" y="2983"/>
                      <a:pt x="5903" y="3046"/>
                      <a:pt x="6467" y="3066"/>
                    </a:cubicBezTo>
                    <a:lnTo>
                      <a:pt x="6633" y="3087"/>
                    </a:lnTo>
                    <a:lnTo>
                      <a:pt x="6800" y="3087"/>
                    </a:lnTo>
                    <a:cubicBezTo>
                      <a:pt x="6946" y="3108"/>
                      <a:pt x="7071" y="3108"/>
                      <a:pt x="7197" y="3108"/>
                    </a:cubicBezTo>
                    <a:lnTo>
                      <a:pt x="7468" y="3129"/>
                    </a:lnTo>
                    <a:lnTo>
                      <a:pt x="9241" y="3129"/>
                    </a:lnTo>
                    <a:lnTo>
                      <a:pt x="9616" y="3150"/>
                    </a:lnTo>
                    <a:lnTo>
                      <a:pt x="10033" y="3150"/>
                    </a:lnTo>
                    <a:cubicBezTo>
                      <a:pt x="10044" y="3139"/>
                      <a:pt x="10059" y="3134"/>
                      <a:pt x="10075" y="3134"/>
                    </a:cubicBezTo>
                    <a:cubicBezTo>
                      <a:pt x="10091" y="3134"/>
                      <a:pt x="10106" y="3139"/>
                      <a:pt x="10117" y="3150"/>
                    </a:cubicBezTo>
                    <a:lnTo>
                      <a:pt x="14643" y="3150"/>
                    </a:lnTo>
                    <a:cubicBezTo>
                      <a:pt x="14789" y="3150"/>
                      <a:pt x="14914" y="3129"/>
                      <a:pt x="15060" y="3129"/>
                    </a:cubicBezTo>
                    <a:lnTo>
                      <a:pt x="15560" y="3129"/>
                    </a:lnTo>
                    <a:cubicBezTo>
                      <a:pt x="16019" y="3108"/>
                      <a:pt x="16457" y="3087"/>
                      <a:pt x="16895" y="3066"/>
                    </a:cubicBezTo>
                    <a:cubicBezTo>
                      <a:pt x="16916" y="3056"/>
                      <a:pt x="16937" y="3051"/>
                      <a:pt x="16958" y="3051"/>
                    </a:cubicBezTo>
                    <a:cubicBezTo>
                      <a:pt x="16979" y="3051"/>
                      <a:pt x="17000" y="3056"/>
                      <a:pt x="17020" y="3066"/>
                    </a:cubicBezTo>
                    <a:lnTo>
                      <a:pt x="17187" y="3046"/>
                    </a:lnTo>
                    <a:lnTo>
                      <a:pt x="17563" y="3046"/>
                    </a:lnTo>
                    <a:lnTo>
                      <a:pt x="17709" y="3025"/>
                    </a:lnTo>
                    <a:cubicBezTo>
                      <a:pt x="19002" y="2941"/>
                      <a:pt x="20316" y="2774"/>
                      <a:pt x="21588" y="2545"/>
                    </a:cubicBezTo>
                    <a:cubicBezTo>
                      <a:pt x="21651" y="2545"/>
                      <a:pt x="21713" y="2524"/>
                      <a:pt x="21755" y="2524"/>
                    </a:cubicBezTo>
                    <a:lnTo>
                      <a:pt x="21943" y="2482"/>
                    </a:lnTo>
                    <a:cubicBezTo>
                      <a:pt x="23194" y="2211"/>
                      <a:pt x="23945" y="1898"/>
                      <a:pt x="23945" y="1544"/>
                    </a:cubicBezTo>
                    <a:cubicBezTo>
                      <a:pt x="23945" y="1252"/>
                      <a:pt x="23361" y="960"/>
                      <a:pt x="22381" y="710"/>
                    </a:cubicBezTo>
                    <a:cubicBezTo>
                      <a:pt x="22339" y="710"/>
                      <a:pt x="22277" y="689"/>
                      <a:pt x="22235" y="689"/>
                    </a:cubicBezTo>
                    <a:cubicBezTo>
                      <a:pt x="22193" y="668"/>
                      <a:pt x="22131" y="668"/>
                      <a:pt x="22089" y="647"/>
                    </a:cubicBezTo>
                    <a:cubicBezTo>
                      <a:pt x="20858" y="397"/>
                      <a:pt x="19628" y="230"/>
                      <a:pt x="18397" y="126"/>
                    </a:cubicBezTo>
                    <a:cubicBezTo>
                      <a:pt x="18335" y="126"/>
                      <a:pt x="18293" y="126"/>
                      <a:pt x="18230" y="105"/>
                    </a:cubicBezTo>
                    <a:lnTo>
                      <a:pt x="17855" y="105"/>
                    </a:lnTo>
                    <a:cubicBezTo>
                      <a:pt x="17813" y="105"/>
                      <a:pt x="17751" y="105"/>
                      <a:pt x="17709" y="84"/>
                    </a:cubicBezTo>
                    <a:cubicBezTo>
                      <a:pt x="17688" y="94"/>
                      <a:pt x="17667" y="99"/>
                      <a:pt x="17649" y="99"/>
                    </a:cubicBezTo>
                    <a:cubicBezTo>
                      <a:pt x="17631" y="99"/>
                      <a:pt x="17615" y="94"/>
                      <a:pt x="17604" y="84"/>
                    </a:cubicBezTo>
                    <a:lnTo>
                      <a:pt x="17292" y="84"/>
                    </a:lnTo>
                    <a:cubicBezTo>
                      <a:pt x="16812" y="63"/>
                      <a:pt x="16311" y="21"/>
                      <a:pt x="157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8813925" y="4282750"/>
                <a:ext cx="405500" cy="41400"/>
              </a:xfrm>
              <a:custGeom>
                <a:avLst/>
                <a:gdLst/>
                <a:ahLst/>
                <a:cxnLst/>
                <a:rect l="l" t="t" r="r" b="b"/>
                <a:pathLst>
                  <a:path w="16220" h="1656" extrusionOk="0">
                    <a:moveTo>
                      <a:pt x="125" y="1"/>
                    </a:moveTo>
                    <a:cubicBezTo>
                      <a:pt x="28" y="1"/>
                      <a:pt x="1" y="159"/>
                      <a:pt x="76" y="215"/>
                    </a:cubicBezTo>
                    <a:cubicBezTo>
                      <a:pt x="493" y="486"/>
                      <a:pt x="973" y="674"/>
                      <a:pt x="1453" y="778"/>
                    </a:cubicBezTo>
                    <a:cubicBezTo>
                      <a:pt x="1953" y="904"/>
                      <a:pt x="2433" y="1008"/>
                      <a:pt x="2934" y="1112"/>
                    </a:cubicBezTo>
                    <a:cubicBezTo>
                      <a:pt x="3956" y="1300"/>
                      <a:pt x="4978" y="1425"/>
                      <a:pt x="6021" y="1508"/>
                    </a:cubicBezTo>
                    <a:cubicBezTo>
                      <a:pt x="7303" y="1608"/>
                      <a:pt x="8593" y="1656"/>
                      <a:pt x="9881" y="1656"/>
                    </a:cubicBezTo>
                    <a:cubicBezTo>
                      <a:pt x="10751" y="1656"/>
                      <a:pt x="11620" y="1634"/>
                      <a:pt x="12487" y="1592"/>
                    </a:cubicBezTo>
                    <a:cubicBezTo>
                      <a:pt x="13655" y="1529"/>
                      <a:pt x="14823" y="1467"/>
                      <a:pt x="15991" y="1383"/>
                    </a:cubicBezTo>
                    <a:cubicBezTo>
                      <a:pt x="16214" y="1363"/>
                      <a:pt x="16220" y="1007"/>
                      <a:pt x="16009" y="1007"/>
                    </a:cubicBezTo>
                    <a:cubicBezTo>
                      <a:pt x="16003" y="1007"/>
                      <a:pt x="15997" y="1007"/>
                      <a:pt x="15991" y="1008"/>
                    </a:cubicBezTo>
                    <a:cubicBezTo>
                      <a:pt x="13760" y="1142"/>
                      <a:pt x="11518" y="1289"/>
                      <a:pt x="9279" y="1289"/>
                    </a:cubicBezTo>
                    <a:cubicBezTo>
                      <a:pt x="7352" y="1289"/>
                      <a:pt x="5428" y="1180"/>
                      <a:pt x="3518" y="862"/>
                    </a:cubicBezTo>
                    <a:cubicBezTo>
                      <a:pt x="2371" y="695"/>
                      <a:pt x="1244" y="403"/>
                      <a:pt x="160" y="7"/>
                    </a:cubicBezTo>
                    <a:cubicBezTo>
                      <a:pt x="147" y="3"/>
                      <a:pt x="136" y="1"/>
                      <a:pt x="1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9235575" y="4282375"/>
                <a:ext cx="150725" cy="29850"/>
              </a:xfrm>
              <a:custGeom>
                <a:avLst/>
                <a:gdLst/>
                <a:ahLst/>
                <a:cxnLst/>
                <a:rect l="l" t="t" r="r" b="b"/>
                <a:pathLst>
                  <a:path w="6029" h="1194" extrusionOk="0">
                    <a:moveTo>
                      <a:pt x="5841" y="1"/>
                    </a:moveTo>
                    <a:cubicBezTo>
                      <a:pt x="5632" y="22"/>
                      <a:pt x="5424" y="84"/>
                      <a:pt x="5236" y="189"/>
                    </a:cubicBezTo>
                    <a:cubicBezTo>
                      <a:pt x="5048" y="272"/>
                      <a:pt x="4840" y="335"/>
                      <a:pt x="4631" y="418"/>
                    </a:cubicBezTo>
                    <a:cubicBezTo>
                      <a:pt x="4214" y="543"/>
                      <a:pt x="3797" y="668"/>
                      <a:pt x="3359" y="752"/>
                    </a:cubicBezTo>
                    <a:cubicBezTo>
                      <a:pt x="2274" y="919"/>
                      <a:pt x="1190" y="1002"/>
                      <a:pt x="84" y="1023"/>
                    </a:cubicBezTo>
                    <a:cubicBezTo>
                      <a:pt x="1" y="1044"/>
                      <a:pt x="1" y="1169"/>
                      <a:pt x="84" y="1190"/>
                    </a:cubicBezTo>
                    <a:cubicBezTo>
                      <a:pt x="225" y="1192"/>
                      <a:pt x="365" y="1194"/>
                      <a:pt x="505" y="1194"/>
                    </a:cubicBezTo>
                    <a:cubicBezTo>
                      <a:pt x="1487" y="1194"/>
                      <a:pt x="2454" y="1130"/>
                      <a:pt x="3421" y="1002"/>
                    </a:cubicBezTo>
                    <a:cubicBezTo>
                      <a:pt x="3901" y="939"/>
                      <a:pt x="4360" y="835"/>
                      <a:pt x="4798" y="710"/>
                    </a:cubicBezTo>
                    <a:cubicBezTo>
                      <a:pt x="5173" y="606"/>
                      <a:pt x="5716" y="522"/>
                      <a:pt x="5966" y="209"/>
                    </a:cubicBezTo>
                    <a:cubicBezTo>
                      <a:pt x="6028" y="126"/>
                      <a:pt x="5924" y="1"/>
                      <a:pt x="58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8952425" y="4681800"/>
                <a:ext cx="277450" cy="25700"/>
              </a:xfrm>
              <a:custGeom>
                <a:avLst/>
                <a:gdLst/>
                <a:ahLst/>
                <a:cxnLst/>
                <a:rect l="l" t="t" r="r" b="b"/>
                <a:pathLst>
                  <a:path w="11098" h="1028" extrusionOk="0">
                    <a:moveTo>
                      <a:pt x="10868" y="1"/>
                    </a:moveTo>
                    <a:cubicBezTo>
                      <a:pt x="10659" y="1"/>
                      <a:pt x="10451" y="63"/>
                      <a:pt x="10242" y="147"/>
                    </a:cubicBezTo>
                    <a:cubicBezTo>
                      <a:pt x="10033" y="188"/>
                      <a:pt x="9825" y="251"/>
                      <a:pt x="9616" y="293"/>
                    </a:cubicBezTo>
                    <a:cubicBezTo>
                      <a:pt x="9178" y="397"/>
                      <a:pt x="8719" y="480"/>
                      <a:pt x="8261" y="522"/>
                    </a:cubicBezTo>
                    <a:cubicBezTo>
                      <a:pt x="7611" y="599"/>
                      <a:pt x="6950" y="642"/>
                      <a:pt x="6286" y="642"/>
                    </a:cubicBezTo>
                    <a:cubicBezTo>
                      <a:pt x="6054" y="642"/>
                      <a:pt x="5822" y="637"/>
                      <a:pt x="5591" y="626"/>
                    </a:cubicBezTo>
                    <a:cubicBezTo>
                      <a:pt x="4715" y="606"/>
                      <a:pt x="3839" y="543"/>
                      <a:pt x="2942" y="460"/>
                    </a:cubicBezTo>
                    <a:cubicBezTo>
                      <a:pt x="2024" y="376"/>
                      <a:pt x="1065" y="355"/>
                      <a:pt x="126" y="209"/>
                    </a:cubicBezTo>
                    <a:cubicBezTo>
                      <a:pt x="43" y="209"/>
                      <a:pt x="1" y="334"/>
                      <a:pt x="84" y="376"/>
                    </a:cubicBezTo>
                    <a:lnTo>
                      <a:pt x="84" y="355"/>
                    </a:lnTo>
                    <a:cubicBezTo>
                      <a:pt x="981" y="606"/>
                      <a:pt x="1899" y="772"/>
                      <a:pt x="2838" y="835"/>
                    </a:cubicBezTo>
                    <a:cubicBezTo>
                      <a:pt x="3776" y="918"/>
                      <a:pt x="4715" y="1002"/>
                      <a:pt x="5653" y="1023"/>
                    </a:cubicBezTo>
                    <a:cubicBezTo>
                      <a:pt x="5810" y="1026"/>
                      <a:pt x="5966" y="1028"/>
                      <a:pt x="6121" y="1028"/>
                    </a:cubicBezTo>
                    <a:cubicBezTo>
                      <a:pt x="6898" y="1028"/>
                      <a:pt x="7666" y="984"/>
                      <a:pt x="8448" y="898"/>
                    </a:cubicBezTo>
                    <a:cubicBezTo>
                      <a:pt x="8886" y="835"/>
                      <a:pt x="9345" y="772"/>
                      <a:pt x="9783" y="668"/>
                    </a:cubicBezTo>
                    <a:cubicBezTo>
                      <a:pt x="10159" y="585"/>
                      <a:pt x="10680" y="522"/>
                      <a:pt x="10972" y="251"/>
                    </a:cubicBezTo>
                    <a:cubicBezTo>
                      <a:pt x="11097" y="168"/>
                      <a:pt x="10993" y="1"/>
                      <a:pt x="108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8827300" y="2694875"/>
                <a:ext cx="271175" cy="222400"/>
              </a:xfrm>
              <a:custGeom>
                <a:avLst/>
                <a:gdLst/>
                <a:ahLst/>
                <a:cxnLst/>
                <a:rect l="l" t="t" r="r" b="b"/>
                <a:pathLst>
                  <a:path w="10847" h="8896" extrusionOk="0">
                    <a:moveTo>
                      <a:pt x="9220" y="1"/>
                    </a:moveTo>
                    <a:cubicBezTo>
                      <a:pt x="9158" y="1"/>
                      <a:pt x="9095" y="4"/>
                      <a:pt x="9031" y="11"/>
                    </a:cubicBezTo>
                    <a:cubicBezTo>
                      <a:pt x="8468" y="73"/>
                      <a:pt x="7905" y="261"/>
                      <a:pt x="7425" y="574"/>
                    </a:cubicBezTo>
                    <a:cubicBezTo>
                      <a:pt x="4026" y="2347"/>
                      <a:pt x="1001" y="5100"/>
                      <a:pt x="0" y="8896"/>
                    </a:cubicBezTo>
                    <a:cubicBezTo>
                      <a:pt x="918" y="8354"/>
                      <a:pt x="2023" y="8062"/>
                      <a:pt x="3004" y="7686"/>
                    </a:cubicBezTo>
                    <a:lnTo>
                      <a:pt x="5653" y="6643"/>
                    </a:lnTo>
                    <a:cubicBezTo>
                      <a:pt x="6841" y="6184"/>
                      <a:pt x="8051" y="5705"/>
                      <a:pt x="9052" y="4912"/>
                    </a:cubicBezTo>
                    <a:cubicBezTo>
                      <a:pt x="10033" y="4120"/>
                      <a:pt x="10825" y="2952"/>
                      <a:pt x="10825" y="1700"/>
                    </a:cubicBezTo>
                    <a:cubicBezTo>
                      <a:pt x="10846" y="1325"/>
                      <a:pt x="10742" y="970"/>
                      <a:pt x="10554" y="657"/>
                    </a:cubicBezTo>
                    <a:cubicBezTo>
                      <a:pt x="10238" y="229"/>
                      <a:pt x="9739" y="1"/>
                      <a:pt x="9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8821550" y="2922125"/>
                <a:ext cx="286300" cy="197975"/>
              </a:xfrm>
              <a:custGeom>
                <a:avLst/>
                <a:gdLst/>
                <a:ahLst/>
                <a:cxnLst/>
                <a:rect l="l" t="t" r="r" b="b"/>
                <a:pathLst>
                  <a:path w="11452" h="7919" extrusionOk="0">
                    <a:moveTo>
                      <a:pt x="9347" y="1"/>
                    </a:moveTo>
                    <a:cubicBezTo>
                      <a:pt x="8624" y="1"/>
                      <a:pt x="7906" y="285"/>
                      <a:pt x="7238" y="619"/>
                    </a:cubicBezTo>
                    <a:cubicBezTo>
                      <a:pt x="5549" y="1433"/>
                      <a:pt x="4026" y="2580"/>
                      <a:pt x="2754" y="3957"/>
                    </a:cubicBezTo>
                    <a:cubicBezTo>
                      <a:pt x="2274" y="4478"/>
                      <a:pt x="1" y="7648"/>
                      <a:pt x="1419" y="7899"/>
                    </a:cubicBezTo>
                    <a:cubicBezTo>
                      <a:pt x="1491" y="7912"/>
                      <a:pt x="1569" y="7919"/>
                      <a:pt x="1651" y="7919"/>
                    </a:cubicBezTo>
                    <a:cubicBezTo>
                      <a:pt x="2573" y="7919"/>
                      <a:pt x="4093" y="7122"/>
                      <a:pt x="4840" y="6835"/>
                    </a:cubicBezTo>
                    <a:cubicBezTo>
                      <a:pt x="5987" y="6397"/>
                      <a:pt x="7071" y="5875"/>
                      <a:pt x="8156" y="5291"/>
                    </a:cubicBezTo>
                    <a:cubicBezTo>
                      <a:pt x="9199" y="4728"/>
                      <a:pt x="10242" y="4040"/>
                      <a:pt x="10930" y="3060"/>
                    </a:cubicBezTo>
                    <a:cubicBezTo>
                      <a:pt x="11285" y="2622"/>
                      <a:pt x="11452" y="2038"/>
                      <a:pt x="11410" y="1454"/>
                    </a:cubicBezTo>
                    <a:cubicBezTo>
                      <a:pt x="11264" y="640"/>
                      <a:pt x="10429" y="77"/>
                      <a:pt x="9616" y="14"/>
                    </a:cubicBezTo>
                    <a:cubicBezTo>
                      <a:pt x="9526" y="5"/>
                      <a:pt x="9436" y="1"/>
                      <a:pt x="9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8607250" y="2631900"/>
                <a:ext cx="211200" cy="281925"/>
              </a:xfrm>
              <a:custGeom>
                <a:avLst/>
                <a:gdLst/>
                <a:ahLst/>
                <a:cxnLst/>
                <a:rect l="l" t="t" r="r" b="b"/>
                <a:pathLst>
                  <a:path w="8448" h="11277" extrusionOk="0">
                    <a:moveTo>
                      <a:pt x="1373" y="0"/>
                    </a:moveTo>
                    <a:cubicBezTo>
                      <a:pt x="1136" y="0"/>
                      <a:pt x="905" y="59"/>
                      <a:pt x="688" y="194"/>
                    </a:cubicBezTo>
                    <a:cubicBezTo>
                      <a:pt x="230" y="527"/>
                      <a:pt x="0" y="1090"/>
                      <a:pt x="84" y="1674"/>
                    </a:cubicBezTo>
                    <a:cubicBezTo>
                      <a:pt x="167" y="2217"/>
                      <a:pt x="355" y="2759"/>
                      <a:pt x="647" y="3239"/>
                    </a:cubicBezTo>
                    <a:cubicBezTo>
                      <a:pt x="1585" y="4991"/>
                      <a:pt x="2774" y="6618"/>
                      <a:pt x="4130" y="8078"/>
                    </a:cubicBezTo>
                    <a:cubicBezTo>
                      <a:pt x="4957" y="8945"/>
                      <a:pt x="6956" y="11277"/>
                      <a:pt x="8313" y="11277"/>
                    </a:cubicBezTo>
                    <a:cubicBezTo>
                      <a:pt x="8358" y="11277"/>
                      <a:pt x="8403" y="11274"/>
                      <a:pt x="8448" y="11269"/>
                    </a:cubicBezTo>
                    <a:cubicBezTo>
                      <a:pt x="7196" y="7619"/>
                      <a:pt x="6070" y="3802"/>
                      <a:pt x="3296" y="986"/>
                    </a:cubicBezTo>
                    <a:cubicBezTo>
                      <a:pt x="2770" y="476"/>
                      <a:pt x="2050" y="0"/>
                      <a:pt x="1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8602550" y="2932225"/>
                <a:ext cx="250575" cy="190325"/>
              </a:xfrm>
              <a:custGeom>
                <a:avLst/>
                <a:gdLst/>
                <a:ahLst/>
                <a:cxnLst/>
                <a:rect l="l" t="t" r="r" b="b"/>
                <a:pathLst>
                  <a:path w="10023" h="7613" extrusionOk="0">
                    <a:moveTo>
                      <a:pt x="1795" y="1"/>
                    </a:moveTo>
                    <a:cubicBezTo>
                      <a:pt x="1272" y="1"/>
                      <a:pt x="775" y="140"/>
                      <a:pt x="438" y="528"/>
                    </a:cubicBezTo>
                    <a:cubicBezTo>
                      <a:pt x="0" y="1029"/>
                      <a:pt x="0" y="1801"/>
                      <a:pt x="272" y="2385"/>
                    </a:cubicBezTo>
                    <a:cubicBezTo>
                      <a:pt x="564" y="2969"/>
                      <a:pt x="1002" y="3490"/>
                      <a:pt x="1523" y="3886"/>
                    </a:cubicBezTo>
                    <a:cubicBezTo>
                      <a:pt x="3379" y="5409"/>
                      <a:pt x="5528" y="6556"/>
                      <a:pt x="7822" y="7244"/>
                    </a:cubicBezTo>
                    <a:cubicBezTo>
                      <a:pt x="8358" y="7410"/>
                      <a:pt x="8972" y="7612"/>
                      <a:pt x="9376" y="7612"/>
                    </a:cubicBezTo>
                    <a:cubicBezTo>
                      <a:pt x="9835" y="7612"/>
                      <a:pt x="10022" y="7350"/>
                      <a:pt x="9512" y="6473"/>
                    </a:cubicBezTo>
                    <a:cubicBezTo>
                      <a:pt x="8844" y="5284"/>
                      <a:pt x="8093" y="4178"/>
                      <a:pt x="7238" y="3135"/>
                    </a:cubicBezTo>
                    <a:cubicBezTo>
                      <a:pt x="6028" y="1759"/>
                      <a:pt x="4527" y="591"/>
                      <a:pt x="2754" y="132"/>
                    </a:cubicBezTo>
                    <a:cubicBezTo>
                      <a:pt x="2445" y="53"/>
                      <a:pt x="2115" y="1"/>
                      <a:pt x="17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8918025" y="3070050"/>
                <a:ext cx="213800" cy="264375"/>
              </a:xfrm>
              <a:custGeom>
                <a:avLst/>
                <a:gdLst/>
                <a:ahLst/>
                <a:cxnLst/>
                <a:rect l="l" t="t" r="r" b="b"/>
                <a:pathLst>
                  <a:path w="8552" h="10575" extrusionOk="0">
                    <a:moveTo>
                      <a:pt x="7280" y="0"/>
                    </a:moveTo>
                    <a:cubicBezTo>
                      <a:pt x="6195" y="0"/>
                      <a:pt x="5152" y="355"/>
                      <a:pt x="4318" y="1043"/>
                    </a:cubicBezTo>
                    <a:cubicBezTo>
                      <a:pt x="3484" y="1710"/>
                      <a:pt x="2774" y="2503"/>
                      <a:pt x="2211" y="3400"/>
                    </a:cubicBezTo>
                    <a:cubicBezTo>
                      <a:pt x="605" y="5736"/>
                      <a:pt x="0" y="7780"/>
                      <a:pt x="0" y="10575"/>
                    </a:cubicBezTo>
                    <a:cubicBezTo>
                      <a:pt x="334" y="9907"/>
                      <a:pt x="1210" y="9136"/>
                      <a:pt x="1815" y="8656"/>
                    </a:cubicBezTo>
                    <a:cubicBezTo>
                      <a:pt x="2316" y="8281"/>
                      <a:pt x="2837" y="7926"/>
                      <a:pt x="3379" y="7592"/>
                    </a:cubicBezTo>
                    <a:cubicBezTo>
                      <a:pt x="4652" y="6779"/>
                      <a:pt x="5986" y="5986"/>
                      <a:pt x="6967" y="4818"/>
                    </a:cubicBezTo>
                    <a:cubicBezTo>
                      <a:pt x="7947" y="3671"/>
                      <a:pt x="8552" y="2065"/>
                      <a:pt x="8114" y="626"/>
                    </a:cubicBezTo>
                    <a:cubicBezTo>
                      <a:pt x="8072" y="459"/>
                      <a:pt x="7989" y="313"/>
                      <a:pt x="7864" y="188"/>
                    </a:cubicBezTo>
                    <a:cubicBezTo>
                      <a:pt x="7697" y="63"/>
                      <a:pt x="7488" y="0"/>
                      <a:pt x="7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9355000" y="2794100"/>
                <a:ext cx="213800" cy="263975"/>
              </a:xfrm>
              <a:custGeom>
                <a:avLst/>
                <a:gdLst/>
                <a:ahLst/>
                <a:cxnLst/>
                <a:rect l="l" t="t" r="r" b="b"/>
                <a:pathLst>
                  <a:path w="8552" h="10559" extrusionOk="0">
                    <a:moveTo>
                      <a:pt x="7359" y="1"/>
                    </a:moveTo>
                    <a:cubicBezTo>
                      <a:pt x="7332" y="1"/>
                      <a:pt x="7306" y="2"/>
                      <a:pt x="7279" y="5"/>
                    </a:cubicBezTo>
                    <a:cubicBezTo>
                      <a:pt x="7251" y="4"/>
                      <a:pt x="7223" y="4"/>
                      <a:pt x="7195" y="4"/>
                    </a:cubicBezTo>
                    <a:cubicBezTo>
                      <a:pt x="6160" y="4"/>
                      <a:pt x="5130" y="377"/>
                      <a:pt x="4318" y="1047"/>
                    </a:cubicBezTo>
                    <a:cubicBezTo>
                      <a:pt x="3504" y="1715"/>
                      <a:pt x="2795" y="2507"/>
                      <a:pt x="2211" y="3404"/>
                    </a:cubicBezTo>
                    <a:cubicBezTo>
                      <a:pt x="605" y="5720"/>
                      <a:pt x="0" y="7764"/>
                      <a:pt x="0" y="10558"/>
                    </a:cubicBezTo>
                    <a:cubicBezTo>
                      <a:pt x="355" y="9891"/>
                      <a:pt x="1231" y="9119"/>
                      <a:pt x="1836" y="8660"/>
                    </a:cubicBezTo>
                    <a:cubicBezTo>
                      <a:pt x="2336" y="8264"/>
                      <a:pt x="2878" y="7910"/>
                      <a:pt x="3400" y="7576"/>
                    </a:cubicBezTo>
                    <a:cubicBezTo>
                      <a:pt x="4672" y="6762"/>
                      <a:pt x="5986" y="5970"/>
                      <a:pt x="6987" y="4823"/>
                    </a:cubicBezTo>
                    <a:cubicBezTo>
                      <a:pt x="7968" y="3655"/>
                      <a:pt x="8552" y="2069"/>
                      <a:pt x="8114" y="609"/>
                    </a:cubicBezTo>
                    <a:cubicBezTo>
                      <a:pt x="8072" y="443"/>
                      <a:pt x="7989" y="297"/>
                      <a:pt x="7863" y="171"/>
                    </a:cubicBezTo>
                    <a:cubicBezTo>
                      <a:pt x="7718" y="62"/>
                      <a:pt x="7540" y="1"/>
                      <a:pt x="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8590550" y="3124400"/>
                <a:ext cx="309775" cy="168175"/>
              </a:xfrm>
              <a:custGeom>
                <a:avLst/>
                <a:gdLst/>
                <a:ahLst/>
                <a:cxnLst/>
                <a:rect l="l" t="t" r="r" b="b"/>
                <a:pathLst>
                  <a:path w="12391" h="6727" extrusionOk="0">
                    <a:moveTo>
                      <a:pt x="2567" y="1"/>
                    </a:moveTo>
                    <a:cubicBezTo>
                      <a:pt x="2241" y="1"/>
                      <a:pt x="1918" y="49"/>
                      <a:pt x="1607" y="162"/>
                    </a:cubicBezTo>
                    <a:cubicBezTo>
                      <a:pt x="689" y="496"/>
                      <a:pt x="1" y="1539"/>
                      <a:pt x="334" y="2457"/>
                    </a:cubicBezTo>
                    <a:cubicBezTo>
                      <a:pt x="522" y="2999"/>
                      <a:pt x="1023" y="3374"/>
                      <a:pt x="1502" y="3687"/>
                    </a:cubicBezTo>
                    <a:cubicBezTo>
                      <a:pt x="4002" y="5320"/>
                      <a:pt x="7060" y="6727"/>
                      <a:pt x="10104" y="6727"/>
                    </a:cubicBezTo>
                    <a:cubicBezTo>
                      <a:pt x="10870" y="6727"/>
                      <a:pt x="11635" y="6637"/>
                      <a:pt x="12390" y="6440"/>
                    </a:cubicBezTo>
                    <a:cubicBezTo>
                      <a:pt x="9491" y="4813"/>
                      <a:pt x="7489" y="1768"/>
                      <a:pt x="4443" y="433"/>
                    </a:cubicBezTo>
                    <a:cubicBezTo>
                      <a:pt x="3850" y="185"/>
                      <a:pt x="3203" y="1"/>
                      <a:pt x="25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9194375" y="3377975"/>
                <a:ext cx="204450" cy="110800"/>
              </a:xfrm>
              <a:custGeom>
                <a:avLst/>
                <a:gdLst/>
                <a:ahLst/>
                <a:cxnLst/>
                <a:rect l="l" t="t" r="r" b="b"/>
                <a:pathLst>
                  <a:path w="8178" h="4432" extrusionOk="0">
                    <a:moveTo>
                      <a:pt x="1708" y="1"/>
                    </a:moveTo>
                    <a:cubicBezTo>
                      <a:pt x="1490" y="1"/>
                      <a:pt x="1273" y="35"/>
                      <a:pt x="1065" y="114"/>
                    </a:cubicBezTo>
                    <a:cubicBezTo>
                      <a:pt x="460" y="323"/>
                      <a:pt x="1" y="1011"/>
                      <a:pt x="230" y="1616"/>
                    </a:cubicBezTo>
                    <a:cubicBezTo>
                      <a:pt x="397" y="1971"/>
                      <a:pt x="668" y="2242"/>
                      <a:pt x="1002" y="2429"/>
                    </a:cubicBezTo>
                    <a:cubicBezTo>
                      <a:pt x="2654" y="3497"/>
                      <a:pt x="4666" y="4432"/>
                      <a:pt x="6676" y="4432"/>
                    </a:cubicBezTo>
                    <a:cubicBezTo>
                      <a:pt x="7178" y="4432"/>
                      <a:pt x="7681" y="4373"/>
                      <a:pt x="8177" y="4244"/>
                    </a:cubicBezTo>
                    <a:cubicBezTo>
                      <a:pt x="6258" y="3159"/>
                      <a:pt x="4944" y="1178"/>
                      <a:pt x="2921" y="302"/>
                    </a:cubicBezTo>
                    <a:cubicBezTo>
                      <a:pt x="2539" y="124"/>
                      <a:pt x="2120" y="1"/>
                      <a:pt x="1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9176125" y="3514300"/>
                <a:ext cx="161150" cy="161150"/>
              </a:xfrm>
              <a:custGeom>
                <a:avLst/>
                <a:gdLst/>
                <a:ahLst/>
                <a:cxnLst/>
                <a:rect l="l" t="t" r="r" b="b"/>
                <a:pathLst>
                  <a:path w="6446" h="6446" extrusionOk="0">
                    <a:moveTo>
                      <a:pt x="1275" y="0"/>
                    </a:moveTo>
                    <a:cubicBezTo>
                      <a:pt x="661" y="0"/>
                      <a:pt x="1" y="473"/>
                      <a:pt x="1" y="1106"/>
                    </a:cubicBezTo>
                    <a:cubicBezTo>
                      <a:pt x="22" y="1482"/>
                      <a:pt x="168" y="1857"/>
                      <a:pt x="418" y="2149"/>
                    </a:cubicBezTo>
                    <a:cubicBezTo>
                      <a:pt x="1857" y="4151"/>
                      <a:pt x="3901" y="6154"/>
                      <a:pt x="6446" y="6446"/>
                    </a:cubicBezTo>
                    <a:cubicBezTo>
                      <a:pt x="5048" y="4735"/>
                      <a:pt x="4569" y="2399"/>
                      <a:pt x="3004" y="856"/>
                    </a:cubicBezTo>
                    <a:cubicBezTo>
                      <a:pt x="2545" y="397"/>
                      <a:pt x="1961" y="22"/>
                      <a:pt x="1315" y="1"/>
                    </a:cubicBezTo>
                    <a:cubicBezTo>
                      <a:pt x="1302" y="0"/>
                      <a:pt x="1289" y="0"/>
                      <a:pt x="1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8696925" y="3376625"/>
                <a:ext cx="293075" cy="116850"/>
              </a:xfrm>
              <a:custGeom>
                <a:avLst/>
                <a:gdLst/>
                <a:ahLst/>
                <a:cxnLst/>
                <a:rect l="l" t="t" r="r" b="b"/>
                <a:pathLst>
                  <a:path w="11723" h="4674" extrusionOk="0">
                    <a:moveTo>
                      <a:pt x="2028" y="0"/>
                    </a:moveTo>
                    <a:cubicBezTo>
                      <a:pt x="1236" y="0"/>
                      <a:pt x="326" y="241"/>
                      <a:pt x="126" y="982"/>
                    </a:cubicBezTo>
                    <a:cubicBezTo>
                      <a:pt x="1" y="1482"/>
                      <a:pt x="168" y="2004"/>
                      <a:pt x="543" y="2358"/>
                    </a:cubicBezTo>
                    <a:cubicBezTo>
                      <a:pt x="1169" y="3005"/>
                      <a:pt x="2107" y="3255"/>
                      <a:pt x="2983" y="3443"/>
                    </a:cubicBezTo>
                    <a:cubicBezTo>
                      <a:pt x="5883" y="4110"/>
                      <a:pt x="8740" y="4632"/>
                      <a:pt x="11723" y="4673"/>
                    </a:cubicBezTo>
                    <a:cubicBezTo>
                      <a:pt x="10972" y="4131"/>
                      <a:pt x="10283" y="3505"/>
                      <a:pt x="9658" y="2817"/>
                    </a:cubicBezTo>
                    <a:cubicBezTo>
                      <a:pt x="9011" y="2150"/>
                      <a:pt x="8302" y="1816"/>
                      <a:pt x="7426" y="1461"/>
                    </a:cubicBezTo>
                    <a:cubicBezTo>
                      <a:pt x="5716" y="752"/>
                      <a:pt x="3964" y="43"/>
                      <a:pt x="2128" y="1"/>
                    </a:cubicBezTo>
                    <a:cubicBezTo>
                      <a:pt x="2095" y="1"/>
                      <a:pt x="2062" y="0"/>
                      <a:pt x="2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9116700" y="2971975"/>
                <a:ext cx="247700" cy="99125"/>
              </a:xfrm>
              <a:custGeom>
                <a:avLst/>
                <a:gdLst/>
                <a:ahLst/>
                <a:cxnLst/>
                <a:rect l="l" t="t" r="r" b="b"/>
                <a:pathLst>
                  <a:path w="9908" h="3965" extrusionOk="0">
                    <a:moveTo>
                      <a:pt x="1701" y="1"/>
                    </a:moveTo>
                    <a:cubicBezTo>
                      <a:pt x="1034" y="1"/>
                      <a:pt x="283" y="218"/>
                      <a:pt x="84" y="836"/>
                    </a:cubicBezTo>
                    <a:cubicBezTo>
                      <a:pt x="0" y="1253"/>
                      <a:pt x="146" y="1691"/>
                      <a:pt x="459" y="1983"/>
                    </a:cubicBezTo>
                    <a:cubicBezTo>
                      <a:pt x="980" y="2547"/>
                      <a:pt x="1773" y="2755"/>
                      <a:pt x="2524" y="2922"/>
                    </a:cubicBezTo>
                    <a:cubicBezTo>
                      <a:pt x="4964" y="3485"/>
                      <a:pt x="7405" y="3923"/>
                      <a:pt x="9907" y="3965"/>
                    </a:cubicBezTo>
                    <a:cubicBezTo>
                      <a:pt x="9261" y="3506"/>
                      <a:pt x="8698" y="2985"/>
                      <a:pt x="8176" y="2401"/>
                    </a:cubicBezTo>
                    <a:cubicBezTo>
                      <a:pt x="7634" y="1817"/>
                      <a:pt x="7008" y="1545"/>
                      <a:pt x="6278" y="1233"/>
                    </a:cubicBezTo>
                    <a:cubicBezTo>
                      <a:pt x="4818" y="649"/>
                      <a:pt x="3337" y="44"/>
                      <a:pt x="1794" y="2"/>
                    </a:cubicBezTo>
                    <a:cubicBezTo>
                      <a:pt x="1763" y="1"/>
                      <a:pt x="1732" y="1"/>
                      <a:pt x="17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9003025" y="3311325"/>
                <a:ext cx="185650" cy="245775"/>
              </a:xfrm>
              <a:custGeom>
                <a:avLst/>
                <a:gdLst/>
                <a:ahLst/>
                <a:cxnLst/>
                <a:rect l="l" t="t" r="r" b="b"/>
                <a:pathLst>
                  <a:path w="7426" h="9831" extrusionOk="0">
                    <a:moveTo>
                      <a:pt x="6365" y="1"/>
                    </a:moveTo>
                    <a:cubicBezTo>
                      <a:pt x="6329" y="1"/>
                      <a:pt x="6293" y="3"/>
                      <a:pt x="6257" y="6"/>
                    </a:cubicBezTo>
                    <a:cubicBezTo>
                      <a:pt x="4881" y="48"/>
                      <a:pt x="3588" y="840"/>
                      <a:pt x="2712" y="1904"/>
                    </a:cubicBezTo>
                    <a:cubicBezTo>
                      <a:pt x="1836" y="2947"/>
                      <a:pt x="1293" y="4261"/>
                      <a:pt x="897" y="5575"/>
                    </a:cubicBezTo>
                    <a:cubicBezTo>
                      <a:pt x="459" y="6993"/>
                      <a:pt x="42" y="8307"/>
                      <a:pt x="0" y="9830"/>
                    </a:cubicBezTo>
                    <a:cubicBezTo>
                      <a:pt x="814" y="8474"/>
                      <a:pt x="2357" y="7786"/>
                      <a:pt x="3629" y="6931"/>
                    </a:cubicBezTo>
                    <a:cubicBezTo>
                      <a:pt x="5444" y="5659"/>
                      <a:pt x="7008" y="3802"/>
                      <a:pt x="7342" y="1591"/>
                    </a:cubicBezTo>
                    <a:cubicBezTo>
                      <a:pt x="7425" y="1049"/>
                      <a:pt x="7363" y="361"/>
                      <a:pt x="6862" y="110"/>
                    </a:cubicBezTo>
                    <a:cubicBezTo>
                      <a:pt x="6707" y="41"/>
                      <a:pt x="6537" y="1"/>
                      <a:pt x="6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9193875" y="3897725"/>
                <a:ext cx="274300" cy="153175"/>
              </a:xfrm>
              <a:custGeom>
                <a:avLst/>
                <a:gdLst/>
                <a:ahLst/>
                <a:cxnLst/>
                <a:rect l="l" t="t" r="r" b="b"/>
                <a:pathLst>
                  <a:path w="10972" h="6127" extrusionOk="0">
                    <a:moveTo>
                      <a:pt x="8262" y="1"/>
                    </a:moveTo>
                    <a:cubicBezTo>
                      <a:pt x="7541" y="1"/>
                      <a:pt x="6808" y="160"/>
                      <a:pt x="6132" y="432"/>
                    </a:cubicBezTo>
                    <a:cubicBezTo>
                      <a:pt x="4860" y="933"/>
                      <a:pt x="3775" y="1829"/>
                      <a:pt x="2795" y="2810"/>
                    </a:cubicBezTo>
                    <a:cubicBezTo>
                      <a:pt x="1752" y="3853"/>
                      <a:pt x="772" y="4833"/>
                      <a:pt x="0" y="6126"/>
                    </a:cubicBezTo>
                    <a:cubicBezTo>
                      <a:pt x="1377" y="5334"/>
                      <a:pt x="3045" y="5459"/>
                      <a:pt x="4568" y="5292"/>
                    </a:cubicBezTo>
                    <a:cubicBezTo>
                      <a:pt x="6779" y="5021"/>
                      <a:pt x="9031" y="4103"/>
                      <a:pt x="10366" y="2330"/>
                    </a:cubicBezTo>
                    <a:cubicBezTo>
                      <a:pt x="10700" y="1892"/>
                      <a:pt x="10971" y="1245"/>
                      <a:pt x="10658" y="807"/>
                    </a:cubicBezTo>
                    <a:cubicBezTo>
                      <a:pt x="10512" y="641"/>
                      <a:pt x="10345" y="515"/>
                      <a:pt x="10158" y="432"/>
                    </a:cubicBezTo>
                    <a:cubicBezTo>
                      <a:pt x="9570" y="133"/>
                      <a:pt x="8921" y="1"/>
                      <a:pt x="8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9417550" y="3063075"/>
                <a:ext cx="186200" cy="245300"/>
              </a:xfrm>
              <a:custGeom>
                <a:avLst/>
                <a:gdLst/>
                <a:ahLst/>
                <a:cxnLst/>
                <a:rect l="l" t="t" r="r" b="b"/>
                <a:pathLst>
                  <a:path w="7448" h="9812" extrusionOk="0">
                    <a:moveTo>
                      <a:pt x="6427" y="0"/>
                    </a:moveTo>
                    <a:cubicBezTo>
                      <a:pt x="6378" y="0"/>
                      <a:pt x="6328" y="3"/>
                      <a:pt x="6279" y="8"/>
                    </a:cubicBezTo>
                    <a:cubicBezTo>
                      <a:pt x="4903" y="50"/>
                      <a:pt x="3609" y="821"/>
                      <a:pt x="2733" y="1885"/>
                    </a:cubicBezTo>
                    <a:cubicBezTo>
                      <a:pt x="1857" y="2949"/>
                      <a:pt x="1315" y="4242"/>
                      <a:pt x="898" y="5556"/>
                    </a:cubicBezTo>
                    <a:cubicBezTo>
                      <a:pt x="460" y="6974"/>
                      <a:pt x="64" y="8309"/>
                      <a:pt x="1" y="9811"/>
                    </a:cubicBezTo>
                    <a:cubicBezTo>
                      <a:pt x="835" y="8476"/>
                      <a:pt x="2379" y="7788"/>
                      <a:pt x="3630" y="6912"/>
                    </a:cubicBezTo>
                    <a:cubicBezTo>
                      <a:pt x="5466" y="5640"/>
                      <a:pt x="7030" y="3783"/>
                      <a:pt x="7364" y="1572"/>
                    </a:cubicBezTo>
                    <a:cubicBezTo>
                      <a:pt x="7447" y="1030"/>
                      <a:pt x="7385" y="363"/>
                      <a:pt x="6884" y="91"/>
                    </a:cubicBezTo>
                    <a:cubicBezTo>
                      <a:pt x="6741" y="28"/>
                      <a:pt x="6585" y="0"/>
                      <a:pt x="64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8752725" y="3554275"/>
                <a:ext cx="265950" cy="79100"/>
              </a:xfrm>
              <a:custGeom>
                <a:avLst/>
                <a:gdLst/>
                <a:ahLst/>
                <a:cxnLst/>
                <a:rect l="l" t="t" r="r" b="b"/>
                <a:pathLst>
                  <a:path w="10638" h="3164" extrusionOk="0">
                    <a:moveTo>
                      <a:pt x="3386" y="0"/>
                    </a:moveTo>
                    <a:cubicBezTo>
                      <a:pt x="2711" y="0"/>
                      <a:pt x="2042" y="107"/>
                      <a:pt x="1398" y="300"/>
                    </a:cubicBezTo>
                    <a:cubicBezTo>
                      <a:pt x="960" y="425"/>
                      <a:pt x="584" y="696"/>
                      <a:pt x="313" y="1030"/>
                    </a:cubicBezTo>
                    <a:cubicBezTo>
                      <a:pt x="42" y="1405"/>
                      <a:pt x="0" y="1885"/>
                      <a:pt x="230" y="2281"/>
                    </a:cubicBezTo>
                    <a:cubicBezTo>
                      <a:pt x="459" y="2657"/>
                      <a:pt x="939" y="2803"/>
                      <a:pt x="1377" y="2886"/>
                    </a:cubicBezTo>
                    <a:cubicBezTo>
                      <a:pt x="2305" y="3072"/>
                      <a:pt x="3244" y="3164"/>
                      <a:pt x="4181" y="3164"/>
                    </a:cubicBezTo>
                    <a:cubicBezTo>
                      <a:pt x="5457" y="3164"/>
                      <a:pt x="6730" y="2993"/>
                      <a:pt x="7968" y="2657"/>
                    </a:cubicBezTo>
                    <a:cubicBezTo>
                      <a:pt x="8802" y="2427"/>
                      <a:pt x="9887" y="2302"/>
                      <a:pt x="10638" y="1989"/>
                    </a:cubicBezTo>
                    <a:cubicBezTo>
                      <a:pt x="10200" y="1176"/>
                      <a:pt x="8364" y="821"/>
                      <a:pt x="7530" y="613"/>
                    </a:cubicBezTo>
                    <a:cubicBezTo>
                      <a:pt x="6383" y="279"/>
                      <a:pt x="5173" y="91"/>
                      <a:pt x="3984" y="29"/>
                    </a:cubicBezTo>
                    <a:cubicBezTo>
                      <a:pt x="3785" y="10"/>
                      <a:pt x="3585" y="0"/>
                      <a:pt x="3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9186050" y="3145675"/>
                <a:ext cx="234150" cy="145475"/>
              </a:xfrm>
              <a:custGeom>
                <a:avLst/>
                <a:gdLst/>
                <a:ahLst/>
                <a:cxnLst/>
                <a:rect l="l" t="t" r="r" b="b"/>
                <a:pathLst>
                  <a:path w="9366" h="5819" extrusionOk="0">
                    <a:moveTo>
                      <a:pt x="1535" y="0"/>
                    </a:moveTo>
                    <a:cubicBezTo>
                      <a:pt x="1241" y="0"/>
                      <a:pt x="949" y="60"/>
                      <a:pt x="668" y="187"/>
                    </a:cubicBezTo>
                    <a:cubicBezTo>
                      <a:pt x="250" y="375"/>
                      <a:pt x="0" y="771"/>
                      <a:pt x="0" y="1230"/>
                    </a:cubicBezTo>
                    <a:cubicBezTo>
                      <a:pt x="42" y="1668"/>
                      <a:pt x="396" y="2023"/>
                      <a:pt x="751" y="2294"/>
                    </a:cubicBezTo>
                    <a:cubicBezTo>
                      <a:pt x="2482" y="3691"/>
                      <a:pt x="4505" y="4672"/>
                      <a:pt x="6675" y="5172"/>
                    </a:cubicBezTo>
                    <a:cubicBezTo>
                      <a:pt x="7530" y="5360"/>
                      <a:pt x="8552" y="5756"/>
                      <a:pt x="9365" y="5819"/>
                    </a:cubicBezTo>
                    <a:cubicBezTo>
                      <a:pt x="9344" y="4901"/>
                      <a:pt x="7884" y="3733"/>
                      <a:pt x="7259" y="3149"/>
                    </a:cubicBezTo>
                    <a:cubicBezTo>
                      <a:pt x="6383" y="2336"/>
                      <a:pt x="5423" y="1606"/>
                      <a:pt x="4380" y="1001"/>
                    </a:cubicBezTo>
                    <a:cubicBezTo>
                      <a:pt x="3650" y="521"/>
                      <a:pt x="2837" y="187"/>
                      <a:pt x="1961" y="41"/>
                    </a:cubicBezTo>
                    <a:cubicBezTo>
                      <a:pt x="1819" y="14"/>
                      <a:pt x="1676" y="0"/>
                      <a:pt x="1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9047850" y="3459600"/>
                <a:ext cx="200800" cy="206950"/>
              </a:xfrm>
              <a:custGeom>
                <a:avLst/>
                <a:gdLst/>
                <a:ahLst/>
                <a:cxnLst/>
                <a:rect l="l" t="t" r="r" b="b"/>
                <a:pathLst>
                  <a:path w="8032" h="8278" extrusionOk="0">
                    <a:moveTo>
                      <a:pt x="7024" y="0"/>
                    </a:moveTo>
                    <a:cubicBezTo>
                      <a:pt x="6676" y="0"/>
                      <a:pt x="6296" y="125"/>
                      <a:pt x="5987" y="291"/>
                    </a:cubicBezTo>
                    <a:cubicBezTo>
                      <a:pt x="4527" y="1042"/>
                      <a:pt x="3359" y="2293"/>
                      <a:pt x="2462" y="3690"/>
                    </a:cubicBezTo>
                    <a:cubicBezTo>
                      <a:pt x="2233" y="4024"/>
                      <a:pt x="1" y="7904"/>
                      <a:pt x="752" y="8258"/>
                    </a:cubicBezTo>
                    <a:cubicBezTo>
                      <a:pt x="781" y="8271"/>
                      <a:pt x="815" y="8278"/>
                      <a:pt x="855" y="8278"/>
                    </a:cubicBezTo>
                    <a:cubicBezTo>
                      <a:pt x="1441" y="8278"/>
                      <a:pt x="3115" y="6906"/>
                      <a:pt x="3526" y="6652"/>
                    </a:cubicBezTo>
                    <a:cubicBezTo>
                      <a:pt x="4569" y="6006"/>
                      <a:pt x="5632" y="5338"/>
                      <a:pt x="6488" y="4441"/>
                    </a:cubicBezTo>
                    <a:cubicBezTo>
                      <a:pt x="7343" y="3544"/>
                      <a:pt x="7989" y="2418"/>
                      <a:pt x="8010" y="1188"/>
                    </a:cubicBezTo>
                    <a:cubicBezTo>
                      <a:pt x="8031" y="896"/>
                      <a:pt x="7969" y="604"/>
                      <a:pt x="7802" y="353"/>
                    </a:cubicBezTo>
                    <a:cubicBezTo>
                      <a:pt x="7615" y="98"/>
                      <a:pt x="7332" y="0"/>
                      <a:pt x="7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8857000" y="3677150"/>
                <a:ext cx="240950" cy="117350"/>
              </a:xfrm>
              <a:custGeom>
                <a:avLst/>
                <a:gdLst/>
                <a:ahLst/>
                <a:cxnLst/>
                <a:rect l="l" t="t" r="r" b="b"/>
                <a:pathLst>
                  <a:path w="9638" h="4694" extrusionOk="0">
                    <a:moveTo>
                      <a:pt x="2173" y="0"/>
                    </a:moveTo>
                    <a:cubicBezTo>
                      <a:pt x="1699" y="0"/>
                      <a:pt x="1226" y="96"/>
                      <a:pt x="773" y="286"/>
                    </a:cubicBezTo>
                    <a:cubicBezTo>
                      <a:pt x="376" y="474"/>
                      <a:pt x="1" y="891"/>
                      <a:pt x="168" y="1287"/>
                    </a:cubicBezTo>
                    <a:cubicBezTo>
                      <a:pt x="251" y="1454"/>
                      <a:pt x="376" y="1579"/>
                      <a:pt x="522" y="1663"/>
                    </a:cubicBezTo>
                    <a:cubicBezTo>
                      <a:pt x="1836" y="2685"/>
                      <a:pt x="3317" y="3477"/>
                      <a:pt x="4903" y="3999"/>
                    </a:cubicBezTo>
                    <a:cubicBezTo>
                      <a:pt x="5756" y="4279"/>
                      <a:pt x="7171" y="4693"/>
                      <a:pt x="8347" y="4693"/>
                    </a:cubicBezTo>
                    <a:cubicBezTo>
                      <a:pt x="8838" y="4693"/>
                      <a:pt x="9287" y="4621"/>
                      <a:pt x="9637" y="4437"/>
                    </a:cubicBezTo>
                    <a:cubicBezTo>
                      <a:pt x="9011" y="2935"/>
                      <a:pt x="6884" y="1955"/>
                      <a:pt x="5549" y="1204"/>
                    </a:cubicBezTo>
                    <a:cubicBezTo>
                      <a:pt x="4819" y="766"/>
                      <a:pt x="4047" y="411"/>
                      <a:pt x="3234" y="161"/>
                    </a:cubicBezTo>
                    <a:cubicBezTo>
                      <a:pt x="2885" y="54"/>
                      <a:pt x="2529" y="0"/>
                      <a:pt x="2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9113550" y="3656125"/>
                <a:ext cx="215400" cy="197650"/>
              </a:xfrm>
              <a:custGeom>
                <a:avLst/>
                <a:gdLst/>
                <a:ahLst/>
                <a:cxnLst/>
                <a:rect l="l" t="t" r="r" b="b"/>
                <a:pathLst>
                  <a:path w="8616" h="7906" extrusionOk="0">
                    <a:moveTo>
                      <a:pt x="7299" y="1"/>
                    </a:moveTo>
                    <a:cubicBezTo>
                      <a:pt x="7090" y="1"/>
                      <a:pt x="6873" y="46"/>
                      <a:pt x="6675" y="105"/>
                    </a:cubicBezTo>
                    <a:cubicBezTo>
                      <a:pt x="4882" y="648"/>
                      <a:pt x="3359" y="1941"/>
                      <a:pt x="2254" y="3484"/>
                    </a:cubicBezTo>
                    <a:cubicBezTo>
                      <a:pt x="1357" y="4673"/>
                      <a:pt x="293" y="6404"/>
                      <a:pt x="1" y="7906"/>
                    </a:cubicBezTo>
                    <a:cubicBezTo>
                      <a:pt x="502" y="7551"/>
                      <a:pt x="1044" y="7259"/>
                      <a:pt x="1607" y="7009"/>
                    </a:cubicBezTo>
                    <a:cubicBezTo>
                      <a:pt x="3171" y="6404"/>
                      <a:pt x="4798" y="5987"/>
                      <a:pt x="6175" y="5049"/>
                    </a:cubicBezTo>
                    <a:cubicBezTo>
                      <a:pt x="7551" y="4110"/>
                      <a:pt x="8615" y="2483"/>
                      <a:pt x="8261" y="856"/>
                    </a:cubicBezTo>
                    <a:cubicBezTo>
                      <a:pt x="8219" y="606"/>
                      <a:pt x="8115" y="376"/>
                      <a:pt x="7927" y="210"/>
                    </a:cubicBezTo>
                    <a:cubicBezTo>
                      <a:pt x="7751" y="56"/>
                      <a:pt x="7530" y="1"/>
                      <a:pt x="7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9384200" y="3297650"/>
                <a:ext cx="215375" cy="197900"/>
              </a:xfrm>
              <a:custGeom>
                <a:avLst/>
                <a:gdLst/>
                <a:ahLst/>
                <a:cxnLst/>
                <a:rect l="l" t="t" r="r" b="b"/>
                <a:pathLst>
                  <a:path w="8615" h="7916" extrusionOk="0">
                    <a:moveTo>
                      <a:pt x="7339" y="0"/>
                    </a:moveTo>
                    <a:cubicBezTo>
                      <a:pt x="7118" y="0"/>
                      <a:pt x="6883" y="53"/>
                      <a:pt x="6675" y="115"/>
                    </a:cubicBezTo>
                    <a:cubicBezTo>
                      <a:pt x="4881" y="637"/>
                      <a:pt x="3358" y="1951"/>
                      <a:pt x="2253" y="3473"/>
                    </a:cubicBezTo>
                    <a:cubicBezTo>
                      <a:pt x="1377" y="4704"/>
                      <a:pt x="292" y="6414"/>
                      <a:pt x="0" y="7916"/>
                    </a:cubicBezTo>
                    <a:cubicBezTo>
                      <a:pt x="501" y="7561"/>
                      <a:pt x="1043" y="7248"/>
                      <a:pt x="1627" y="7019"/>
                    </a:cubicBezTo>
                    <a:cubicBezTo>
                      <a:pt x="3170" y="6414"/>
                      <a:pt x="4818" y="5997"/>
                      <a:pt x="6174" y="5058"/>
                    </a:cubicBezTo>
                    <a:cubicBezTo>
                      <a:pt x="7551" y="4120"/>
                      <a:pt x="8614" y="2472"/>
                      <a:pt x="8260" y="845"/>
                    </a:cubicBezTo>
                    <a:cubicBezTo>
                      <a:pt x="8218" y="616"/>
                      <a:pt x="8114" y="386"/>
                      <a:pt x="7926" y="199"/>
                    </a:cubicBezTo>
                    <a:cubicBezTo>
                      <a:pt x="7770" y="53"/>
                      <a:pt x="7561" y="0"/>
                      <a:pt x="7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9309625" y="3584200"/>
                <a:ext cx="259700" cy="115775"/>
              </a:xfrm>
              <a:custGeom>
                <a:avLst/>
                <a:gdLst/>
                <a:ahLst/>
                <a:cxnLst/>
                <a:rect l="l" t="t" r="r" b="b"/>
                <a:pathLst>
                  <a:path w="10388" h="4631" extrusionOk="0">
                    <a:moveTo>
                      <a:pt x="8408" y="0"/>
                    </a:moveTo>
                    <a:cubicBezTo>
                      <a:pt x="6780" y="0"/>
                      <a:pt x="5168" y="568"/>
                      <a:pt x="3776" y="1418"/>
                    </a:cubicBezTo>
                    <a:cubicBezTo>
                      <a:pt x="2462" y="2190"/>
                      <a:pt x="814" y="3358"/>
                      <a:pt x="0" y="4630"/>
                    </a:cubicBezTo>
                    <a:cubicBezTo>
                      <a:pt x="605" y="4505"/>
                      <a:pt x="1210" y="4442"/>
                      <a:pt x="1815" y="4442"/>
                    </a:cubicBezTo>
                    <a:cubicBezTo>
                      <a:pt x="2824" y="4468"/>
                      <a:pt x="3848" y="4572"/>
                      <a:pt x="4865" y="4572"/>
                    </a:cubicBezTo>
                    <a:cubicBezTo>
                      <a:pt x="5508" y="4572"/>
                      <a:pt x="6148" y="4530"/>
                      <a:pt x="6779" y="4401"/>
                    </a:cubicBezTo>
                    <a:cubicBezTo>
                      <a:pt x="8406" y="4067"/>
                      <a:pt x="10012" y="2982"/>
                      <a:pt x="10325" y="1355"/>
                    </a:cubicBezTo>
                    <a:cubicBezTo>
                      <a:pt x="10388" y="1105"/>
                      <a:pt x="10367" y="855"/>
                      <a:pt x="10283" y="625"/>
                    </a:cubicBezTo>
                    <a:cubicBezTo>
                      <a:pt x="10096" y="229"/>
                      <a:pt x="9595" y="83"/>
                      <a:pt x="9157" y="41"/>
                    </a:cubicBezTo>
                    <a:cubicBezTo>
                      <a:pt x="8907" y="14"/>
                      <a:pt x="8657" y="0"/>
                      <a:pt x="84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8834075" y="3824050"/>
                <a:ext cx="271175" cy="191900"/>
              </a:xfrm>
              <a:custGeom>
                <a:avLst/>
                <a:gdLst/>
                <a:ahLst/>
                <a:cxnLst/>
                <a:rect l="l" t="t" r="r" b="b"/>
                <a:pathLst>
                  <a:path w="10847" h="7676" extrusionOk="0">
                    <a:moveTo>
                      <a:pt x="1398" y="0"/>
                    </a:moveTo>
                    <a:cubicBezTo>
                      <a:pt x="1205" y="0"/>
                      <a:pt x="1015" y="28"/>
                      <a:pt x="835" y="84"/>
                    </a:cubicBezTo>
                    <a:cubicBezTo>
                      <a:pt x="209" y="334"/>
                      <a:pt x="0" y="1189"/>
                      <a:pt x="251" y="1794"/>
                    </a:cubicBezTo>
                    <a:cubicBezTo>
                      <a:pt x="501" y="2420"/>
                      <a:pt x="1064" y="2858"/>
                      <a:pt x="1627" y="3233"/>
                    </a:cubicBezTo>
                    <a:cubicBezTo>
                      <a:pt x="2712" y="3942"/>
                      <a:pt x="3880" y="4505"/>
                      <a:pt x="5090" y="4922"/>
                    </a:cubicBezTo>
                    <a:cubicBezTo>
                      <a:pt x="6132" y="5298"/>
                      <a:pt x="7217" y="5548"/>
                      <a:pt x="8239" y="5965"/>
                    </a:cubicBezTo>
                    <a:cubicBezTo>
                      <a:pt x="8760" y="6174"/>
                      <a:pt x="9261" y="6466"/>
                      <a:pt x="9720" y="6779"/>
                    </a:cubicBezTo>
                    <a:cubicBezTo>
                      <a:pt x="10054" y="7050"/>
                      <a:pt x="10450" y="7634"/>
                      <a:pt x="10846" y="7676"/>
                    </a:cubicBezTo>
                    <a:cubicBezTo>
                      <a:pt x="10262" y="3650"/>
                      <a:pt x="5423" y="459"/>
                      <a:pt x="1690" y="21"/>
                    </a:cubicBezTo>
                    <a:cubicBezTo>
                      <a:pt x="1592" y="7"/>
                      <a:pt x="1495" y="0"/>
                      <a:pt x="13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9111625" y="3808000"/>
                <a:ext cx="237650" cy="201450"/>
              </a:xfrm>
              <a:custGeom>
                <a:avLst/>
                <a:gdLst/>
                <a:ahLst/>
                <a:cxnLst/>
                <a:rect l="l" t="t" r="r" b="b"/>
                <a:pathLst>
                  <a:path w="9506" h="8058" extrusionOk="0">
                    <a:moveTo>
                      <a:pt x="7717" y="1"/>
                    </a:moveTo>
                    <a:cubicBezTo>
                      <a:pt x="6594" y="1"/>
                      <a:pt x="5463" y="446"/>
                      <a:pt x="4562" y="1122"/>
                    </a:cubicBezTo>
                    <a:cubicBezTo>
                      <a:pt x="2748" y="2498"/>
                      <a:pt x="1350" y="4814"/>
                      <a:pt x="537" y="6899"/>
                    </a:cubicBezTo>
                    <a:cubicBezTo>
                      <a:pt x="305" y="7461"/>
                      <a:pt x="1" y="8058"/>
                      <a:pt x="574" y="8058"/>
                    </a:cubicBezTo>
                    <a:cubicBezTo>
                      <a:pt x="619" y="8058"/>
                      <a:pt x="669" y="8054"/>
                      <a:pt x="725" y="8047"/>
                    </a:cubicBezTo>
                    <a:cubicBezTo>
                      <a:pt x="1267" y="7984"/>
                      <a:pt x="2101" y="7296"/>
                      <a:pt x="2623" y="7045"/>
                    </a:cubicBezTo>
                    <a:cubicBezTo>
                      <a:pt x="3290" y="6712"/>
                      <a:pt x="3937" y="6399"/>
                      <a:pt x="4583" y="6023"/>
                    </a:cubicBezTo>
                    <a:cubicBezTo>
                      <a:pt x="6168" y="5126"/>
                      <a:pt x="7587" y="3938"/>
                      <a:pt x="8755" y="2519"/>
                    </a:cubicBezTo>
                    <a:cubicBezTo>
                      <a:pt x="9047" y="2227"/>
                      <a:pt x="9255" y="1873"/>
                      <a:pt x="9380" y="1476"/>
                    </a:cubicBezTo>
                    <a:cubicBezTo>
                      <a:pt x="9506" y="1080"/>
                      <a:pt x="9401" y="642"/>
                      <a:pt x="9130" y="350"/>
                    </a:cubicBezTo>
                    <a:cubicBezTo>
                      <a:pt x="8922" y="183"/>
                      <a:pt x="8671" y="79"/>
                      <a:pt x="8400" y="58"/>
                    </a:cubicBezTo>
                    <a:cubicBezTo>
                      <a:pt x="8174" y="19"/>
                      <a:pt x="7946" y="1"/>
                      <a:pt x="7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9167275" y="2953000"/>
                <a:ext cx="261250" cy="1345050"/>
              </a:xfrm>
              <a:custGeom>
                <a:avLst/>
                <a:gdLst/>
                <a:ahLst/>
                <a:cxnLst/>
                <a:rect l="l" t="t" r="r" b="b"/>
                <a:pathLst>
                  <a:path w="10450" h="53802" extrusionOk="0">
                    <a:moveTo>
                      <a:pt x="4737" y="0"/>
                    </a:moveTo>
                    <a:cubicBezTo>
                      <a:pt x="4498" y="0"/>
                      <a:pt x="4291" y="331"/>
                      <a:pt x="4485" y="573"/>
                    </a:cubicBezTo>
                    <a:cubicBezTo>
                      <a:pt x="9345" y="6288"/>
                      <a:pt x="10450" y="13985"/>
                      <a:pt x="8740" y="21160"/>
                    </a:cubicBezTo>
                    <a:cubicBezTo>
                      <a:pt x="6988" y="28522"/>
                      <a:pt x="2253" y="34780"/>
                      <a:pt x="814" y="42267"/>
                    </a:cubicBezTo>
                    <a:cubicBezTo>
                      <a:pt x="313" y="44979"/>
                      <a:pt x="42" y="47753"/>
                      <a:pt x="21" y="50506"/>
                    </a:cubicBezTo>
                    <a:cubicBezTo>
                      <a:pt x="0" y="51612"/>
                      <a:pt x="21" y="52717"/>
                      <a:pt x="63" y="53802"/>
                    </a:cubicBezTo>
                    <a:cubicBezTo>
                      <a:pt x="209" y="53802"/>
                      <a:pt x="334" y="53781"/>
                      <a:pt x="459" y="53781"/>
                    </a:cubicBezTo>
                    <a:lnTo>
                      <a:pt x="501" y="53781"/>
                    </a:lnTo>
                    <a:cubicBezTo>
                      <a:pt x="543" y="52696"/>
                      <a:pt x="563" y="51612"/>
                      <a:pt x="605" y="50527"/>
                    </a:cubicBezTo>
                    <a:cubicBezTo>
                      <a:pt x="709" y="47815"/>
                      <a:pt x="876" y="45104"/>
                      <a:pt x="1398" y="42413"/>
                    </a:cubicBezTo>
                    <a:cubicBezTo>
                      <a:pt x="2149" y="38450"/>
                      <a:pt x="3817" y="34800"/>
                      <a:pt x="5528" y="31150"/>
                    </a:cubicBezTo>
                    <a:cubicBezTo>
                      <a:pt x="7154" y="27688"/>
                      <a:pt x="8760" y="24184"/>
                      <a:pt x="9532" y="20409"/>
                    </a:cubicBezTo>
                    <a:cubicBezTo>
                      <a:pt x="10262" y="17009"/>
                      <a:pt x="10346" y="13505"/>
                      <a:pt x="9762" y="10063"/>
                    </a:cubicBezTo>
                    <a:cubicBezTo>
                      <a:pt x="9115" y="6434"/>
                      <a:pt x="7592" y="2742"/>
                      <a:pt x="4944" y="94"/>
                    </a:cubicBezTo>
                    <a:cubicBezTo>
                      <a:pt x="4878" y="28"/>
                      <a:pt x="4806" y="0"/>
                      <a:pt x="4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8428900" y="3567825"/>
                <a:ext cx="175750" cy="105025"/>
              </a:xfrm>
              <a:custGeom>
                <a:avLst/>
                <a:gdLst/>
                <a:ahLst/>
                <a:cxnLst/>
                <a:rect l="l" t="t" r="r" b="b"/>
                <a:pathLst>
                  <a:path w="7030" h="4201" extrusionOk="0">
                    <a:moveTo>
                      <a:pt x="1519" y="0"/>
                    </a:moveTo>
                    <a:cubicBezTo>
                      <a:pt x="1112" y="0"/>
                      <a:pt x="706" y="93"/>
                      <a:pt x="335" y="279"/>
                    </a:cubicBezTo>
                    <a:cubicBezTo>
                      <a:pt x="209" y="321"/>
                      <a:pt x="105" y="425"/>
                      <a:pt x="63" y="530"/>
                    </a:cubicBezTo>
                    <a:cubicBezTo>
                      <a:pt x="22" y="634"/>
                      <a:pt x="1" y="738"/>
                      <a:pt x="43" y="842"/>
                    </a:cubicBezTo>
                    <a:cubicBezTo>
                      <a:pt x="168" y="1739"/>
                      <a:pt x="898" y="2469"/>
                      <a:pt x="1732" y="2845"/>
                    </a:cubicBezTo>
                    <a:cubicBezTo>
                      <a:pt x="2566" y="3220"/>
                      <a:pt x="3505" y="3324"/>
                      <a:pt x="4402" y="3450"/>
                    </a:cubicBezTo>
                    <a:cubicBezTo>
                      <a:pt x="4777" y="3491"/>
                      <a:pt x="5174" y="3554"/>
                      <a:pt x="5549" y="3637"/>
                    </a:cubicBezTo>
                    <a:cubicBezTo>
                      <a:pt x="6070" y="3721"/>
                      <a:pt x="6571" y="3929"/>
                      <a:pt x="7030" y="4200"/>
                    </a:cubicBezTo>
                    <a:cubicBezTo>
                      <a:pt x="6404" y="2782"/>
                      <a:pt x="5340" y="1593"/>
                      <a:pt x="3985" y="842"/>
                    </a:cubicBezTo>
                    <a:cubicBezTo>
                      <a:pt x="3442" y="488"/>
                      <a:pt x="2837" y="238"/>
                      <a:pt x="2212" y="92"/>
                    </a:cubicBezTo>
                    <a:cubicBezTo>
                      <a:pt x="1984" y="31"/>
                      <a:pt x="1751"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8689625" y="3814550"/>
                <a:ext cx="92325" cy="102850"/>
              </a:xfrm>
              <a:custGeom>
                <a:avLst/>
                <a:gdLst/>
                <a:ahLst/>
                <a:cxnLst/>
                <a:rect l="l" t="t" r="r" b="b"/>
                <a:pathLst>
                  <a:path w="3693" h="4114" extrusionOk="0">
                    <a:moveTo>
                      <a:pt x="2918" y="0"/>
                    </a:moveTo>
                    <a:cubicBezTo>
                      <a:pt x="2891" y="0"/>
                      <a:pt x="2864" y="2"/>
                      <a:pt x="2837" y="5"/>
                    </a:cubicBezTo>
                    <a:cubicBezTo>
                      <a:pt x="2462" y="67"/>
                      <a:pt x="2107" y="276"/>
                      <a:pt x="1857" y="589"/>
                    </a:cubicBezTo>
                    <a:cubicBezTo>
                      <a:pt x="981" y="1590"/>
                      <a:pt x="772" y="3029"/>
                      <a:pt x="1" y="4114"/>
                    </a:cubicBezTo>
                    <a:cubicBezTo>
                      <a:pt x="1523" y="3822"/>
                      <a:pt x="2691" y="2528"/>
                      <a:pt x="3463" y="1277"/>
                    </a:cubicBezTo>
                    <a:cubicBezTo>
                      <a:pt x="3609" y="1089"/>
                      <a:pt x="3672" y="860"/>
                      <a:pt x="3692" y="630"/>
                    </a:cubicBezTo>
                    <a:cubicBezTo>
                      <a:pt x="3615" y="261"/>
                      <a:pt x="3283" y="0"/>
                      <a:pt x="2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8602550" y="3571375"/>
                <a:ext cx="118900" cy="110850"/>
              </a:xfrm>
              <a:custGeom>
                <a:avLst/>
                <a:gdLst/>
                <a:ahLst/>
                <a:cxnLst/>
                <a:rect l="l" t="t" r="r" b="b"/>
                <a:pathLst>
                  <a:path w="4756" h="4434" extrusionOk="0">
                    <a:moveTo>
                      <a:pt x="4084" y="0"/>
                    </a:moveTo>
                    <a:cubicBezTo>
                      <a:pt x="3864" y="0"/>
                      <a:pt x="3624" y="77"/>
                      <a:pt x="3421" y="179"/>
                    </a:cubicBezTo>
                    <a:cubicBezTo>
                      <a:pt x="2587" y="596"/>
                      <a:pt x="1919" y="1305"/>
                      <a:pt x="1294" y="1994"/>
                    </a:cubicBezTo>
                    <a:cubicBezTo>
                      <a:pt x="960" y="2306"/>
                      <a:pt x="710" y="2703"/>
                      <a:pt x="543" y="3120"/>
                    </a:cubicBezTo>
                    <a:cubicBezTo>
                      <a:pt x="397" y="3579"/>
                      <a:pt x="209" y="4017"/>
                      <a:pt x="0" y="4434"/>
                    </a:cubicBezTo>
                    <a:cubicBezTo>
                      <a:pt x="1335" y="3746"/>
                      <a:pt x="2608" y="2911"/>
                      <a:pt x="3776" y="1973"/>
                    </a:cubicBezTo>
                    <a:cubicBezTo>
                      <a:pt x="4151" y="1681"/>
                      <a:pt x="4527" y="1368"/>
                      <a:pt x="4673" y="930"/>
                    </a:cubicBezTo>
                    <a:cubicBezTo>
                      <a:pt x="4756" y="680"/>
                      <a:pt x="4714" y="408"/>
                      <a:pt x="4568" y="200"/>
                    </a:cubicBezTo>
                    <a:cubicBezTo>
                      <a:pt x="4444" y="56"/>
                      <a:pt x="4271" y="0"/>
                      <a:pt x="4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8472700" y="3726950"/>
                <a:ext cx="161675" cy="98675"/>
              </a:xfrm>
              <a:custGeom>
                <a:avLst/>
                <a:gdLst/>
                <a:ahLst/>
                <a:cxnLst/>
                <a:rect l="l" t="t" r="r" b="b"/>
                <a:pathLst>
                  <a:path w="6467" h="3947" extrusionOk="0">
                    <a:moveTo>
                      <a:pt x="1581" y="1"/>
                    </a:moveTo>
                    <a:cubicBezTo>
                      <a:pt x="1215" y="1"/>
                      <a:pt x="848" y="65"/>
                      <a:pt x="501" y="192"/>
                    </a:cubicBezTo>
                    <a:cubicBezTo>
                      <a:pt x="397" y="234"/>
                      <a:pt x="293" y="317"/>
                      <a:pt x="209" y="401"/>
                    </a:cubicBezTo>
                    <a:cubicBezTo>
                      <a:pt x="1" y="672"/>
                      <a:pt x="147" y="1068"/>
                      <a:pt x="335" y="1339"/>
                    </a:cubicBezTo>
                    <a:cubicBezTo>
                      <a:pt x="1085" y="2445"/>
                      <a:pt x="2399" y="3071"/>
                      <a:pt x="3734" y="3300"/>
                    </a:cubicBezTo>
                    <a:cubicBezTo>
                      <a:pt x="4652" y="3446"/>
                      <a:pt x="5674" y="3425"/>
                      <a:pt x="6467" y="3947"/>
                    </a:cubicBezTo>
                    <a:cubicBezTo>
                      <a:pt x="6029" y="3196"/>
                      <a:pt x="5507" y="2487"/>
                      <a:pt x="4882" y="1861"/>
                    </a:cubicBezTo>
                    <a:cubicBezTo>
                      <a:pt x="4339" y="1235"/>
                      <a:pt x="3672" y="693"/>
                      <a:pt x="2942" y="317"/>
                    </a:cubicBezTo>
                    <a:cubicBezTo>
                      <a:pt x="2519" y="106"/>
                      <a:pt x="2051" y="1"/>
                      <a:pt x="15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8622875" y="3683775"/>
                <a:ext cx="105875" cy="133000"/>
              </a:xfrm>
              <a:custGeom>
                <a:avLst/>
                <a:gdLst/>
                <a:ahLst/>
                <a:cxnLst/>
                <a:rect l="l" t="t" r="r" b="b"/>
                <a:pathLst>
                  <a:path w="4235" h="5320" extrusionOk="0">
                    <a:moveTo>
                      <a:pt x="3547" y="0"/>
                    </a:moveTo>
                    <a:cubicBezTo>
                      <a:pt x="3276" y="0"/>
                      <a:pt x="3004" y="105"/>
                      <a:pt x="2796" y="272"/>
                    </a:cubicBezTo>
                    <a:cubicBezTo>
                      <a:pt x="2358" y="564"/>
                      <a:pt x="2003" y="960"/>
                      <a:pt x="1711" y="1398"/>
                    </a:cubicBezTo>
                    <a:cubicBezTo>
                      <a:pt x="1315" y="2003"/>
                      <a:pt x="960" y="2649"/>
                      <a:pt x="689" y="3317"/>
                    </a:cubicBezTo>
                    <a:cubicBezTo>
                      <a:pt x="501" y="3817"/>
                      <a:pt x="1" y="4819"/>
                      <a:pt x="230" y="5319"/>
                    </a:cubicBezTo>
                    <a:cubicBezTo>
                      <a:pt x="668" y="5090"/>
                      <a:pt x="1127" y="4610"/>
                      <a:pt x="1544" y="4276"/>
                    </a:cubicBezTo>
                    <a:cubicBezTo>
                      <a:pt x="2587" y="3463"/>
                      <a:pt x="3463" y="2399"/>
                      <a:pt x="4047" y="1189"/>
                    </a:cubicBezTo>
                    <a:cubicBezTo>
                      <a:pt x="4193" y="960"/>
                      <a:pt x="4235" y="668"/>
                      <a:pt x="4172" y="418"/>
                    </a:cubicBezTo>
                    <a:cubicBezTo>
                      <a:pt x="4068" y="167"/>
                      <a:pt x="3818" y="0"/>
                      <a:pt x="3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8541025" y="3854825"/>
                <a:ext cx="159575" cy="66875"/>
              </a:xfrm>
              <a:custGeom>
                <a:avLst/>
                <a:gdLst/>
                <a:ahLst/>
                <a:cxnLst/>
                <a:rect l="l" t="t" r="r" b="b"/>
                <a:pathLst>
                  <a:path w="6383" h="2675" extrusionOk="0">
                    <a:moveTo>
                      <a:pt x="1349" y="1"/>
                    </a:moveTo>
                    <a:cubicBezTo>
                      <a:pt x="1136" y="1"/>
                      <a:pt x="923" y="14"/>
                      <a:pt x="709" y="41"/>
                    </a:cubicBezTo>
                    <a:cubicBezTo>
                      <a:pt x="438" y="41"/>
                      <a:pt x="188" y="187"/>
                      <a:pt x="42" y="417"/>
                    </a:cubicBezTo>
                    <a:cubicBezTo>
                      <a:pt x="0" y="542"/>
                      <a:pt x="0" y="709"/>
                      <a:pt x="42" y="855"/>
                    </a:cubicBezTo>
                    <a:cubicBezTo>
                      <a:pt x="271" y="1835"/>
                      <a:pt x="1273" y="2461"/>
                      <a:pt x="2274" y="2607"/>
                    </a:cubicBezTo>
                    <a:cubicBezTo>
                      <a:pt x="2562" y="2656"/>
                      <a:pt x="2853" y="2674"/>
                      <a:pt x="3146" y="2674"/>
                    </a:cubicBezTo>
                    <a:cubicBezTo>
                      <a:pt x="3851" y="2674"/>
                      <a:pt x="4564" y="2568"/>
                      <a:pt x="5256" y="2523"/>
                    </a:cubicBezTo>
                    <a:cubicBezTo>
                      <a:pt x="5350" y="2518"/>
                      <a:pt x="5444" y="2516"/>
                      <a:pt x="5538" y="2516"/>
                    </a:cubicBezTo>
                    <a:cubicBezTo>
                      <a:pt x="5820" y="2516"/>
                      <a:pt x="6101" y="2539"/>
                      <a:pt x="6383" y="2586"/>
                    </a:cubicBezTo>
                    <a:cubicBezTo>
                      <a:pt x="5840" y="1835"/>
                      <a:pt x="4818" y="1189"/>
                      <a:pt x="4005" y="751"/>
                    </a:cubicBezTo>
                    <a:cubicBezTo>
                      <a:pt x="3190" y="258"/>
                      <a:pt x="2278" y="1"/>
                      <a:pt x="13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8627575" y="3991325"/>
                <a:ext cx="166375" cy="63925"/>
              </a:xfrm>
              <a:custGeom>
                <a:avLst/>
                <a:gdLst/>
                <a:ahLst/>
                <a:cxnLst/>
                <a:rect l="l" t="t" r="r" b="b"/>
                <a:pathLst>
                  <a:path w="6655" h="2557" extrusionOk="0">
                    <a:moveTo>
                      <a:pt x="3066" y="1"/>
                    </a:moveTo>
                    <a:cubicBezTo>
                      <a:pt x="2155" y="1"/>
                      <a:pt x="1255" y="225"/>
                      <a:pt x="459" y="672"/>
                    </a:cubicBezTo>
                    <a:cubicBezTo>
                      <a:pt x="230" y="797"/>
                      <a:pt x="42" y="1026"/>
                      <a:pt x="1" y="1277"/>
                    </a:cubicBezTo>
                    <a:cubicBezTo>
                      <a:pt x="1" y="1444"/>
                      <a:pt x="63" y="1569"/>
                      <a:pt x="167" y="1694"/>
                    </a:cubicBezTo>
                    <a:cubicBezTo>
                      <a:pt x="601" y="2297"/>
                      <a:pt x="1355" y="2556"/>
                      <a:pt x="2116" y="2556"/>
                    </a:cubicBezTo>
                    <a:cubicBezTo>
                      <a:pt x="2381" y="2556"/>
                      <a:pt x="2647" y="2525"/>
                      <a:pt x="2900" y="2466"/>
                    </a:cubicBezTo>
                    <a:cubicBezTo>
                      <a:pt x="3859" y="2215"/>
                      <a:pt x="4714" y="1652"/>
                      <a:pt x="5611" y="1193"/>
                    </a:cubicBezTo>
                    <a:cubicBezTo>
                      <a:pt x="5945" y="1047"/>
                      <a:pt x="6300" y="922"/>
                      <a:pt x="6654" y="839"/>
                    </a:cubicBezTo>
                    <a:cubicBezTo>
                      <a:pt x="5882" y="359"/>
                      <a:pt x="4673" y="150"/>
                      <a:pt x="3776" y="46"/>
                    </a:cubicBezTo>
                    <a:cubicBezTo>
                      <a:pt x="3540" y="16"/>
                      <a:pt x="3303" y="1"/>
                      <a:pt x="3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8566050" y="3596425"/>
                <a:ext cx="456275" cy="701100"/>
              </a:xfrm>
              <a:custGeom>
                <a:avLst/>
                <a:gdLst/>
                <a:ahLst/>
                <a:cxnLst/>
                <a:rect l="l" t="t" r="r" b="b"/>
                <a:pathLst>
                  <a:path w="18251" h="28044" extrusionOk="0">
                    <a:moveTo>
                      <a:pt x="2065" y="0"/>
                    </a:moveTo>
                    <a:cubicBezTo>
                      <a:pt x="1977" y="0"/>
                      <a:pt x="1890" y="48"/>
                      <a:pt x="1857" y="157"/>
                    </a:cubicBezTo>
                    <a:cubicBezTo>
                      <a:pt x="0" y="5413"/>
                      <a:pt x="2941" y="11212"/>
                      <a:pt x="6675" y="14820"/>
                    </a:cubicBezTo>
                    <a:cubicBezTo>
                      <a:pt x="8802" y="16885"/>
                      <a:pt x="11264" y="18554"/>
                      <a:pt x="13287" y="20744"/>
                    </a:cubicBezTo>
                    <a:cubicBezTo>
                      <a:pt x="14434" y="21995"/>
                      <a:pt x="15414" y="23413"/>
                      <a:pt x="16228" y="24915"/>
                    </a:cubicBezTo>
                    <a:cubicBezTo>
                      <a:pt x="16812" y="25937"/>
                      <a:pt x="17333" y="27001"/>
                      <a:pt x="17896" y="28044"/>
                    </a:cubicBezTo>
                    <a:lnTo>
                      <a:pt x="18251" y="28044"/>
                    </a:lnTo>
                    <a:cubicBezTo>
                      <a:pt x="17792" y="26959"/>
                      <a:pt x="17271" y="25916"/>
                      <a:pt x="16687" y="24873"/>
                    </a:cubicBezTo>
                    <a:cubicBezTo>
                      <a:pt x="16082" y="23747"/>
                      <a:pt x="15372" y="22683"/>
                      <a:pt x="14601" y="21661"/>
                    </a:cubicBezTo>
                    <a:cubicBezTo>
                      <a:pt x="12932" y="19513"/>
                      <a:pt x="10784" y="17865"/>
                      <a:pt x="8719" y="16134"/>
                    </a:cubicBezTo>
                    <a:cubicBezTo>
                      <a:pt x="4047" y="12129"/>
                      <a:pt x="626" y="6623"/>
                      <a:pt x="2274" y="282"/>
                    </a:cubicBezTo>
                    <a:cubicBezTo>
                      <a:pt x="2324" y="108"/>
                      <a:pt x="2194" y="0"/>
                      <a:pt x="2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8799125" y="2433975"/>
                <a:ext cx="322275" cy="1865125"/>
              </a:xfrm>
              <a:custGeom>
                <a:avLst/>
                <a:gdLst/>
                <a:ahLst/>
                <a:cxnLst/>
                <a:rect l="l" t="t" r="r" b="b"/>
                <a:pathLst>
                  <a:path w="12891" h="74605" extrusionOk="0">
                    <a:moveTo>
                      <a:pt x="816" y="1"/>
                    </a:moveTo>
                    <a:cubicBezTo>
                      <a:pt x="751" y="1"/>
                      <a:pt x="687" y="39"/>
                      <a:pt x="668" y="122"/>
                    </a:cubicBezTo>
                    <a:cubicBezTo>
                      <a:pt x="105" y="2458"/>
                      <a:pt x="126" y="4982"/>
                      <a:pt x="63" y="7401"/>
                    </a:cubicBezTo>
                    <a:cubicBezTo>
                      <a:pt x="1" y="9821"/>
                      <a:pt x="22" y="12240"/>
                      <a:pt x="188" y="14660"/>
                    </a:cubicBezTo>
                    <a:cubicBezTo>
                      <a:pt x="522" y="19520"/>
                      <a:pt x="1273" y="24338"/>
                      <a:pt x="2441" y="29072"/>
                    </a:cubicBezTo>
                    <a:cubicBezTo>
                      <a:pt x="3609" y="33890"/>
                      <a:pt x="5215" y="38583"/>
                      <a:pt x="7238" y="43089"/>
                    </a:cubicBezTo>
                    <a:cubicBezTo>
                      <a:pt x="8302" y="45508"/>
                      <a:pt x="9533" y="47844"/>
                      <a:pt x="10450" y="50326"/>
                    </a:cubicBezTo>
                    <a:cubicBezTo>
                      <a:pt x="11368" y="52829"/>
                      <a:pt x="11910" y="55457"/>
                      <a:pt x="12077" y="58127"/>
                    </a:cubicBezTo>
                    <a:cubicBezTo>
                      <a:pt x="12349" y="62486"/>
                      <a:pt x="11952" y="66887"/>
                      <a:pt x="11514" y="71246"/>
                    </a:cubicBezTo>
                    <a:cubicBezTo>
                      <a:pt x="11410" y="72373"/>
                      <a:pt x="11306" y="73478"/>
                      <a:pt x="11201" y="74604"/>
                    </a:cubicBezTo>
                    <a:lnTo>
                      <a:pt x="11785" y="74604"/>
                    </a:lnTo>
                    <a:cubicBezTo>
                      <a:pt x="11910" y="73478"/>
                      <a:pt x="12036" y="72352"/>
                      <a:pt x="12161" y="71225"/>
                    </a:cubicBezTo>
                    <a:cubicBezTo>
                      <a:pt x="12536" y="67575"/>
                      <a:pt x="12891" y="63884"/>
                      <a:pt x="12828" y="60213"/>
                    </a:cubicBezTo>
                    <a:cubicBezTo>
                      <a:pt x="12766" y="55228"/>
                      <a:pt x="11556" y="50764"/>
                      <a:pt x="9470" y="46259"/>
                    </a:cubicBezTo>
                    <a:cubicBezTo>
                      <a:pt x="5132" y="36894"/>
                      <a:pt x="2066" y="27237"/>
                      <a:pt x="1085" y="16912"/>
                    </a:cubicBezTo>
                    <a:cubicBezTo>
                      <a:pt x="814" y="14222"/>
                      <a:pt x="668" y="11490"/>
                      <a:pt x="668" y="8778"/>
                    </a:cubicBezTo>
                    <a:cubicBezTo>
                      <a:pt x="668" y="5900"/>
                      <a:pt x="1065" y="3042"/>
                      <a:pt x="981" y="164"/>
                    </a:cubicBezTo>
                    <a:cubicBezTo>
                      <a:pt x="981" y="60"/>
                      <a:pt x="898" y="1"/>
                      <a:pt x="8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8745425" y="2272600"/>
                <a:ext cx="121000" cy="407950"/>
              </a:xfrm>
              <a:custGeom>
                <a:avLst/>
                <a:gdLst/>
                <a:ahLst/>
                <a:cxnLst/>
                <a:rect l="l" t="t" r="r" b="b"/>
                <a:pathLst>
                  <a:path w="4840" h="16318" extrusionOk="0">
                    <a:moveTo>
                      <a:pt x="2636" y="0"/>
                    </a:moveTo>
                    <a:cubicBezTo>
                      <a:pt x="1929" y="0"/>
                      <a:pt x="1246" y="817"/>
                      <a:pt x="939" y="1551"/>
                    </a:cubicBezTo>
                    <a:cubicBezTo>
                      <a:pt x="105" y="3657"/>
                      <a:pt x="0" y="5951"/>
                      <a:pt x="292" y="8183"/>
                    </a:cubicBezTo>
                    <a:cubicBezTo>
                      <a:pt x="564" y="10248"/>
                      <a:pt x="1002" y="12897"/>
                      <a:pt x="1898" y="14774"/>
                    </a:cubicBezTo>
                    <a:cubicBezTo>
                      <a:pt x="2149" y="15296"/>
                      <a:pt x="2378" y="15838"/>
                      <a:pt x="2670" y="16318"/>
                    </a:cubicBezTo>
                    <a:cubicBezTo>
                      <a:pt x="3150" y="15421"/>
                      <a:pt x="3317" y="14274"/>
                      <a:pt x="3588" y="13293"/>
                    </a:cubicBezTo>
                    <a:cubicBezTo>
                      <a:pt x="3963" y="11938"/>
                      <a:pt x="4255" y="10582"/>
                      <a:pt x="4464" y="9184"/>
                    </a:cubicBezTo>
                    <a:cubicBezTo>
                      <a:pt x="4839" y="6473"/>
                      <a:pt x="4756" y="3657"/>
                      <a:pt x="3776" y="1092"/>
                    </a:cubicBezTo>
                    <a:cubicBezTo>
                      <a:pt x="3671" y="695"/>
                      <a:pt x="3421" y="362"/>
                      <a:pt x="3108" y="132"/>
                    </a:cubicBezTo>
                    <a:cubicBezTo>
                      <a:pt x="2952" y="41"/>
                      <a:pt x="2794" y="0"/>
                      <a:pt x="2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9113550" y="2722675"/>
                <a:ext cx="188800" cy="262925"/>
              </a:xfrm>
              <a:custGeom>
                <a:avLst/>
                <a:gdLst/>
                <a:ahLst/>
                <a:cxnLst/>
                <a:rect l="l" t="t" r="r" b="b"/>
                <a:pathLst>
                  <a:path w="7552" h="10517" extrusionOk="0">
                    <a:moveTo>
                      <a:pt x="1351" y="1"/>
                    </a:moveTo>
                    <a:cubicBezTo>
                      <a:pt x="1318" y="1"/>
                      <a:pt x="1285" y="2"/>
                      <a:pt x="1252" y="4"/>
                    </a:cubicBezTo>
                    <a:cubicBezTo>
                      <a:pt x="335" y="150"/>
                      <a:pt x="1" y="1276"/>
                      <a:pt x="84" y="2048"/>
                    </a:cubicBezTo>
                    <a:cubicBezTo>
                      <a:pt x="272" y="3821"/>
                      <a:pt x="1127" y="5323"/>
                      <a:pt x="2254" y="6595"/>
                    </a:cubicBezTo>
                    <a:cubicBezTo>
                      <a:pt x="3338" y="7784"/>
                      <a:pt x="4777" y="9223"/>
                      <a:pt x="6279" y="9953"/>
                    </a:cubicBezTo>
                    <a:cubicBezTo>
                      <a:pt x="6696" y="10141"/>
                      <a:pt x="7093" y="10370"/>
                      <a:pt x="7531" y="10516"/>
                    </a:cubicBezTo>
                    <a:cubicBezTo>
                      <a:pt x="7551" y="9682"/>
                      <a:pt x="7218" y="8889"/>
                      <a:pt x="7030" y="8118"/>
                    </a:cubicBezTo>
                    <a:cubicBezTo>
                      <a:pt x="6801" y="7075"/>
                      <a:pt x="6467" y="6053"/>
                      <a:pt x="6071" y="5052"/>
                    </a:cubicBezTo>
                    <a:cubicBezTo>
                      <a:pt x="5257" y="3133"/>
                      <a:pt x="4026" y="1402"/>
                      <a:pt x="2170" y="275"/>
                    </a:cubicBezTo>
                    <a:cubicBezTo>
                      <a:pt x="1926" y="87"/>
                      <a:pt x="1648" y="1"/>
                      <a:pt x="13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8597850" y="3434275"/>
                <a:ext cx="73025" cy="184875"/>
              </a:xfrm>
              <a:custGeom>
                <a:avLst/>
                <a:gdLst/>
                <a:ahLst/>
                <a:cxnLst/>
                <a:rect l="l" t="t" r="r" b="b"/>
                <a:pathLst>
                  <a:path w="2921" h="7395" extrusionOk="0">
                    <a:moveTo>
                      <a:pt x="1636" y="0"/>
                    </a:moveTo>
                    <a:cubicBezTo>
                      <a:pt x="1572" y="0"/>
                      <a:pt x="1506" y="10"/>
                      <a:pt x="1440" y="31"/>
                    </a:cubicBezTo>
                    <a:cubicBezTo>
                      <a:pt x="1252" y="94"/>
                      <a:pt x="1085" y="240"/>
                      <a:pt x="981" y="407"/>
                    </a:cubicBezTo>
                    <a:cubicBezTo>
                      <a:pt x="314" y="1491"/>
                      <a:pt x="1" y="2764"/>
                      <a:pt x="84" y="4036"/>
                    </a:cubicBezTo>
                    <a:cubicBezTo>
                      <a:pt x="126" y="4683"/>
                      <a:pt x="209" y="5329"/>
                      <a:pt x="355" y="5955"/>
                    </a:cubicBezTo>
                    <a:cubicBezTo>
                      <a:pt x="439" y="6414"/>
                      <a:pt x="460" y="6956"/>
                      <a:pt x="689" y="7394"/>
                    </a:cubicBezTo>
                    <a:cubicBezTo>
                      <a:pt x="877" y="7206"/>
                      <a:pt x="1064" y="6977"/>
                      <a:pt x="1231" y="6768"/>
                    </a:cubicBezTo>
                    <a:cubicBezTo>
                      <a:pt x="1878" y="5976"/>
                      <a:pt x="2295" y="4808"/>
                      <a:pt x="2566" y="3890"/>
                    </a:cubicBezTo>
                    <a:cubicBezTo>
                      <a:pt x="2900" y="2910"/>
                      <a:pt x="2921" y="1846"/>
                      <a:pt x="2608" y="845"/>
                    </a:cubicBezTo>
                    <a:cubicBezTo>
                      <a:pt x="2462" y="462"/>
                      <a:pt x="2078" y="0"/>
                      <a:pt x="1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7" name="Google Shape;617;p7"/>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8"/>
        <p:cNvGrpSpPr/>
        <p:nvPr/>
      </p:nvGrpSpPr>
      <p:grpSpPr>
        <a:xfrm>
          <a:off x="0" y="0"/>
          <a:ext cx="0" cy="0"/>
          <a:chOff x="0" y="0"/>
          <a:chExt cx="0" cy="0"/>
        </a:xfrm>
      </p:grpSpPr>
      <p:sp>
        <p:nvSpPr>
          <p:cNvPr id="619" name="Google Shape;619;p8"/>
          <p:cNvSpPr txBox="1">
            <a:spLocks noGrp="1"/>
          </p:cNvSpPr>
          <p:nvPr>
            <p:ph type="title"/>
          </p:nvPr>
        </p:nvSpPr>
        <p:spPr>
          <a:xfrm>
            <a:off x="2500350" y="1607400"/>
            <a:ext cx="4143300" cy="19287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dk2"/>
              </a:buClr>
              <a:buSzPts val="6000"/>
              <a:buNone/>
              <a:defRPr sz="6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620" name="Google Shape;620;p8"/>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623" name="Google Shape;623;p8"/>
          <p:cNvGrpSpPr/>
          <p:nvPr/>
        </p:nvGrpSpPr>
        <p:grpSpPr>
          <a:xfrm>
            <a:off x="2936544" y="-329546"/>
            <a:ext cx="2934233" cy="708308"/>
            <a:chOff x="2375925" y="3297600"/>
            <a:chExt cx="735950" cy="177650"/>
          </a:xfrm>
        </p:grpSpPr>
        <p:sp>
          <p:nvSpPr>
            <p:cNvPr id="624" name="Google Shape;624;p8"/>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8"/>
          <p:cNvGrpSpPr/>
          <p:nvPr/>
        </p:nvGrpSpPr>
        <p:grpSpPr>
          <a:xfrm>
            <a:off x="-950125" y="2423224"/>
            <a:ext cx="3071647" cy="2604520"/>
            <a:chOff x="-875775" y="2423224"/>
            <a:chExt cx="3071647" cy="2604520"/>
          </a:xfrm>
        </p:grpSpPr>
        <p:grpSp>
          <p:nvGrpSpPr>
            <p:cNvPr id="631" name="Google Shape;631;p8"/>
            <p:cNvGrpSpPr/>
            <p:nvPr/>
          </p:nvGrpSpPr>
          <p:grpSpPr>
            <a:xfrm>
              <a:off x="-875775" y="2801416"/>
              <a:ext cx="3071647" cy="2226327"/>
              <a:chOff x="0" y="2801416"/>
              <a:chExt cx="3071647" cy="2226327"/>
            </a:xfrm>
          </p:grpSpPr>
          <p:grpSp>
            <p:nvGrpSpPr>
              <p:cNvPr id="632" name="Google Shape;632;p8"/>
              <p:cNvGrpSpPr/>
              <p:nvPr/>
            </p:nvGrpSpPr>
            <p:grpSpPr>
              <a:xfrm>
                <a:off x="0" y="2801416"/>
                <a:ext cx="3071647" cy="2226327"/>
                <a:chOff x="6701325" y="2327691"/>
                <a:chExt cx="3071647" cy="2226327"/>
              </a:xfrm>
            </p:grpSpPr>
            <p:sp>
              <p:nvSpPr>
                <p:cNvPr id="633" name="Google Shape;633;p8"/>
                <p:cNvSpPr/>
                <p:nvPr/>
              </p:nvSpPr>
              <p:spPr>
                <a:xfrm>
                  <a:off x="6701325" y="4243499"/>
                  <a:ext cx="3071647" cy="310519"/>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6834175" y="2839325"/>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6780375" y="2790425"/>
                  <a:ext cx="755956" cy="125924"/>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7532125" y="2819775"/>
                  <a:ext cx="2231240" cy="105076"/>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7532125" y="2905275"/>
                  <a:ext cx="2140970" cy="560036"/>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6834175" y="2858926"/>
                  <a:ext cx="702146" cy="16672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8"/>
              <p:cNvSpPr/>
              <p:nvPr/>
            </p:nvSpPr>
            <p:spPr>
              <a:xfrm flipH="1">
                <a:off x="2819026" y="3390025"/>
                <a:ext cx="152649"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8"/>
            <p:cNvGrpSpPr/>
            <p:nvPr/>
          </p:nvGrpSpPr>
          <p:grpSpPr>
            <a:xfrm>
              <a:off x="934288" y="2423224"/>
              <a:ext cx="1055511" cy="870920"/>
              <a:chOff x="3580800" y="2978725"/>
              <a:chExt cx="3009725" cy="2483375"/>
            </a:xfrm>
          </p:grpSpPr>
          <p:sp>
            <p:nvSpPr>
              <p:cNvPr id="671" name="Google Shape;671;p8"/>
              <p:cNvSpPr/>
              <p:nvPr/>
            </p:nvSpPr>
            <p:spPr>
              <a:xfrm>
                <a:off x="4656475" y="4997800"/>
                <a:ext cx="859100" cy="464300"/>
              </a:xfrm>
              <a:custGeom>
                <a:avLst/>
                <a:gdLst/>
                <a:ahLst/>
                <a:cxnLst/>
                <a:rect l="l" t="t" r="r" b="b"/>
                <a:pathLst>
                  <a:path w="34364" h="18572" extrusionOk="0">
                    <a:moveTo>
                      <a:pt x="16916" y="0"/>
                    </a:moveTo>
                    <a:lnTo>
                      <a:pt x="16916" y="148"/>
                    </a:lnTo>
                    <a:lnTo>
                      <a:pt x="5472" y="3637"/>
                    </a:lnTo>
                    <a:lnTo>
                      <a:pt x="4318" y="14106"/>
                    </a:lnTo>
                    <a:lnTo>
                      <a:pt x="1" y="15082"/>
                    </a:lnTo>
                    <a:lnTo>
                      <a:pt x="1" y="18572"/>
                    </a:lnTo>
                    <a:lnTo>
                      <a:pt x="34364" y="18572"/>
                    </a:lnTo>
                    <a:lnTo>
                      <a:pt x="34364" y="15082"/>
                    </a:lnTo>
                    <a:lnTo>
                      <a:pt x="30046" y="14106"/>
                    </a:lnTo>
                    <a:lnTo>
                      <a:pt x="28863" y="3637"/>
                    </a:lnTo>
                    <a:lnTo>
                      <a:pt x="17419" y="148"/>
                    </a:lnTo>
                    <a:lnTo>
                      <a:pt x="17419" y="0"/>
                    </a:lnTo>
                    <a:lnTo>
                      <a:pt x="17182" y="59"/>
                    </a:lnTo>
                    <a:lnTo>
                      <a:pt x="16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3580800" y="2998700"/>
                <a:ext cx="3005300" cy="2169150"/>
              </a:xfrm>
              <a:custGeom>
                <a:avLst/>
                <a:gdLst/>
                <a:ahLst/>
                <a:cxnLst/>
                <a:rect l="l" t="t" r="r" b="b"/>
                <a:pathLst>
                  <a:path w="120212" h="86766" extrusionOk="0">
                    <a:moveTo>
                      <a:pt x="3312" y="0"/>
                    </a:moveTo>
                    <a:cubicBezTo>
                      <a:pt x="1479" y="0"/>
                      <a:pt x="0" y="1479"/>
                      <a:pt x="30" y="3283"/>
                    </a:cubicBezTo>
                    <a:lnTo>
                      <a:pt x="30" y="83454"/>
                    </a:lnTo>
                    <a:cubicBezTo>
                      <a:pt x="0" y="85287"/>
                      <a:pt x="1479" y="86736"/>
                      <a:pt x="3312" y="86766"/>
                    </a:cubicBezTo>
                    <a:lnTo>
                      <a:pt x="116929" y="86766"/>
                    </a:lnTo>
                    <a:cubicBezTo>
                      <a:pt x="118733" y="86736"/>
                      <a:pt x="120212" y="85287"/>
                      <a:pt x="120212" y="83454"/>
                    </a:cubicBezTo>
                    <a:lnTo>
                      <a:pt x="120212" y="3283"/>
                    </a:lnTo>
                    <a:cubicBezTo>
                      <a:pt x="120212" y="1479"/>
                      <a:pt x="118733" y="0"/>
                      <a:pt x="116929"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3633275" y="3031225"/>
                <a:ext cx="2905500" cy="1968800"/>
              </a:xfrm>
              <a:custGeom>
                <a:avLst/>
                <a:gdLst/>
                <a:ahLst/>
                <a:cxnLst/>
                <a:rect l="l" t="t" r="r" b="b"/>
                <a:pathLst>
                  <a:path w="116220" h="78752" extrusionOk="0">
                    <a:moveTo>
                      <a:pt x="1213" y="1"/>
                    </a:moveTo>
                    <a:cubicBezTo>
                      <a:pt x="622" y="1"/>
                      <a:pt x="1" y="858"/>
                      <a:pt x="1" y="1982"/>
                    </a:cubicBezTo>
                    <a:lnTo>
                      <a:pt x="1" y="78752"/>
                    </a:lnTo>
                    <a:lnTo>
                      <a:pt x="116220" y="78752"/>
                    </a:lnTo>
                    <a:lnTo>
                      <a:pt x="116220" y="1982"/>
                    </a:lnTo>
                    <a:cubicBezTo>
                      <a:pt x="116220" y="858"/>
                      <a:pt x="115569" y="1"/>
                      <a:pt x="1150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3581525" y="2978725"/>
                <a:ext cx="3009000" cy="2073800"/>
              </a:xfrm>
              <a:custGeom>
                <a:avLst/>
                <a:gdLst/>
                <a:ahLst/>
                <a:cxnLst/>
                <a:rect l="l" t="t" r="r" b="b"/>
                <a:pathLst>
                  <a:path w="120360" h="82952" extrusionOk="0">
                    <a:moveTo>
                      <a:pt x="116190" y="4200"/>
                    </a:moveTo>
                    <a:lnTo>
                      <a:pt x="116190" y="78752"/>
                    </a:lnTo>
                    <a:lnTo>
                      <a:pt x="4170" y="78752"/>
                    </a:lnTo>
                    <a:lnTo>
                      <a:pt x="4170" y="4200"/>
                    </a:lnTo>
                    <a:close/>
                    <a:moveTo>
                      <a:pt x="3283" y="1"/>
                    </a:moveTo>
                    <a:cubicBezTo>
                      <a:pt x="1450" y="1"/>
                      <a:pt x="1" y="1834"/>
                      <a:pt x="1" y="4082"/>
                    </a:cubicBezTo>
                    <a:lnTo>
                      <a:pt x="1" y="82951"/>
                    </a:lnTo>
                    <a:lnTo>
                      <a:pt x="120360" y="82951"/>
                    </a:lnTo>
                    <a:lnTo>
                      <a:pt x="120360" y="4082"/>
                    </a:lnTo>
                    <a:cubicBezTo>
                      <a:pt x="120360" y="1834"/>
                      <a:pt x="118881" y="30"/>
                      <a:pt x="117077" y="30"/>
                    </a:cubicBezTo>
                    <a:lnTo>
                      <a:pt x="1170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3685025" y="3082250"/>
                <a:ext cx="2801275" cy="1871950"/>
              </a:xfrm>
              <a:custGeom>
                <a:avLst/>
                <a:gdLst/>
                <a:ahLst/>
                <a:cxnLst/>
                <a:rect l="l" t="t" r="r" b="b"/>
                <a:pathLst>
                  <a:path w="112051" h="74878" extrusionOk="0">
                    <a:moveTo>
                      <a:pt x="1" y="0"/>
                    </a:moveTo>
                    <a:lnTo>
                      <a:pt x="1" y="74877"/>
                    </a:lnTo>
                    <a:lnTo>
                      <a:pt x="112050" y="74877"/>
                    </a:lnTo>
                    <a:lnTo>
                      <a:pt x="1120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3668025" y="3079275"/>
                <a:ext cx="2158075" cy="1877875"/>
              </a:xfrm>
              <a:custGeom>
                <a:avLst/>
                <a:gdLst/>
                <a:ahLst/>
                <a:cxnLst/>
                <a:rect l="l" t="t" r="r" b="b"/>
                <a:pathLst>
                  <a:path w="86323" h="75115" extrusionOk="0">
                    <a:moveTo>
                      <a:pt x="2987" y="1"/>
                    </a:moveTo>
                    <a:cubicBezTo>
                      <a:pt x="1331" y="1"/>
                      <a:pt x="1" y="1657"/>
                      <a:pt x="1" y="3697"/>
                    </a:cubicBezTo>
                    <a:lnTo>
                      <a:pt x="1" y="75115"/>
                    </a:lnTo>
                    <a:lnTo>
                      <a:pt x="86322" y="75115"/>
                    </a:lnTo>
                    <a:lnTo>
                      <a:pt x="412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8"/>
            <p:cNvGrpSpPr/>
            <p:nvPr/>
          </p:nvGrpSpPr>
          <p:grpSpPr>
            <a:xfrm flipH="1">
              <a:off x="495117" y="2962465"/>
              <a:ext cx="329857" cy="331694"/>
              <a:chOff x="7482936" y="3488783"/>
              <a:chExt cx="450871" cy="483379"/>
            </a:xfrm>
          </p:grpSpPr>
          <p:sp>
            <p:nvSpPr>
              <p:cNvPr id="678" name="Google Shape;678;p8"/>
              <p:cNvSpPr/>
              <p:nvPr/>
            </p:nvSpPr>
            <p:spPr>
              <a:xfrm>
                <a:off x="7482936" y="3620184"/>
                <a:ext cx="450871" cy="351978"/>
              </a:xfrm>
              <a:custGeom>
                <a:avLst/>
                <a:gdLst/>
                <a:ahLst/>
                <a:cxnLst/>
                <a:rect l="l" t="t" r="r" b="b"/>
                <a:pathLst>
                  <a:path w="3620" h="2826" extrusionOk="0">
                    <a:moveTo>
                      <a:pt x="2354" y="0"/>
                    </a:moveTo>
                    <a:cubicBezTo>
                      <a:pt x="2124" y="0"/>
                      <a:pt x="1897" y="66"/>
                      <a:pt x="1691" y="187"/>
                    </a:cubicBezTo>
                    <a:cubicBezTo>
                      <a:pt x="1691" y="187"/>
                      <a:pt x="1383" y="38"/>
                      <a:pt x="1031" y="38"/>
                    </a:cubicBezTo>
                    <a:cubicBezTo>
                      <a:pt x="719" y="38"/>
                      <a:pt x="371" y="155"/>
                      <a:pt x="172" y="596"/>
                    </a:cubicBezTo>
                    <a:cubicBezTo>
                      <a:pt x="1" y="966"/>
                      <a:pt x="14" y="1402"/>
                      <a:pt x="185" y="1771"/>
                    </a:cubicBezTo>
                    <a:cubicBezTo>
                      <a:pt x="344" y="2115"/>
                      <a:pt x="568" y="2419"/>
                      <a:pt x="833" y="2683"/>
                    </a:cubicBezTo>
                    <a:cubicBezTo>
                      <a:pt x="833" y="2683"/>
                      <a:pt x="1189" y="2825"/>
                      <a:pt x="1626" y="2825"/>
                    </a:cubicBezTo>
                    <a:cubicBezTo>
                      <a:pt x="1917" y="2825"/>
                      <a:pt x="2243" y="2762"/>
                      <a:pt x="2523" y="2551"/>
                    </a:cubicBezTo>
                    <a:cubicBezTo>
                      <a:pt x="3619" y="1719"/>
                      <a:pt x="3553" y="913"/>
                      <a:pt x="3131" y="372"/>
                    </a:cubicBezTo>
                    <a:cubicBezTo>
                      <a:pt x="2959" y="147"/>
                      <a:pt x="2708" y="2"/>
                      <a:pt x="2417" y="2"/>
                    </a:cubicBezTo>
                    <a:cubicBezTo>
                      <a:pt x="2396" y="1"/>
                      <a:pt x="2375" y="0"/>
                      <a:pt x="23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7505978" y="3620308"/>
                <a:ext cx="427829" cy="351854"/>
              </a:xfrm>
              <a:custGeom>
                <a:avLst/>
                <a:gdLst/>
                <a:ahLst/>
                <a:cxnLst/>
                <a:rect l="l" t="t" r="r" b="b"/>
                <a:pathLst>
                  <a:path w="3435" h="2825" extrusionOk="0">
                    <a:moveTo>
                      <a:pt x="2232" y="1"/>
                    </a:moveTo>
                    <a:cubicBezTo>
                      <a:pt x="2206" y="14"/>
                      <a:pt x="2166" y="40"/>
                      <a:pt x="2166" y="40"/>
                    </a:cubicBezTo>
                    <a:cubicBezTo>
                      <a:pt x="2166" y="40"/>
                      <a:pt x="2774" y="1044"/>
                      <a:pt x="1942" y="1757"/>
                    </a:cubicBezTo>
                    <a:cubicBezTo>
                      <a:pt x="1678" y="1979"/>
                      <a:pt x="1373" y="2055"/>
                      <a:pt x="1078" y="2055"/>
                    </a:cubicBezTo>
                    <a:cubicBezTo>
                      <a:pt x="634" y="2055"/>
                      <a:pt x="215" y="1882"/>
                      <a:pt x="0" y="1770"/>
                    </a:cubicBezTo>
                    <a:lnTo>
                      <a:pt x="0" y="1770"/>
                    </a:lnTo>
                    <a:cubicBezTo>
                      <a:pt x="159" y="2114"/>
                      <a:pt x="383" y="2418"/>
                      <a:pt x="648" y="2682"/>
                    </a:cubicBezTo>
                    <a:cubicBezTo>
                      <a:pt x="648" y="2682"/>
                      <a:pt x="1004" y="2824"/>
                      <a:pt x="1441" y="2824"/>
                    </a:cubicBezTo>
                    <a:cubicBezTo>
                      <a:pt x="1732" y="2824"/>
                      <a:pt x="2058" y="2761"/>
                      <a:pt x="2338" y="2550"/>
                    </a:cubicBezTo>
                    <a:cubicBezTo>
                      <a:pt x="3434" y="1718"/>
                      <a:pt x="3368" y="912"/>
                      <a:pt x="2946" y="371"/>
                    </a:cubicBezTo>
                    <a:cubicBezTo>
                      <a:pt x="2774" y="146"/>
                      <a:pt x="2523" y="1"/>
                      <a:pt x="22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7570121" y="3488783"/>
                <a:ext cx="123429" cy="167893"/>
              </a:xfrm>
              <a:custGeom>
                <a:avLst/>
                <a:gdLst/>
                <a:ahLst/>
                <a:cxnLst/>
                <a:rect l="l" t="t" r="r" b="b"/>
                <a:pathLst>
                  <a:path w="991" h="1348" extrusionOk="0">
                    <a:moveTo>
                      <a:pt x="212" y="0"/>
                    </a:moveTo>
                    <a:lnTo>
                      <a:pt x="1" y="119"/>
                    </a:lnTo>
                    <a:cubicBezTo>
                      <a:pt x="344" y="489"/>
                      <a:pt x="634" y="885"/>
                      <a:pt x="859" y="1334"/>
                    </a:cubicBezTo>
                    <a:lnTo>
                      <a:pt x="991" y="1347"/>
                    </a:lnTo>
                    <a:cubicBezTo>
                      <a:pt x="951" y="793"/>
                      <a:pt x="212"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1"/>
        <p:cNvGrpSpPr/>
        <p:nvPr/>
      </p:nvGrpSpPr>
      <p:grpSpPr>
        <a:xfrm>
          <a:off x="0" y="0"/>
          <a:ext cx="0" cy="0"/>
          <a:chOff x="0" y="0"/>
          <a:chExt cx="0" cy="0"/>
        </a:xfrm>
      </p:grpSpPr>
      <p:sp>
        <p:nvSpPr>
          <p:cNvPr id="682" name="Google Shape;682;p9"/>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685" name="Google Shape;685;p9"/>
          <p:cNvGrpSpPr/>
          <p:nvPr/>
        </p:nvGrpSpPr>
        <p:grpSpPr>
          <a:xfrm>
            <a:off x="2936544" y="-329546"/>
            <a:ext cx="2934233" cy="708308"/>
            <a:chOff x="2375925" y="3297600"/>
            <a:chExt cx="735950" cy="177650"/>
          </a:xfrm>
        </p:grpSpPr>
        <p:sp>
          <p:nvSpPr>
            <p:cNvPr id="686" name="Google Shape;686;p9"/>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9"/>
          <p:cNvSpPr txBox="1">
            <a:spLocks noGrp="1"/>
          </p:cNvSpPr>
          <p:nvPr>
            <p:ph type="title"/>
          </p:nvPr>
        </p:nvSpPr>
        <p:spPr>
          <a:xfrm>
            <a:off x="774200" y="1544475"/>
            <a:ext cx="37029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3" name="Google Shape;693;p9"/>
          <p:cNvSpPr txBox="1">
            <a:spLocks noGrp="1"/>
          </p:cNvSpPr>
          <p:nvPr>
            <p:ph type="subTitle" idx="1"/>
          </p:nvPr>
        </p:nvSpPr>
        <p:spPr>
          <a:xfrm>
            <a:off x="774200" y="2083225"/>
            <a:ext cx="3702900" cy="121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21"/>
        <p:cNvGrpSpPr/>
        <p:nvPr/>
      </p:nvGrpSpPr>
      <p:grpSpPr>
        <a:xfrm>
          <a:off x="0" y="0"/>
          <a:ext cx="0" cy="0"/>
          <a:chOff x="0" y="0"/>
          <a:chExt cx="0" cy="0"/>
        </a:xfrm>
      </p:grpSpPr>
      <p:sp>
        <p:nvSpPr>
          <p:cNvPr id="822" name="Google Shape;822;p13"/>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sp>
        <p:nvSpPr>
          <p:cNvPr id="825" name="Google Shape;825;p13"/>
          <p:cNvSpPr txBox="1">
            <a:spLocks noGrp="1"/>
          </p:cNvSpPr>
          <p:nvPr>
            <p:ph type="title" hasCustomPrompt="1"/>
          </p:nvPr>
        </p:nvSpPr>
        <p:spPr>
          <a:xfrm>
            <a:off x="834925" y="127042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6" name="Google Shape;826;p13"/>
          <p:cNvSpPr txBox="1">
            <a:spLocks noGrp="1"/>
          </p:cNvSpPr>
          <p:nvPr>
            <p:ph type="subTitle" idx="1"/>
          </p:nvPr>
        </p:nvSpPr>
        <p:spPr>
          <a:xfrm>
            <a:off x="834925" y="212605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7" name="Google Shape;827;p13"/>
          <p:cNvSpPr txBox="1">
            <a:spLocks noGrp="1"/>
          </p:cNvSpPr>
          <p:nvPr>
            <p:ph type="title" idx="2" hasCustomPrompt="1"/>
          </p:nvPr>
        </p:nvSpPr>
        <p:spPr>
          <a:xfrm>
            <a:off x="3518725" y="127042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8" name="Google Shape;828;p13"/>
          <p:cNvSpPr txBox="1">
            <a:spLocks noGrp="1"/>
          </p:cNvSpPr>
          <p:nvPr>
            <p:ph type="subTitle" idx="3"/>
          </p:nvPr>
        </p:nvSpPr>
        <p:spPr>
          <a:xfrm>
            <a:off x="3518725" y="212605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29" name="Google Shape;829;p13"/>
          <p:cNvSpPr txBox="1">
            <a:spLocks noGrp="1"/>
          </p:cNvSpPr>
          <p:nvPr>
            <p:ph type="title" idx="4" hasCustomPrompt="1"/>
          </p:nvPr>
        </p:nvSpPr>
        <p:spPr>
          <a:xfrm>
            <a:off x="6202525" y="127042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0" name="Google Shape;830;p13"/>
          <p:cNvSpPr txBox="1">
            <a:spLocks noGrp="1"/>
          </p:cNvSpPr>
          <p:nvPr>
            <p:ph type="subTitle" idx="5"/>
          </p:nvPr>
        </p:nvSpPr>
        <p:spPr>
          <a:xfrm>
            <a:off x="6202525" y="212605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1" name="Google Shape;831;p13"/>
          <p:cNvSpPr txBox="1">
            <a:spLocks noGrp="1"/>
          </p:cNvSpPr>
          <p:nvPr>
            <p:ph type="title" idx="6" hasCustomPrompt="1"/>
          </p:nvPr>
        </p:nvSpPr>
        <p:spPr>
          <a:xfrm>
            <a:off x="834925" y="279987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2" name="Google Shape;832;p13"/>
          <p:cNvSpPr txBox="1">
            <a:spLocks noGrp="1"/>
          </p:cNvSpPr>
          <p:nvPr>
            <p:ph type="subTitle" idx="7"/>
          </p:nvPr>
        </p:nvSpPr>
        <p:spPr>
          <a:xfrm>
            <a:off x="834925" y="365550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3" name="Google Shape;833;p13"/>
          <p:cNvSpPr txBox="1">
            <a:spLocks noGrp="1"/>
          </p:cNvSpPr>
          <p:nvPr>
            <p:ph type="title" idx="8" hasCustomPrompt="1"/>
          </p:nvPr>
        </p:nvSpPr>
        <p:spPr>
          <a:xfrm>
            <a:off x="3518725" y="279987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4" name="Google Shape;834;p13"/>
          <p:cNvSpPr txBox="1">
            <a:spLocks noGrp="1"/>
          </p:cNvSpPr>
          <p:nvPr>
            <p:ph type="subTitle" idx="9"/>
          </p:nvPr>
        </p:nvSpPr>
        <p:spPr>
          <a:xfrm>
            <a:off x="3518725" y="365550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5" name="Google Shape;835;p13"/>
          <p:cNvSpPr txBox="1">
            <a:spLocks noGrp="1"/>
          </p:cNvSpPr>
          <p:nvPr>
            <p:ph type="title" idx="13" hasCustomPrompt="1"/>
          </p:nvPr>
        </p:nvSpPr>
        <p:spPr>
          <a:xfrm>
            <a:off x="6202525" y="2799875"/>
            <a:ext cx="935100" cy="409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6" name="Google Shape;836;p13"/>
          <p:cNvSpPr txBox="1">
            <a:spLocks noGrp="1"/>
          </p:cNvSpPr>
          <p:nvPr>
            <p:ph type="subTitle" idx="14"/>
          </p:nvPr>
        </p:nvSpPr>
        <p:spPr>
          <a:xfrm>
            <a:off x="6202525" y="3655500"/>
            <a:ext cx="21930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7" name="Google Shape;837;p13"/>
          <p:cNvSpPr txBox="1">
            <a:spLocks noGrp="1"/>
          </p:cNvSpPr>
          <p:nvPr>
            <p:ph type="subTitle" idx="15"/>
          </p:nvPr>
        </p:nvSpPr>
        <p:spPr>
          <a:xfrm>
            <a:off x="834925" y="1791625"/>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38" name="Google Shape;838;p13"/>
          <p:cNvSpPr txBox="1">
            <a:spLocks noGrp="1"/>
          </p:cNvSpPr>
          <p:nvPr>
            <p:ph type="subTitle" idx="16"/>
          </p:nvPr>
        </p:nvSpPr>
        <p:spPr>
          <a:xfrm>
            <a:off x="3518725" y="1791625"/>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39" name="Google Shape;839;p13"/>
          <p:cNvSpPr txBox="1">
            <a:spLocks noGrp="1"/>
          </p:cNvSpPr>
          <p:nvPr>
            <p:ph type="subTitle" idx="17"/>
          </p:nvPr>
        </p:nvSpPr>
        <p:spPr>
          <a:xfrm>
            <a:off x="6202525" y="1791625"/>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40" name="Google Shape;840;p13"/>
          <p:cNvSpPr txBox="1">
            <a:spLocks noGrp="1"/>
          </p:cNvSpPr>
          <p:nvPr>
            <p:ph type="subTitle" idx="18"/>
          </p:nvPr>
        </p:nvSpPr>
        <p:spPr>
          <a:xfrm>
            <a:off x="834925" y="3328950"/>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41" name="Google Shape;841;p13"/>
          <p:cNvSpPr txBox="1">
            <a:spLocks noGrp="1"/>
          </p:cNvSpPr>
          <p:nvPr>
            <p:ph type="subTitle" idx="19"/>
          </p:nvPr>
        </p:nvSpPr>
        <p:spPr>
          <a:xfrm>
            <a:off x="3518725" y="3328950"/>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sp>
        <p:nvSpPr>
          <p:cNvPr id="842" name="Google Shape;842;p13"/>
          <p:cNvSpPr txBox="1">
            <a:spLocks noGrp="1"/>
          </p:cNvSpPr>
          <p:nvPr>
            <p:ph type="subTitle" idx="20"/>
          </p:nvPr>
        </p:nvSpPr>
        <p:spPr>
          <a:xfrm>
            <a:off x="6202525" y="3328950"/>
            <a:ext cx="1678200" cy="243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800"/>
              <a:buFont typeface="Balsamiq Sans"/>
              <a:buNone/>
              <a:defRPr sz="1800" b="1">
                <a:solidFill>
                  <a:schemeClr val="lt1"/>
                </a:solidFill>
                <a:latin typeface="Balsamiq Sans"/>
                <a:ea typeface="Balsamiq Sans"/>
                <a:cs typeface="Balsamiq Sans"/>
                <a:sym typeface="Balsamiq Sans"/>
              </a:defRPr>
            </a:lvl1pPr>
            <a:lvl2pPr lvl="1"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2pPr>
            <a:lvl3pPr lvl="2"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3pPr>
            <a:lvl4pPr lvl="3"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4pPr>
            <a:lvl5pPr lvl="4"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5pPr>
            <a:lvl6pPr lvl="5"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6pPr>
            <a:lvl7pPr lvl="6"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7pPr>
            <a:lvl8pPr lvl="7"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8pPr>
            <a:lvl9pPr lvl="8" rtl="0">
              <a:lnSpc>
                <a:spcPct val="100000"/>
              </a:lnSpc>
              <a:spcBef>
                <a:spcPts val="0"/>
              </a:spcBef>
              <a:spcAft>
                <a:spcPts val="0"/>
              </a:spcAft>
              <a:buSzPts val="1800"/>
              <a:buFont typeface="Balsamiq Sans"/>
              <a:buNone/>
              <a:defRPr sz="1800" b="1">
                <a:latin typeface="Balsamiq Sans"/>
                <a:ea typeface="Balsamiq Sans"/>
                <a:cs typeface="Balsamiq Sans"/>
                <a:sym typeface="Balsamiq Sans"/>
              </a:defRPr>
            </a:lvl9pPr>
          </a:lstStyle>
          <a:p>
            <a:endParaRPr/>
          </a:p>
        </p:txBody>
      </p:sp>
      <p:grpSp>
        <p:nvGrpSpPr>
          <p:cNvPr id="843" name="Google Shape;843;p13"/>
          <p:cNvGrpSpPr/>
          <p:nvPr/>
        </p:nvGrpSpPr>
        <p:grpSpPr>
          <a:xfrm>
            <a:off x="2936544" y="-329546"/>
            <a:ext cx="2934233" cy="708308"/>
            <a:chOff x="2375925" y="3297600"/>
            <a:chExt cx="735950" cy="177650"/>
          </a:xfrm>
        </p:grpSpPr>
        <p:sp>
          <p:nvSpPr>
            <p:cNvPr id="844" name="Google Shape;844;p13"/>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13"/>
          <p:cNvGrpSpPr/>
          <p:nvPr/>
        </p:nvGrpSpPr>
        <p:grpSpPr>
          <a:xfrm>
            <a:off x="-178494" y="4045477"/>
            <a:ext cx="776332" cy="864342"/>
            <a:chOff x="-102294" y="3740677"/>
            <a:chExt cx="776332" cy="864342"/>
          </a:xfrm>
        </p:grpSpPr>
        <p:sp>
          <p:nvSpPr>
            <p:cNvPr id="851" name="Google Shape;851;p13"/>
            <p:cNvSpPr/>
            <p:nvPr/>
          </p:nvSpPr>
          <p:spPr>
            <a:xfrm>
              <a:off x="112455" y="45097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151090" y="3740677"/>
              <a:ext cx="244411" cy="233671"/>
            </a:xfrm>
            <a:custGeom>
              <a:avLst/>
              <a:gdLst/>
              <a:ahLst/>
              <a:cxnLst/>
              <a:rect l="l" t="t" r="r" b="b"/>
              <a:pathLst>
                <a:path w="5257" h="5026" extrusionOk="0">
                  <a:moveTo>
                    <a:pt x="2029" y="1"/>
                  </a:moveTo>
                  <a:lnTo>
                    <a:pt x="1662" y="175"/>
                  </a:lnTo>
                  <a:lnTo>
                    <a:pt x="1450" y="580"/>
                  </a:lnTo>
                  <a:lnTo>
                    <a:pt x="213" y="793"/>
                  </a:lnTo>
                  <a:lnTo>
                    <a:pt x="78" y="1585"/>
                  </a:lnTo>
                  <a:lnTo>
                    <a:pt x="271" y="2165"/>
                  </a:lnTo>
                  <a:lnTo>
                    <a:pt x="0" y="2880"/>
                  </a:lnTo>
                  <a:lnTo>
                    <a:pt x="194" y="3170"/>
                  </a:lnTo>
                  <a:lnTo>
                    <a:pt x="136" y="3440"/>
                  </a:lnTo>
                  <a:lnTo>
                    <a:pt x="0" y="3711"/>
                  </a:lnTo>
                  <a:lnTo>
                    <a:pt x="522" y="4484"/>
                  </a:lnTo>
                  <a:lnTo>
                    <a:pt x="947" y="4368"/>
                  </a:lnTo>
                  <a:lnTo>
                    <a:pt x="1372" y="4523"/>
                  </a:lnTo>
                  <a:lnTo>
                    <a:pt x="1759" y="4967"/>
                  </a:lnTo>
                  <a:lnTo>
                    <a:pt x="3672" y="5025"/>
                  </a:lnTo>
                  <a:lnTo>
                    <a:pt x="4213" y="4426"/>
                  </a:lnTo>
                  <a:lnTo>
                    <a:pt x="4329" y="4001"/>
                  </a:lnTo>
                  <a:lnTo>
                    <a:pt x="4967" y="3576"/>
                  </a:lnTo>
                  <a:lnTo>
                    <a:pt x="5257" y="2590"/>
                  </a:lnTo>
                  <a:lnTo>
                    <a:pt x="5063" y="2378"/>
                  </a:lnTo>
                  <a:lnTo>
                    <a:pt x="5160" y="2107"/>
                  </a:lnTo>
                  <a:lnTo>
                    <a:pt x="4754" y="1585"/>
                  </a:lnTo>
                  <a:lnTo>
                    <a:pt x="4754" y="851"/>
                  </a:lnTo>
                  <a:lnTo>
                    <a:pt x="4271" y="561"/>
                  </a:lnTo>
                  <a:lnTo>
                    <a:pt x="3827" y="387"/>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168153" y="3773036"/>
              <a:ext cx="105166" cy="84477"/>
            </a:xfrm>
            <a:custGeom>
              <a:avLst/>
              <a:gdLst/>
              <a:ahLst/>
              <a:cxnLst/>
              <a:rect l="l" t="t" r="r" b="b"/>
              <a:pathLst>
                <a:path w="2262" h="1817" extrusionOk="0">
                  <a:moveTo>
                    <a:pt x="1334" y="0"/>
                  </a:moveTo>
                  <a:lnTo>
                    <a:pt x="522" y="271"/>
                  </a:lnTo>
                  <a:lnTo>
                    <a:pt x="252" y="580"/>
                  </a:lnTo>
                  <a:lnTo>
                    <a:pt x="812" y="561"/>
                  </a:lnTo>
                  <a:lnTo>
                    <a:pt x="1237" y="696"/>
                  </a:lnTo>
                  <a:lnTo>
                    <a:pt x="1315" y="1392"/>
                  </a:lnTo>
                  <a:lnTo>
                    <a:pt x="1121" y="1160"/>
                  </a:lnTo>
                  <a:lnTo>
                    <a:pt x="406" y="677"/>
                  </a:lnTo>
                  <a:lnTo>
                    <a:pt x="136" y="812"/>
                  </a:lnTo>
                  <a:lnTo>
                    <a:pt x="0" y="1218"/>
                  </a:lnTo>
                  <a:lnTo>
                    <a:pt x="406" y="1817"/>
                  </a:lnTo>
                  <a:lnTo>
                    <a:pt x="1624" y="1546"/>
                  </a:lnTo>
                  <a:lnTo>
                    <a:pt x="2261" y="1585"/>
                  </a:lnTo>
                  <a:lnTo>
                    <a:pt x="2261" y="1585"/>
                  </a:lnTo>
                  <a:lnTo>
                    <a:pt x="2165" y="1450"/>
                  </a:lnTo>
                  <a:cubicBezTo>
                    <a:pt x="2165" y="1450"/>
                    <a:pt x="1624" y="1102"/>
                    <a:pt x="1604" y="1063"/>
                  </a:cubicBezTo>
                  <a:cubicBezTo>
                    <a:pt x="1585" y="1044"/>
                    <a:pt x="1411" y="368"/>
                    <a:pt x="1411" y="368"/>
                  </a:cubicBezTo>
                  <a:lnTo>
                    <a:pt x="1411" y="368"/>
                  </a:lnTo>
                  <a:lnTo>
                    <a:pt x="1778" y="580"/>
                  </a:lnTo>
                  <a:lnTo>
                    <a:pt x="1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208602" y="3864673"/>
              <a:ext cx="119532" cy="54861"/>
            </a:xfrm>
            <a:custGeom>
              <a:avLst/>
              <a:gdLst/>
              <a:ahLst/>
              <a:cxnLst/>
              <a:rect l="l" t="t" r="r" b="b"/>
              <a:pathLst>
                <a:path w="2571" h="1180" extrusionOk="0">
                  <a:moveTo>
                    <a:pt x="1643" y="0"/>
                  </a:moveTo>
                  <a:lnTo>
                    <a:pt x="503" y="194"/>
                  </a:lnTo>
                  <a:lnTo>
                    <a:pt x="0" y="658"/>
                  </a:lnTo>
                  <a:lnTo>
                    <a:pt x="831" y="329"/>
                  </a:lnTo>
                  <a:lnTo>
                    <a:pt x="1391" y="348"/>
                  </a:lnTo>
                  <a:lnTo>
                    <a:pt x="1391" y="600"/>
                  </a:lnTo>
                  <a:lnTo>
                    <a:pt x="1198" y="1005"/>
                  </a:lnTo>
                  <a:lnTo>
                    <a:pt x="947" y="1179"/>
                  </a:lnTo>
                  <a:lnTo>
                    <a:pt x="1063" y="1179"/>
                  </a:lnTo>
                  <a:lnTo>
                    <a:pt x="2570" y="677"/>
                  </a:lnTo>
                  <a:lnTo>
                    <a:pt x="2435" y="619"/>
                  </a:lnTo>
                  <a:lnTo>
                    <a:pt x="1817" y="619"/>
                  </a:lnTo>
                  <a:lnTo>
                    <a:pt x="1585" y="368"/>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241844" y="3750580"/>
              <a:ext cx="53931" cy="37752"/>
            </a:xfrm>
            <a:custGeom>
              <a:avLst/>
              <a:gdLst/>
              <a:ahLst/>
              <a:cxnLst/>
              <a:rect l="l" t="t" r="r" b="b"/>
              <a:pathLst>
                <a:path w="1160" h="812" extrusionOk="0">
                  <a:moveTo>
                    <a:pt x="522" y="0"/>
                  </a:moveTo>
                  <a:lnTo>
                    <a:pt x="464" y="116"/>
                  </a:lnTo>
                  <a:lnTo>
                    <a:pt x="966" y="580"/>
                  </a:lnTo>
                  <a:lnTo>
                    <a:pt x="193" y="20"/>
                  </a:lnTo>
                  <a:lnTo>
                    <a:pt x="0" y="309"/>
                  </a:lnTo>
                  <a:lnTo>
                    <a:pt x="329" y="483"/>
                  </a:lnTo>
                  <a:lnTo>
                    <a:pt x="1102" y="812"/>
                  </a:lnTo>
                  <a:lnTo>
                    <a:pt x="1160" y="677"/>
                  </a:lnTo>
                  <a:lnTo>
                    <a:pt x="870" y="174"/>
                  </a:lnTo>
                  <a:lnTo>
                    <a:pt x="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158250" y="3892522"/>
              <a:ext cx="26129" cy="18922"/>
            </a:xfrm>
            <a:custGeom>
              <a:avLst/>
              <a:gdLst/>
              <a:ahLst/>
              <a:cxnLst/>
              <a:rect l="l" t="t" r="r" b="b"/>
              <a:pathLst>
                <a:path w="562" h="407" extrusionOk="0">
                  <a:moveTo>
                    <a:pt x="156" y="1"/>
                  </a:moveTo>
                  <a:lnTo>
                    <a:pt x="271" y="252"/>
                  </a:lnTo>
                  <a:lnTo>
                    <a:pt x="1" y="406"/>
                  </a:lnTo>
                  <a:lnTo>
                    <a:pt x="1" y="406"/>
                  </a:lnTo>
                  <a:lnTo>
                    <a:pt x="561" y="368"/>
                  </a:lnTo>
                  <a:lnTo>
                    <a:pt x="484" y="213"/>
                  </a:lnTo>
                  <a:lnTo>
                    <a:pt x="156"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232824" y="3914978"/>
              <a:ext cx="106979" cy="43192"/>
            </a:xfrm>
            <a:custGeom>
              <a:avLst/>
              <a:gdLst/>
              <a:ahLst/>
              <a:cxnLst/>
              <a:rect l="l" t="t" r="r" b="b"/>
              <a:pathLst>
                <a:path w="2301" h="929" extrusionOk="0">
                  <a:moveTo>
                    <a:pt x="2300" y="1"/>
                  </a:moveTo>
                  <a:lnTo>
                    <a:pt x="1508" y="426"/>
                  </a:lnTo>
                  <a:lnTo>
                    <a:pt x="697" y="426"/>
                  </a:lnTo>
                  <a:lnTo>
                    <a:pt x="1" y="658"/>
                  </a:lnTo>
                  <a:lnTo>
                    <a:pt x="909" y="928"/>
                  </a:lnTo>
                  <a:lnTo>
                    <a:pt x="1354" y="754"/>
                  </a:lnTo>
                  <a:lnTo>
                    <a:pt x="2223" y="97"/>
                  </a:lnTo>
                  <a:lnTo>
                    <a:pt x="2300" y="1"/>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310095" y="3788286"/>
              <a:ext cx="40495" cy="18922"/>
            </a:xfrm>
            <a:custGeom>
              <a:avLst/>
              <a:gdLst/>
              <a:ahLst/>
              <a:cxnLst/>
              <a:rect l="l" t="t" r="r" b="b"/>
              <a:pathLst>
                <a:path w="871" h="407" extrusionOk="0">
                  <a:moveTo>
                    <a:pt x="175" y="1"/>
                  </a:moveTo>
                  <a:lnTo>
                    <a:pt x="1" y="136"/>
                  </a:lnTo>
                  <a:lnTo>
                    <a:pt x="175" y="329"/>
                  </a:lnTo>
                  <a:lnTo>
                    <a:pt x="870" y="407"/>
                  </a:lnTo>
                  <a:lnTo>
                    <a:pt x="870" y="407"/>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328087" y="3811671"/>
              <a:ext cx="58441" cy="35985"/>
            </a:xfrm>
            <a:custGeom>
              <a:avLst/>
              <a:gdLst/>
              <a:ahLst/>
              <a:cxnLst/>
              <a:rect l="l" t="t" r="r" b="b"/>
              <a:pathLst>
                <a:path w="1257" h="774" extrusionOk="0">
                  <a:moveTo>
                    <a:pt x="0" y="0"/>
                  </a:moveTo>
                  <a:lnTo>
                    <a:pt x="58" y="194"/>
                  </a:lnTo>
                  <a:lnTo>
                    <a:pt x="773" y="406"/>
                  </a:lnTo>
                  <a:lnTo>
                    <a:pt x="870" y="599"/>
                  </a:lnTo>
                  <a:lnTo>
                    <a:pt x="1102" y="773"/>
                  </a:lnTo>
                  <a:lnTo>
                    <a:pt x="1256" y="561"/>
                  </a:lnTo>
                  <a:lnTo>
                    <a:pt x="831" y="15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280479" y="3792795"/>
              <a:ext cx="76387" cy="99773"/>
            </a:xfrm>
            <a:custGeom>
              <a:avLst/>
              <a:gdLst/>
              <a:ahLst/>
              <a:cxnLst/>
              <a:rect l="l" t="t" r="r" b="b"/>
              <a:pathLst>
                <a:path w="1643" h="2146" extrusionOk="0">
                  <a:moveTo>
                    <a:pt x="232" y="1"/>
                  </a:moveTo>
                  <a:lnTo>
                    <a:pt x="0" y="484"/>
                  </a:lnTo>
                  <a:lnTo>
                    <a:pt x="560" y="1450"/>
                  </a:lnTo>
                  <a:lnTo>
                    <a:pt x="560" y="1740"/>
                  </a:lnTo>
                  <a:lnTo>
                    <a:pt x="1333" y="2146"/>
                  </a:lnTo>
                  <a:lnTo>
                    <a:pt x="1643" y="1701"/>
                  </a:lnTo>
                  <a:lnTo>
                    <a:pt x="1546" y="1179"/>
                  </a:lnTo>
                  <a:lnTo>
                    <a:pt x="1372" y="1392"/>
                  </a:lnTo>
                  <a:lnTo>
                    <a:pt x="870" y="967"/>
                  </a:lnTo>
                  <a:lnTo>
                    <a:pt x="425" y="793"/>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47479" y="3751464"/>
              <a:ext cx="245341" cy="233625"/>
            </a:xfrm>
            <a:custGeom>
              <a:avLst/>
              <a:gdLst/>
              <a:ahLst/>
              <a:cxnLst/>
              <a:rect l="l" t="t" r="r" b="b"/>
              <a:pathLst>
                <a:path w="5277" h="5025" extrusionOk="0">
                  <a:moveTo>
                    <a:pt x="2049" y="1"/>
                  </a:moveTo>
                  <a:lnTo>
                    <a:pt x="1682" y="155"/>
                  </a:lnTo>
                  <a:lnTo>
                    <a:pt x="1469" y="561"/>
                  </a:lnTo>
                  <a:lnTo>
                    <a:pt x="233" y="774"/>
                  </a:lnTo>
                  <a:lnTo>
                    <a:pt x="97" y="1566"/>
                  </a:lnTo>
                  <a:lnTo>
                    <a:pt x="290" y="2146"/>
                  </a:lnTo>
                  <a:lnTo>
                    <a:pt x="1" y="2880"/>
                  </a:lnTo>
                  <a:lnTo>
                    <a:pt x="213" y="3150"/>
                  </a:lnTo>
                  <a:lnTo>
                    <a:pt x="155" y="3421"/>
                  </a:lnTo>
                  <a:lnTo>
                    <a:pt x="1" y="3692"/>
                  </a:lnTo>
                  <a:lnTo>
                    <a:pt x="542" y="4465"/>
                  </a:lnTo>
                  <a:lnTo>
                    <a:pt x="967" y="4349"/>
                  </a:lnTo>
                  <a:lnTo>
                    <a:pt x="1392" y="4503"/>
                  </a:lnTo>
                  <a:lnTo>
                    <a:pt x="1778" y="4948"/>
                  </a:lnTo>
                  <a:lnTo>
                    <a:pt x="3692" y="5025"/>
                  </a:lnTo>
                  <a:lnTo>
                    <a:pt x="4233" y="4426"/>
                  </a:lnTo>
                  <a:lnTo>
                    <a:pt x="4329" y="3981"/>
                  </a:lnTo>
                  <a:lnTo>
                    <a:pt x="4986" y="3556"/>
                  </a:lnTo>
                  <a:lnTo>
                    <a:pt x="5276" y="2590"/>
                  </a:lnTo>
                  <a:lnTo>
                    <a:pt x="5083" y="2378"/>
                  </a:lnTo>
                  <a:lnTo>
                    <a:pt x="5180" y="2107"/>
                  </a:lnTo>
                  <a:lnTo>
                    <a:pt x="4774" y="1566"/>
                  </a:lnTo>
                  <a:lnTo>
                    <a:pt x="4774" y="832"/>
                  </a:lnTo>
                  <a:lnTo>
                    <a:pt x="4291" y="542"/>
                  </a:lnTo>
                  <a:lnTo>
                    <a:pt x="3846" y="368"/>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29486" y="3783822"/>
              <a:ext cx="104236" cy="84477"/>
            </a:xfrm>
            <a:custGeom>
              <a:avLst/>
              <a:gdLst/>
              <a:ahLst/>
              <a:cxnLst/>
              <a:rect l="l" t="t" r="r" b="b"/>
              <a:pathLst>
                <a:path w="2242" h="1817" extrusionOk="0">
                  <a:moveTo>
                    <a:pt x="1333" y="0"/>
                  </a:moveTo>
                  <a:lnTo>
                    <a:pt x="522" y="252"/>
                  </a:lnTo>
                  <a:lnTo>
                    <a:pt x="232" y="561"/>
                  </a:lnTo>
                  <a:lnTo>
                    <a:pt x="812" y="541"/>
                  </a:lnTo>
                  <a:lnTo>
                    <a:pt x="1237" y="677"/>
                  </a:lnTo>
                  <a:lnTo>
                    <a:pt x="1314" y="1372"/>
                  </a:lnTo>
                  <a:lnTo>
                    <a:pt x="1121" y="1160"/>
                  </a:lnTo>
                  <a:lnTo>
                    <a:pt x="406" y="677"/>
                  </a:lnTo>
                  <a:lnTo>
                    <a:pt x="135" y="812"/>
                  </a:lnTo>
                  <a:lnTo>
                    <a:pt x="0" y="1198"/>
                  </a:lnTo>
                  <a:lnTo>
                    <a:pt x="406" y="1817"/>
                  </a:lnTo>
                  <a:lnTo>
                    <a:pt x="1623" y="1546"/>
                  </a:lnTo>
                  <a:lnTo>
                    <a:pt x="2242" y="1566"/>
                  </a:lnTo>
                  <a:lnTo>
                    <a:pt x="2164" y="1430"/>
                  </a:lnTo>
                  <a:cubicBezTo>
                    <a:pt x="2164" y="1430"/>
                    <a:pt x="1623" y="1082"/>
                    <a:pt x="1604" y="1063"/>
                  </a:cubicBezTo>
                  <a:cubicBezTo>
                    <a:pt x="1585" y="1024"/>
                    <a:pt x="1411" y="368"/>
                    <a:pt x="1411" y="367"/>
                  </a:cubicBezTo>
                  <a:lnTo>
                    <a:pt x="1411" y="367"/>
                  </a:lnTo>
                  <a:lnTo>
                    <a:pt x="1778" y="561"/>
                  </a:lnTo>
                  <a:lnTo>
                    <a:pt x="13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10916" y="3874576"/>
              <a:ext cx="118649" cy="55745"/>
            </a:xfrm>
            <a:custGeom>
              <a:avLst/>
              <a:gdLst/>
              <a:ahLst/>
              <a:cxnLst/>
              <a:rect l="l" t="t" r="r" b="b"/>
              <a:pathLst>
                <a:path w="2552" h="1199" extrusionOk="0">
                  <a:moveTo>
                    <a:pt x="1643" y="0"/>
                  </a:moveTo>
                  <a:lnTo>
                    <a:pt x="503" y="193"/>
                  </a:lnTo>
                  <a:lnTo>
                    <a:pt x="1" y="657"/>
                  </a:lnTo>
                  <a:lnTo>
                    <a:pt x="812" y="329"/>
                  </a:lnTo>
                  <a:lnTo>
                    <a:pt x="1392" y="348"/>
                  </a:lnTo>
                  <a:lnTo>
                    <a:pt x="1392" y="599"/>
                  </a:lnTo>
                  <a:lnTo>
                    <a:pt x="1199" y="1005"/>
                  </a:lnTo>
                  <a:lnTo>
                    <a:pt x="948" y="1198"/>
                  </a:lnTo>
                  <a:lnTo>
                    <a:pt x="1064" y="1198"/>
                  </a:lnTo>
                  <a:lnTo>
                    <a:pt x="2552" y="676"/>
                  </a:lnTo>
                  <a:lnTo>
                    <a:pt x="2436" y="618"/>
                  </a:lnTo>
                  <a:lnTo>
                    <a:pt x="1817" y="618"/>
                  </a:lnTo>
                  <a:lnTo>
                    <a:pt x="1585" y="367"/>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44158" y="3760437"/>
              <a:ext cx="53978" cy="37798"/>
            </a:xfrm>
            <a:custGeom>
              <a:avLst/>
              <a:gdLst/>
              <a:ahLst/>
              <a:cxnLst/>
              <a:rect l="l" t="t" r="r" b="b"/>
              <a:pathLst>
                <a:path w="1161" h="813" extrusionOk="0">
                  <a:moveTo>
                    <a:pt x="522" y="1"/>
                  </a:moveTo>
                  <a:lnTo>
                    <a:pt x="464" y="136"/>
                  </a:lnTo>
                  <a:lnTo>
                    <a:pt x="948" y="581"/>
                  </a:lnTo>
                  <a:lnTo>
                    <a:pt x="194" y="40"/>
                  </a:lnTo>
                  <a:lnTo>
                    <a:pt x="1" y="310"/>
                  </a:lnTo>
                  <a:lnTo>
                    <a:pt x="310" y="503"/>
                  </a:lnTo>
                  <a:lnTo>
                    <a:pt x="1102" y="812"/>
                  </a:lnTo>
                  <a:lnTo>
                    <a:pt x="1160" y="677"/>
                  </a:lnTo>
                  <a:lnTo>
                    <a:pt x="851" y="175"/>
                  </a:lnTo>
                  <a:lnTo>
                    <a:pt x="5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39389" y="3902425"/>
              <a:ext cx="25199" cy="18876"/>
            </a:xfrm>
            <a:custGeom>
              <a:avLst/>
              <a:gdLst/>
              <a:ahLst/>
              <a:cxnLst/>
              <a:rect l="l" t="t" r="r" b="b"/>
              <a:pathLst>
                <a:path w="542" h="406" extrusionOk="0">
                  <a:moveTo>
                    <a:pt x="136" y="0"/>
                  </a:moveTo>
                  <a:lnTo>
                    <a:pt x="271" y="251"/>
                  </a:lnTo>
                  <a:lnTo>
                    <a:pt x="1" y="406"/>
                  </a:lnTo>
                  <a:lnTo>
                    <a:pt x="542" y="387"/>
                  </a:lnTo>
                  <a:lnTo>
                    <a:pt x="484" y="213"/>
                  </a:lnTo>
                  <a:lnTo>
                    <a:pt x="136"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35185" y="3924881"/>
              <a:ext cx="106979" cy="44075"/>
            </a:xfrm>
            <a:custGeom>
              <a:avLst/>
              <a:gdLst/>
              <a:ahLst/>
              <a:cxnLst/>
              <a:rect l="l" t="t" r="r" b="b"/>
              <a:pathLst>
                <a:path w="2301" h="948" extrusionOk="0">
                  <a:moveTo>
                    <a:pt x="2300" y="0"/>
                  </a:moveTo>
                  <a:lnTo>
                    <a:pt x="1508" y="425"/>
                  </a:lnTo>
                  <a:lnTo>
                    <a:pt x="696" y="425"/>
                  </a:lnTo>
                  <a:lnTo>
                    <a:pt x="0" y="677"/>
                  </a:lnTo>
                  <a:lnTo>
                    <a:pt x="909" y="947"/>
                  </a:lnTo>
                  <a:lnTo>
                    <a:pt x="1353" y="754"/>
                  </a:lnTo>
                  <a:lnTo>
                    <a:pt x="2223" y="116"/>
                  </a:lnTo>
                  <a:lnTo>
                    <a:pt x="2300" y="0"/>
                  </a:lnTo>
                  <a:close/>
                </a:path>
              </a:pathLst>
            </a:custGeom>
            <a:solidFill>
              <a:srgbClr val="C0C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112455" y="3798189"/>
              <a:ext cx="40448" cy="18922"/>
            </a:xfrm>
            <a:custGeom>
              <a:avLst/>
              <a:gdLst/>
              <a:ahLst/>
              <a:cxnLst/>
              <a:rect l="l" t="t" r="r" b="b"/>
              <a:pathLst>
                <a:path w="870" h="407" extrusionOk="0">
                  <a:moveTo>
                    <a:pt x="174" y="0"/>
                  </a:moveTo>
                  <a:lnTo>
                    <a:pt x="0" y="155"/>
                  </a:lnTo>
                  <a:lnTo>
                    <a:pt x="174" y="329"/>
                  </a:lnTo>
                  <a:lnTo>
                    <a:pt x="870" y="406"/>
                  </a:lnTo>
                  <a:lnTo>
                    <a:pt x="870" y="406"/>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129518" y="3821528"/>
              <a:ext cx="59324" cy="35985"/>
            </a:xfrm>
            <a:custGeom>
              <a:avLst/>
              <a:gdLst/>
              <a:ahLst/>
              <a:cxnLst/>
              <a:rect l="l" t="t" r="r" b="b"/>
              <a:pathLst>
                <a:path w="1276" h="774" extrusionOk="0">
                  <a:moveTo>
                    <a:pt x="1" y="1"/>
                  </a:moveTo>
                  <a:lnTo>
                    <a:pt x="78" y="194"/>
                  </a:lnTo>
                  <a:lnTo>
                    <a:pt x="793" y="407"/>
                  </a:lnTo>
                  <a:lnTo>
                    <a:pt x="889" y="600"/>
                  </a:lnTo>
                  <a:lnTo>
                    <a:pt x="1121" y="774"/>
                  </a:lnTo>
                  <a:lnTo>
                    <a:pt x="1276" y="581"/>
                  </a:lnTo>
                  <a:lnTo>
                    <a:pt x="851" y="15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82793" y="3802698"/>
              <a:ext cx="76434" cy="99773"/>
            </a:xfrm>
            <a:custGeom>
              <a:avLst/>
              <a:gdLst/>
              <a:ahLst/>
              <a:cxnLst/>
              <a:rect l="l" t="t" r="r" b="b"/>
              <a:pathLst>
                <a:path w="1644" h="2146" extrusionOk="0">
                  <a:moveTo>
                    <a:pt x="233" y="0"/>
                  </a:moveTo>
                  <a:lnTo>
                    <a:pt x="1" y="503"/>
                  </a:lnTo>
                  <a:lnTo>
                    <a:pt x="561" y="1449"/>
                  </a:lnTo>
                  <a:lnTo>
                    <a:pt x="561" y="1739"/>
                  </a:lnTo>
                  <a:lnTo>
                    <a:pt x="1315" y="2145"/>
                  </a:lnTo>
                  <a:lnTo>
                    <a:pt x="1643" y="1701"/>
                  </a:lnTo>
                  <a:lnTo>
                    <a:pt x="1547" y="1179"/>
                  </a:lnTo>
                  <a:lnTo>
                    <a:pt x="1373" y="1411"/>
                  </a:lnTo>
                  <a:lnTo>
                    <a:pt x="870" y="986"/>
                  </a:lnTo>
                  <a:lnTo>
                    <a:pt x="426" y="792"/>
                  </a:lnTo>
                  <a:lnTo>
                    <a:pt x="3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102294" y="3884432"/>
              <a:ext cx="584969" cy="720587"/>
            </a:xfrm>
            <a:custGeom>
              <a:avLst/>
              <a:gdLst/>
              <a:ahLst/>
              <a:cxnLst/>
              <a:rect l="l" t="t" r="r" b="b"/>
              <a:pathLst>
                <a:path w="12582" h="15499" extrusionOk="0">
                  <a:moveTo>
                    <a:pt x="1" y="1"/>
                  </a:moveTo>
                  <a:lnTo>
                    <a:pt x="1991" y="15499"/>
                  </a:lnTo>
                  <a:lnTo>
                    <a:pt x="9740" y="15499"/>
                  </a:lnTo>
                  <a:lnTo>
                    <a:pt x="1258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307398" y="3884432"/>
              <a:ext cx="175277" cy="720587"/>
            </a:xfrm>
            <a:custGeom>
              <a:avLst/>
              <a:gdLst/>
              <a:ahLst/>
              <a:cxnLst/>
              <a:rect l="l" t="t" r="r" b="b"/>
              <a:pathLst>
                <a:path w="3770" h="15499" extrusionOk="0">
                  <a:moveTo>
                    <a:pt x="580" y="1"/>
                  </a:moveTo>
                  <a:lnTo>
                    <a:pt x="1" y="15499"/>
                  </a:lnTo>
                  <a:lnTo>
                    <a:pt x="928" y="15499"/>
                  </a:lnTo>
                  <a:lnTo>
                    <a:pt x="37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13"/>
          <p:cNvGrpSpPr/>
          <p:nvPr/>
        </p:nvGrpSpPr>
        <p:grpSpPr>
          <a:xfrm>
            <a:off x="8836294" y="892106"/>
            <a:ext cx="624830" cy="864271"/>
            <a:chOff x="8836294" y="892106"/>
            <a:chExt cx="624830" cy="864271"/>
          </a:xfrm>
        </p:grpSpPr>
        <p:grpSp>
          <p:nvGrpSpPr>
            <p:cNvPr id="873" name="Google Shape;873;p13"/>
            <p:cNvGrpSpPr/>
            <p:nvPr/>
          </p:nvGrpSpPr>
          <p:grpSpPr>
            <a:xfrm>
              <a:off x="8867712" y="923406"/>
              <a:ext cx="593412" cy="807774"/>
              <a:chOff x="6003750" y="3839525"/>
              <a:chExt cx="736700" cy="1069475"/>
            </a:xfrm>
          </p:grpSpPr>
          <p:sp>
            <p:nvSpPr>
              <p:cNvPr id="874" name="Google Shape;874;p13"/>
              <p:cNvSpPr/>
              <p:nvPr/>
            </p:nvSpPr>
            <p:spPr>
              <a:xfrm>
                <a:off x="6003750" y="3839525"/>
                <a:ext cx="736700" cy="1069475"/>
              </a:xfrm>
              <a:custGeom>
                <a:avLst/>
                <a:gdLst/>
                <a:ahLst/>
                <a:cxnLst/>
                <a:rect l="l" t="t" r="r" b="b"/>
                <a:pathLst>
                  <a:path w="29468" h="42779" extrusionOk="0">
                    <a:moveTo>
                      <a:pt x="0" y="1"/>
                    </a:moveTo>
                    <a:lnTo>
                      <a:pt x="0" y="42779"/>
                    </a:lnTo>
                    <a:lnTo>
                      <a:pt x="29467" y="42779"/>
                    </a:lnTo>
                    <a:lnTo>
                      <a:pt x="29467" y="7090"/>
                    </a:lnTo>
                    <a:lnTo>
                      <a:pt x="223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6563175" y="3839525"/>
                <a:ext cx="177275" cy="177275"/>
              </a:xfrm>
              <a:custGeom>
                <a:avLst/>
                <a:gdLst/>
                <a:ahLst/>
                <a:cxnLst/>
                <a:rect l="l" t="t" r="r" b="b"/>
                <a:pathLst>
                  <a:path w="7091" h="7091" extrusionOk="0">
                    <a:moveTo>
                      <a:pt x="1" y="1"/>
                    </a:moveTo>
                    <a:lnTo>
                      <a:pt x="1" y="7090"/>
                    </a:lnTo>
                    <a:lnTo>
                      <a:pt x="7090" y="7090"/>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6259350" y="3948050"/>
                <a:ext cx="225500" cy="25325"/>
              </a:xfrm>
              <a:custGeom>
                <a:avLst/>
                <a:gdLst/>
                <a:ahLst/>
                <a:cxnLst/>
                <a:rect l="l" t="t" r="r" b="b"/>
                <a:pathLst>
                  <a:path w="9020" h="1013" extrusionOk="0">
                    <a:moveTo>
                      <a:pt x="1" y="0"/>
                    </a:moveTo>
                    <a:lnTo>
                      <a:pt x="1" y="1013"/>
                    </a:lnTo>
                    <a:lnTo>
                      <a:pt x="9019" y="1013"/>
                    </a:lnTo>
                    <a:lnTo>
                      <a:pt x="9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6094216" y="4067400"/>
                <a:ext cx="558243" cy="26550"/>
              </a:xfrm>
              <a:custGeom>
                <a:avLst/>
                <a:gdLst/>
                <a:ahLst/>
                <a:cxnLst/>
                <a:rect l="l" t="t" r="r" b="b"/>
                <a:pathLst>
                  <a:path w="5836" h="1062" extrusionOk="0">
                    <a:moveTo>
                      <a:pt x="0" y="1"/>
                    </a:moveTo>
                    <a:lnTo>
                      <a:pt x="0" y="1062"/>
                    </a:lnTo>
                    <a:lnTo>
                      <a:pt x="5836" y="1062"/>
                    </a:lnTo>
                    <a:lnTo>
                      <a:pt x="58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6094175" y="4127700"/>
                <a:ext cx="558250" cy="26550"/>
              </a:xfrm>
              <a:custGeom>
                <a:avLst/>
                <a:gdLst/>
                <a:ahLst/>
                <a:cxnLst/>
                <a:rect l="l" t="t" r="r" b="b"/>
                <a:pathLst>
                  <a:path w="22330" h="1062" extrusionOk="0">
                    <a:moveTo>
                      <a:pt x="0" y="0"/>
                    </a:moveTo>
                    <a:lnTo>
                      <a:pt x="0" y="1061"/>
                    </a:lnTo>
                    <a:lnTo>
                      <a:pt x="22330" y="1061"/>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6094175" y="4669050"/>
                <a:ext cx="558250" cy="26550"/>
              </a:xfrm>
              <a:custGeom>
                <a:avLst/>
                <a:gdLst/>
                <a:ahLst/>
                <a:cxnLst/>
                <a:rect l="l" t="t" r="r" b="b"/>
                <a:pathLst>
                  <a:path w="22330" h="1062" extrusionOk="0">
                    <a:moveTo>
                      <a:pt x="0" y="0"/>
                    </a:moveTo>
                    <a:lnTo>
                      <a:pt x="0" y="1061"/>
                    </a:lnTo>
                    <a:lnTo>
                      <a:pt x="22330" y="1061"/>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6094175" y="4729325"/>
                <a:ext cx="558250" cy="26550"/>
              </a:xfrm>
              <a:custGeom>
                <a:avLst/>
                <a:gdLst/>
                <a:ahLst/>
                <a:cxnLst/>
                <a:rect l="l" t="t" r="r" b="b"/>
                <a:pathLst>
                  <a:path w="22330" h="1062" extrusionOk="0">
                    <a:moveTo>
                      <a:pt x="0" y="1"/>
                    </a:moveTo>
                    <a:lnTo>
                      <a:pt x="0" y="1062"/>
                    </a:lnTo>
                    <a:lnTo>
                      <a:pt x="22330" y="1062"/>
                    </a:lnTo>
                    <a:lnTo>
                      <a:pt x="2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6511350" y="4789625"/>
                <a:ext cx="141075" cy="26550"/>
              </a:xfrm>
              <a:custGeom>
                <a:avLst/>
                <a:gdLst/>
                <a:ahLst/>
                <a:cxnLst/>
                <a:rect l="l" t="t" r="r" b="b"/>
                <a:pathLst>
                  <a:path w="5643" h="1062" extrusionOk="0">
                    <a:moveTo>
                      <a:pt x="0" y="0"/>
                    </a:moveTo>
                    <a:lnTo>
                      <a:pt x="0" y="1061"/>
                    </a:lnTo>
                    <a:lnTo>
                      <a:pt x="5643" y="1061"/>
                    </a:lnTo>
                    <a:lnTo>
                      <a:pt x="5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6094175" y="4192800"/>
                <a:ext cx="558250" cy="25350"/>
              </a:xfrm>
              <a:custGeom>
                <a:avLst/>
                <a:gdLst/>
                <a:ahLst/>
                <a:cxnLst/>
                <a:rect l="l" t="t" r="r" b="b"/>
                <a:pathLst>
                  <a:path w="22330" h="1014" extrusionOk="0">
                    <a:moveTo>
                      <a:pt x="0" y="0"/>
                    </a:moveTo>
                    <a:lnTo>
                      <a:pt x="0" y="1013"/>
                    </a:lnTo>
                    <a:lnTo>
                      <a:pt x="22330" y="1013"/>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6094175" y="4489400"/>
                <a:ext cx="558250" cy="25350"/>
              </a:xfrm>
              <a:custGeom>
                <a:avLst/>
                <a:gdLst/>
                <a:ahLst/>
                <a:cxnLst/>
                <a:rect l="l" t="t" r="r" b="b"/>
                <a:pathLst>
                  <a:path w="22330" h="1014" extrusionOk="0">
                    <a:moveTo>
                      <a:pt x="0" y="0"/>
                    </a:moveTo>
                    <a:lnTo>
                      <a:pt x="0" y="1013"/>
                    </a:lnTo>
                    <a:lnTo>
                      <a:pt x="22330" y="1013"/>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6094175" y="4553300"/>
                <a:ext cx="558250" cy="26550"/>
              </a:xfrm>
              <a:custGeom>
                <a:avLst/>
                <a:gdLst/>
                <a:ahLst/>
                <a:cxnLst/>
                <a:rect l="l" t="t" r="r" b="b"/>
                <a:pathLst>
                  <a:path w="22330" h="1062" extrusionOk="0">
                    <a:moveTo>
                      <a:pt x="0" y="0"/>
                    </a:moveTo>
                    <a:lnTo>
                      <a:pt x="0" y="1061"/>
                    </a:lnTo>
                    <a:lnTo>
                      <a:pt x="22330" y="1061"/>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6094175" y="4608750"/>
                <a:ext cx="558250" cy="26550"/>
              </a:xfrm>
              <a:custGeom>
                <a:avLst/>
                <a:gdLst/>
                <a:ahLst/>
                <a:cxnLst/>
                <a:rect l="l" t="t" r="r" b="b"/>
                <a:pathLst>
                  <a:path w="22330" h="1062" extrusionOk="0">
                    <a:moveTo>
                      <a:pt x="0" y="1"/>
                    </a:moveTo>
                    <a:lnTo>
                      <a:pt x="0" y="1062"/>
                    </a:lnTo>
                    <a:lnTo>
                      <a:pt x="22330" y="1062"/>
                    </a:lnTo>
                    <a:lnTo>
                      <a:pt x="2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3"/>
              <p:cNvSpPr/>
              <p:nvPr/>
            </p:nvSpPr>
            <p:spPr>
              <a:xfrm>
                <a:off x="6094175" y="4308550"/>
                <a:ext cx="558250" cy="25325"/>
              </a:xfrm>
              <a:custGeom>
                <a:avLst/>
                <a:gdLst/>
                <a:ahLst/>
                <a:cxnLst/>
                <a:rect l="l" t="t" r="r" b="b"/>
                <a:pathLst>
                  <a:path w="22330" h="1013" extrusionOk="0">
                    <a:moveTo>
                      <a:pt x="0" y="0"/>
                    </a:moveTo>
                    <a:lnTo>
                      <a:pt x="0" y="1013"/>
                    </a:lnTo>
                    <a:lnTo>
                      <a:pt x="22330" y="1013"/>
                    </a:lnTo>
                    <a:lnTo>
                      <a:pt x="22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3"/>
              <p:cNvSpPr/>
              <p:nvPr/>
            </p:nvSpPr>
            <p:spPr>
              <a:xfrm>
                <a:off x="6373901" y="4429125"/>
                <a:ext cx="278525" cy="25325"/>
              </a:xfrm>
              <a:custGeom>
                <a:avLst/>
                <a:gdLst/>
                <a:ahLst/>
                <a:cxnLst/>
                <a:rect l="l" t="t" r="r" b="b"/>
                <a:pathLst>
                  <a:path w="11141" h="1013" extrusionOk="0">
                    <a:moveTo>
                      <a:pt x="0" y="0"/>
                    </a:moveTo>
                    <a:lnTo>
                      <a:pt x="0" y="1013"/>
                    </a:lnTo>
                    <a:lnTo>
                      <a:pt x="11141" y="1013"/>
                    </a:lnTo>
                    <a:lnTo>
                      <a:pt x="11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3"/>
              <p:cNvSpPr/>
              <p:nvPr/>
            </p:nvSpPr>
            <p:spPr>
              <a:xfrm>
                <a:off x="6094175" y="4248250"/>
                <a:ext cx="558250" cy="26550"/>
              </a:xfrm>
              <a:custGeom>
                <a:avLst/>
                <a:gdLst/>
                <a:ahLst/>
                <a:cxnLst/>
                <a:rect l="l" t="t" r="r" b="b"/>
                <a:pathLst>
                  <a:path w="22330" h="1062" extrusionOk="0">
                    <a:moveTo>
                      <a:pt x="0" y="1"/>
                    </a:moveTo>
                    <a:lnTo>
                      <a:pt x="0" y="1062"/>
                    </a:lnTo>
                    <a:lnTo>
                      <a:pt x="22330" y="1062"/>
                    </a:lnTo>
                    <a:lnTo>
                      <a:pt x="223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13"/>
            <p:cNvSpPr/>
            <p:nvPr/>
          </p:nvSpPr>
          <p:spPr>
            <a:xfrm rot="1872548" flipH="1">
              <a:off x="8831412" y="1699175"/>
              <a:ext cx="144163" cy="2140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3"/>
            <p:cNvSpPr/>
            <p:nvPr/>
          </p:nvSpPr>
          <p:spPr>
            <a:xfrm rot="-2033306" flipH="1">
              <a:off x="8831137" y="930379"/>
              <a:ext cx="144195" cy="21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13"/>
          <p:cNvSpPr txBox="1">
            <a:spLocks noGrp="1"/>
          </p:cNvSpPr>
          <p:nvPr>
            <p:ph type="title" idx="21"/>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92" name="Google Shape;892;p13"/>
          <p:cNvGrpSpPr/>
          <p:nvPr/>
        </p:nvGrpSpPr>
        <p:grpSpPr>
          <a:xfrm>
            <a:off x="745065" y="4677252"/>
            <a:ext cx="308013" cy="233671"/>
            <a:chOff x="745065" y="4677252"/>
            <a:chExt cx="308013" cy="233671"/>
          </a:xfrm>
        </p:grpSpPr>
        <p:sp>
          <p:nvSpPr>
            <p:cNvPr id="893" name="Google Shape;893;p13"/>
            <p:cNvSpPr/>
            <p:nvPr/>
          </p:nvSpPr>
          <p:spPr>
            <a:xfrm>
              <a:off x="830523" y="4844100"/>
              <a:ext cx="222556" cy="65676"/>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13"/>
            <p:cNvGrpSpPr/>
            <p:nvPr/>
          </p:nvGrpSpPr>
          <p:grpSpPr>
            <a:xfrm>
              <a:off x="745065" y="4677252"/>
              <a:ext cx="244411" cy="233671"/>
              <a:chOff x="745065" y="4677252"/>
              <a:chExt cx="244411" cy="233671"/>
            </a:xfrm>
          </p:grpSpPr>
          <p:sp>
            <p:nvSpPr>
              <p:cNvPr id="895" name="Google Shape;895;p13"/>
              <p:cNvSpPr/>
              <p:nvPr/>
            </p:nvSpPr>
            <p:spPr>
              <a:xfrm>
                <a:off x="745065" y="4677252"/>
                <a:ext cx="244411" cy="233671"/>
              </a:xfrm>
              <a:custGeom>
                <a:avLst/>
                <a:gdLst/>
                <a:ahLst/>
                <a:cxnLst/>
                <a:rect l="l" t="t" r="r" b="b"/>
                <a:pathLst>
                  <a:path w="5257" h="5026" extrusionOk="0">
                    <a:moveTo>
                      <a:pt x="2029" y="1"/>
                    </a:moveTo>
                    <a:lnTo>
                      <a:pt x="1662" y="175"/>
                    </a:lnTo>
                    <a:lnTo>
                      <a:pt x="1450" y="580"/>
                    </a:lnTo>
                    <a:lnTo>
                      <a:pt x="213" y="793"/>
                    </a:lnTo>
                    <a:lnTo>
                      <a:pt x="78" y="1585"/>
                    </a:lnTo>
                    <a:lnTo>
                      <a:pt x="271" y="2165"/>
                    </a:lnTo>
                    <a:lnTo>
                      <a:pt x="0" y="2880"/>
                    </a:lnTo>
                    <a:lnTo>
                      <a:pt x="194" y="3170"/>
                    </a:lnTo>
                    <a:lnTo>
                      <a:pt x="136" y="3440"/>
                    </a:lnTo>
                    <a:lnTo>
                      <a:pt x="0" y="3711"/>
                    </a:lnTo>
                    <a:lnTo>
                      <a:pt x="522" y="4484"/>
                    </a:lnTo>
                    <a:lnTo>
                      <a:pt x="947" y="4368"/>
                    </a:lnTo>
                    <a:lnTo>
                      <a:pt x="1372" y="4523"/>
                    </a:lnTo>
                    <a:lnTo>
                      <a:pt x="1759" y="4967"/>
                    </a:lnTo>
                    <a:lnTo>
                      <a:pt x="3672" y="5025"/>
                    </a:lnTo>
                    <a:lnTo>
                      <a:pt x="4213" y="4426"/>
                    </a:lnTo>
                    <a:lnTo>
                      <a:pt x="4329" y="4001"/>
                    </a:lnTo>
                    <a:lnTo>
                      <a:pt x="4967" y="3576"/>
                    </a:lnTo>
                    <a:lnTo>
                      <a:pt x="5257" y="2590"/>
                    </a:lnTo>
                    <a:lnTo>
                      <a:pt x="5063" y="2378"/>
                    </a:lnTo>
                    <a:lnTo>
                      <a:pt x="5160" y="2107"/>
                    </a:lnTo>
                    <a:lnTo>
                      <a:pt x="4754" y="1585"/>
                    </a:lnTo>
                    <a:lnTo>
                      <a:pt x="4754" y="851"/>
                    </a:lnTo>
                    <a:lnTo>
                      <a:pt x="4271" y="561"/>
                    </a:lnTo>
                    <a:lnTo>
                      <a:pt x="3827" y="387"/>
                    </a:lnTo>
                    <a:lnTo>
                      <a:pt x="32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3"/>
              <p:cNvSpPr/>
              <p:nvPr/>
            </p:nvSpPr>
            <p:spPr>
              <a:xfrm>
                <a:off x="762128" y="4709611"/>
                <a:ext cx="105166" cy="84477"/>
              </a:xfrm>
              <a:custGeom>
                <a:avLst/>
                <a:gdLst/>
                <a:ahLst/>
                <a:cxnLst/>
                <a:rect l="l" t="t" r="r" b="b"/>
                <a:pathLst>
                  <a:path w="2262" h="1817" extrusionOk="0">
                    <a:moveTo>
                      <a:pt x="1334" y="0"/>
                    </a:moveTo>
                    <a:lnTo>
                      <a:pt x="522" y="271"/>
                    </a:lnTo>
                    <a:lnTo>
                      <a:pt x="252" y="580"/>
                    </a:lnTo>
                    <a:lnTo>
                      <a:pt x="812" y="561"/>
                    </a:lnTo>
                    <a:lnTo>
                      <a:pt x="1237" y="696"/>
                    </a:lnTo>
                    <a:lnTo>
                      <a:pt x="1315" y="1392"/>
                    </a:lnTo>
                    <a:lnTo>
                      <a:pt x="1121" y="1160"/>
                    </a:lnTo>
                    <a:lnTo>
                      <a:pt x="406" y="677"/>
                    </a:lnTo>
                    <a:lnTo>
                      <a:pt x="136" y="812"/>
                    </a:lnTo>
                    <a:lnTo>
                      <a:pt x="0" y="1218"/>
                    </a:lnTo>
                    <a:lnTo>
                      <a:pt x="406" y="1817"/>
                    </a:lnTo>
                    <a:lnTo>
                      <a:pt x="1624" y="1546"/>
                    </a:lnTo>
                    <a:lnTo>
                      <a:pt x="2261" y="1585"/>
                    </a:lnTo>
                    <a:lnTo>
                      <a:pt x="2261" y="1585"/>
                    </a:lnTo>
                    <a:lnTo>
                      <a:pt x="2165" y="1450"/>
                    </a:lnTo>
                    <a:cubicBezTo>
                      <a:pt x="2165" y="1450"/>
                      <a:pt x="1624" y="1102"/>
                      <a:pt x="1604" y="1063"/>
                    </a:cubicBezTo>
                    <a:cubicBezTo>
                      <a:pt x="1585" y="1044"/>
                      <a:pt x="1411" y="368"/>
                      <a:pt x="1411" y="368"/>
                    </a:cubicBezTo>
                    <a:lnTo>
                      <a:pt x="1411" y="368"/>
                    </a:lnTo>
                    <a:lnTo>
                      <a:pt x="1778" y="580"/>
                    </a:lnTo>
                    <a:lnTo>
                      <a:pt x="1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3"/>
              <p:cNvSpPr/>
              <p:nvPr/>
            </p:nvSpPr>
            <p:spPr>
              <a:xfrm>
                <a:off x="802577" y="4801248"/>
                <a:ext cx="119532" cy="54861"/>
              </a:xfrm>
              <a:custGeom>
                <a:avLst/>
                <a:gdLst/>
                <a:ahLst/>
                <a:cxnLst/>
                <a:rect l="l" t="t" r="r" b="b"/>
                <a:pathLst>
                  <a:path w="2571" h="1180" extrusionOk="0">
                    <a:moveTo>
                      <a:pt x="1643" y="0"/>
                    </a:moveTo>
                    <a:lnTo>
                      <a:pt x="503" y="194"/>
                    </a:lnTo>
                    <a:lnTo>
                      <a:pt x="0" y="658"/>
                    </a:lnTo>
                    <a:lnTo>
                      <a:pt x="831" y="329"/>
                    </a:lnTo>
                    <a:lnTo>
                      <a:pt x="1391" y="348"/>
                    </a:lnTo>
                    <a:lnTo>
                      <a:pt x="1391" y="600"/>
                    </a:lnTo>
                    <a:lnTo>
                      <a:pt x="1198" y="1005"/>
                    </a:lnTo>
                    <a:lnTo>
                      <a:pt x="947" y="1179"/>
                    </a:lnTo>
                    <a:lnTo>
                      <a:pt x="1063" y="1179"/>
                    </a:lnTo>
                    <a:lnTo>
                      <a:pt x="2570" y="677"/>
                    </a:lnTo>
                    <a:lnTo>
                      <a:pt x="2435" y="619"/>
                    </a:lnTo>
                    <a:lnTo>
                      <a:pt x="1817" y="619"/>
                    </a:lnTo>
                    <a:lnTo>
                      <a:pt x="1585" y="368"/>
                    </a:lnTo>
                    <a:lnTo>
                      <a:pt x="16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3"/>
              <p:cNvSpPr/>
              <p:nvPr/>
            </p:nvSpPr>
            <p:spPr>
              <a:xfrm>
                <a:off x="835819" y="4687155"/>
                <a:ext cx="53931" cy="37752"/>
              </a:xfrm>
              <a:custGeom>
                <a:avLst/>
                <a:gdLst/>
                <a:ahLst/>
                <a:cxnLst/>
                <a:rect l="l" t="t" r="r" b="b"/>
                <a:pathLst>
                  <a:path w="1160" h="812" extrusionOk="0">
                    <a:moveTo>
                      <a:pt x="522" y="0"/>
                    </a:moveTo>
                    <a:lnTo>
                      <a:pt x="464" y="116"/>
                    </a:lnTo>
                    <a:lnTo>
                      <a:pt x="966" y="580"/>
                    </a:lnTo>
                    <a:lnTo>
                      <a:pt x="193" y="20"/>
                    </a:lnTo>
                    <a:lnTo>
                      <a:pt x="0" y="309"/>
                    </a:lnTo>
                    <a:lnTo>
                      <a:pt x="329" y="483"/>
                    </a:lnTo>
                    <a:lnTo>
                      <a:pt x="1102" y="812"/>
                    </a:lnTo>
                    <a:lnTo>
                      <a:pt x="1160" y="677"/>
                    </a:lnTo>
                    <a:lnTo>
                      <a:pt x="870" y="174"/>
                    </a:lnTo>
                    <a:lnTo>
                      <a:pt x="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3"/>
              <p:cNvSpPr/>
              <p:nvPr/>
            </p:nvSpPr>
            <p:spPr>
              <a:xfrm>
                <a:off x="904070" y="4724861"/>
                <a:ext cx="40495" cy="18922"/>
              </a:xfrm>
              <a:custGeom>
                <a:avLst/>
                <a:gdLst/>
                <a:ahLst/>
                <a:cxnLst/>
                <a:rect l="l" t="t" r="r" b="b"/>
                <a:pathLst>
                  <a:path w="871" h="407" extrusionOk="0">
                    <a:moveTo>
                      <a:pt x="175" y="1"/>
                    </a:moveTo>
                    <a:lnTo>
                      <a:pt x="1" y="136"/>
                    </a:lnTo>
                    <a:lnTo>
                      <a:pt x="175" y="329"/>
                    </a:lnTo>
                    <a:lnTo>
                      <a:pt x="870" y="407"/>
                    </a:lnTo>
                    <a:lnTo>
                      <a:pt x="870" y="407"/>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874454" y="4729370"/>
                <a:ext cx="76387" cy="99773"/>
              </a:xfrm>
              <a:custGeom>
                <a:avLst/>
                <a:gdLst/>
                <a:ahLst/>
                <a:cxnLst/>
                <a:rect l="l" t="t" r="r" b="b"/>
                <a:pathLst>
                  <a:path w="1643" h="2146" extrusionOk="0">
                    <a:moveTo>
                      <a:pt x="232" y="1"/>
                    </a:moveTo>
                    <a:lnTo>
                      <a:pt x="0" y="484"/>
                    </a:lnTo>
                    <a:lnTo>
                      <a:pt x="560" y="1450"/>
                    </a:lnTo>
                    <a:lnTo>
                      <a:pt x="560" y="1740"/>
                    </a:lnTo>
                    <a:lnTo>
                      <a:pt x="1333" y="2146"/>
                    </a:lnTo>
                    <a:lnTo>
                      <a:pt x="1643" y="1701"/>
                    </a:lnTo>
                    <a:lnTo>
                      <a:pt x="1546" y="1179"/>
                    </a:lnTo>
                    <a:lnTo>
                      <a:pt x="1372" y="1392"/>
                    </a:lnTo>
                    <a:lnTo>
                      <a:pt x="870" y="967"/>
                    </a:lnTo>
                    <a:lnTo>
                      <a:pt x="425" y="793"/>
                    </a:lnTo>
                    <a:lnTo>
                      <a:pt x="3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059"/>
        <p:cNvGrpSpPr/>
        <p:nvPr/>
      </p:nvGrpSpPr>
      <p:grpSpPr>
        <a:xfrm>
          <a:off x="0" y="0"/>
          <a:ext cx="0" cy="0"/>
          <a:chOff x="0" y="0"/>
          <a:chExt cx="0" cy="0"/>
        </a:xfrm>
      </p:grpSpPr>
      <p:sp>
        <p:nvSpPr>
          <p:cNvPr id="2060" name="Google Shape;2060;p24"/>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4"/>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063" name="Google Shape;2063;p24"/>
          <p:cNvGrpSpPr/>
          <p:nvPr/>
        </p:nvGrpSpPr>
        <p:grpSpPr>
          <a:xfrm>
            <a:off x="2936544" y="-329546"/>
            <a:ext cx="2934233" cy="708308"/>
            <a:chOff x="2375925" y="3297600"/>
            <a:chExt cx="735950" cy="177650"/>
          </a:xfrm>
        </p:grpSpPr>
        <p:sp>
          <p:nvSpPr>
            <p:cNvPr id="2064" name="Google Shape;2064;p24"/>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4"/>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4"/>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0" name="Google Shape;2070;p24"/>
          <p:cNvGrpSpPr/>
          <p:nvPr/>
        </p:nvGrpSpPr>
        <p:grpSpPr>
          <a:xfrm>
            <a:off x="-935450" y="3043400"/>
            <a:ext cx="1437100" cy="1833900"/>
            <a:chOff x="-783050" y="3043400"/>
            <a:chExt cx="1437100" cy="1833900"/>
          </a:xfrm>
        </p:grpSpPr>
        <p:sp>
          <p:nvSpPr>
            <p:cNvPr id="2071" name="Google Shape;2071;p24"/>
            <p:cNvSpPr/>
            <p:nvPr/>
          </p:nvSpPr>
          <p:spPr>
            <a:xfrm>
              <a:off x="-531425" y="46085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2" name="Google Shape;2072;p24"/>
            <p:cNvGrpSpPr/>
            <p:nvPr/>
          </p:nvGrpSpPr>
          <p:grpSpPr>
            <a:xfrm>
              <a:off x="-783050" y="3043400"/>
              <a:ext cx="1437100" cy="1722150"/>
              <a:chOff x="-783050" y="3043400"/>
              <a:chExt cx="1437100" cy="1722150"/>
            </a:xfrm>
          </p:grpSpPr>
          <p:sp>
            <p:nvSpPr>
              <p:cNvPr id="2073" name="Google Shape;2073;p24"/>
              <p:cNvSpPr/>
              <p:nvPr/>
            </p:nvSpPr>
            <p:spPr>
              <a:xfrm>
                <a:off x="-783050" y="4042950"/>
                <a:ext cx="275350" cy="163875"/>
              </a:xfrm>
              <a:custGeom>
                <a:avLst/>
                <a:gdLst/>
                <a:ahLst/>
                <a:cxnLst/>
                <a:rect l="l" t="t" r="r" b="b"/>
                <a:pathLst>
                  <a:path w="11014" h="6555" extrusionOk="0">
                    <a:moveTo>
                      <a:pt x="6914" y="1"/>
                    </a:moveTo>
                    <a:cubicBezTo>
                      <a:pt x="6547" y="1"/>
                      <a:pt x="6180" y="51"/>
                      <a:pt x="5819" y="154"/>
                    </a:cubicBezTo>
                    <a:cubicBezTo>
                      <a:pt x="4631" y="446"/>
                      <a:pt x="3546" y="1072"/>
                      <a:pt x="2691" y="1969"/>
                    </a:cubicBezTo>
                    <a:cubicBezTo>
                      <a:pt x="1711" y="3053"/>
                      <a:pt x="1106" y="4471"/>
                      <a:pt x="0" y="5452"/>
                    </a:cubicBezTo>
                    <a:cubicBezTo>
                      <a:pt x="1022" y="5869"/>
                      <a:pt x="2107" y="6203"/>
                      <a:pt x="3191" y="6432"/>
                    </a:cubicBezTo>
                    <a:cubicBezTo>
                      <a:pt x="3683" y="6514"/>
                      <a:pt x="4177" y="6555"/>
                      <a:pt x="4669" y="6555"/>
                    </a:cubicBezTo>
                    <a:cubicBezTo>
                      <a:pt x="6305" y="6555"/>
                      <a:pt x="7917" y="6104"/>
                      <a:pt x="9344" y="5222"/>
                    </a:cubicBezTo>
                    <a:cubicBezTo>
                      <a:pt x="9866" y="4909"/>
                      <a:pt x="10387" y="4492"/>
                      <a:pt x="10596" y="3929"/>
                    </a:cubicBezTo>
                    <a:cubicBezTo>
                      <a:pt x="11013" y="2845"/>
                      <a:pt x="9386" y="738"/>
                      <a:pt x="8468" y="300"/>
                    </a:cubicBezTo>
                    <a:cubicBezTo>
                      <a:pt x="7965" y="103"/>
                      <a:pt x="7440" y="1"/>
                      <a:pt x="69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4"/>
              <p:cNvSpPr/>
              <p:nvPr/>
            </p:nvSpPr>
            <p:spPr>
              <a:xfrm>
                <a:off x="-176625" y="4674600"/>
                <a:ext cx="345225" cy="90950"/>
              </a:xfrm>
              <a:custGeom>
                <a:avLst/>
                <a:gdLst/>
                <a:ahLst/>
                <a:cxnLst/>
                <a:rect l="l" t="t" r="r" b="b"/>
                <a:pathLst>
                  <a:path w="13809" h="3638" extrusionOk="0">
                    <a:moveTo>
                      <a:pt x="13662" y="0"/>
                    </a:moveTo>
                    <a:lnTo>
                      <a:pt x="147" y="522"/>
                    </a:lnTo>
                    <a:cubicBezTo>
                      <a:pt x="147" y="1314"/>
                      <a:pt x="1" y="1982"/>
                      <a:pt x="188" y="2795"/>
                    </a:cubicBezTo>
                    <a:cubicBezTo>
                      <a:pt x="230" y="3046"/>
                      <a:pt x="2295" y="3338"/>
                      <a:pt x="2566" y="3379"/>
                    </a:cubicBezTo>
                    <a:cubicBezTo>
                      <a:pt x="3442" y="3525"/>
                      <a:pt x="4318" y="3609"/>
                      <a:pt x="5215" y="3630"/>
                    </a:cubicBezTo>
                    <a:cubicBezTo>
                      <a:pt x="5724" y="3633"/>
                      <a:pt x="6234" y="3637"/>
                      <a:pt x="6744" y="3637"/>
                    </a:cubicBezTo>
                    <a:cubicBezTo>
                      <a:pt x="8936" y="3637"/>
                      <a:pt x="11143" y="3565"/>
                      <a:pt x="13308" y="3108"/>
                    </a:cubicBezTo>
                    <a:cubicBezTo>
                      <a:pt x="13808" y="2983"/>
                      <a:pt x="13621" y="2462"/>
                      <a:pt x="13621" y="2024"/>
                    </a:cubicBezTo>
                    <a:cubicBezTo>
                      <a:pt x="13621" y="1356"/>
                      <a:pt x="13662" y="668"/>
                      <a:pt x="136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4"/>
              <p:cNvSpPr/>
              <p:nvPr/>
            </p:nvSpPr>
            <p:spPr>
              <a:xfrm>
                <a:off x="-444650" y="4099125"/>
                <a:ext cx="885950" cy="639200"/>
              </a:xfrm>
              <a:custGeom>
                <a:avLst/>
                <a:gdLst/>
                <a:ahLst/>
                <a:cxnLst/>
                <a:rect l="l" t="t" r="r" b="b"/>
                <a:pathLst>
                  <a:path w="35438" h="25568" extrusionOk="0">
                    <a:moveTo>
                      <a:pt x="30810" y="1"/>
                    </a:moveTo>
                    <a:cubicBezTo>
                      <a:pt x="30145" y="1"/>
                      <a:pt x="29451" y="118"/>
                      <a:pt x="28889" y="118"/>
                    </a:cubicBezTo>
                    <a:cubicBezTo>
                      <a:pt x="20858" y="118"/>
                      <a:pt x="12807" y="118"/>
                      <a:pt x="4777" y="139"/>
                    </a:cubicBezTo>
                    <a:cubicBezTo>
                      <a:pt x="4110" y="139"/>
                      <a:pt x="3401" y="160"/>
                      <a:pt x="2879" y="618"/>
                    </a:cubicBezTo>
                    <a:cubicBezTo>
                      <a:pt x="1398" y="1932"/>
                      <a:pt x="3839" y="2683"/>
                      <a:pt x="3713" y="3914"/>
                    </a:cubicBezTo>
                    <a:cubicBezTo>
                      <a:pt x="3651" y="4560"/>
                      <a:pt x="2379" y="5708"/>
                      <a:pt x="2024" y="6292"/>
                    </a:cubicBezTo>
                    <a:cubicBezTo>
                      <a:pt x="939" y="8085"/>
                      <a:pt x="293" y="10129"/>
                      <a:pt x="168" y="12215"/>
                    </a:cubicBezTo>
                    <a:cubicBezTo>
                      <a:pt x="147" y="12340"/>
                      <a:pt x="147" y="12465"/>
                      <a:pt x="147" y="12570"/>
                    </a:cubicBezTo>
                    <a:cubicBezTo>
                      <a:pt x="1" y="17596"/>
                      <a:pt x="3129" y="21372"/>
                      <a:pt x="7092" y="23332"/>
                    </a:cubicBezTo>
                    <a:cubicBezTo>
                      <a:pt x="10284" y="24897"/>
                      <a:pt x="13892" y="25501"/>
                      <a:pt x="17354" y="25564"/>
                    </a:cubicBezTo>
                    <a:cubicBezTo>
                      <a:pt x="17515" y="25566"/>
                      <a:pt x="17678" y="25568"/>
                      <a:pt x="17844" y="25568"/>
                    </a:cubicBezTo>
                    <a:cubicBezTo>
                      <a:pt x="20601" y="25568"/>
                      <a:pt x="24005" y="25228"/>
                      <a:pt x="27074" y="24146"/>
                    </a:cubicBezTo>
                    <a:cubicBezTo>
                      <a:pt x="30870" y="22790"/>
                      <a:pt x="34187" y="20266"/>
                      <a:pt x="35146" y="15844"/>
                    </a:cubicBezTo>
                    <a:cubicBezTo>
                      <a:pt x="35334" y="14927"/>
                      <a:pt x="35438" y="14009"/>
                      <a:pt x="35417" y="13070"/>
                    </a:cubicBezTo>
                    <a:cubicBezTo>
                      <a:pt x="35438" y="10901"/>
                      <a:pt x="34917" y="8774"/>
                      <a:pt x="33895" y="6855"/>
                    </a:cubicBezTo>
                    <a:cubicBezTo>
                      <a:pt x="33477" y="6083"/>
                      <a:pt x="31663" y="4102"/>
                      <a:pt x="31934" y="3205"/>
                    </a:cubicBezTo>
                    <a:cubicBezTo>
                      <a:pt x="32205" y="2308"/>
                      <a:pt x="33269" y="2454"/>
                      <a:pt x="33081" y="1307"/>
                    </a:cubicBezTo>
                    <a:cubicBezTo>
                      <a:pt x="32977" y="639"/>
                      <a:pt x="32497" y="431"/>
                      <a:pt x="31996" y="201"/>
                    </a:cubicBezTo>
                    <a:cubicBezTo>
                      <a:pt x="31641" y="48"/>
                      <a:pt x="31231" y="1"/>
                      <a:pt x="308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407100" y="4098725"/>
                <a:ext cx="856750" cy="639600"/>
              </a:xfrm>
              <a:custGeom>
                <a:avLst/>
                <a:gdLst/>
                <a:ahLst/>
                <a:cxnLst/>
                <a:rect l="l" t="t" r="r" b="b"/>
                <a:pathLst>
                  <a:path w="34270" h="25584" extrusionOk="0">
                    <a:moveTo>
                      <a:pt x="29254" y="0"/>
                    </a:moveTo>
                    <a:cubicBezTo>
                      <a:pt x="28605" y="0"/>
                      <a:pt x="27929" y="113"/>
                      <a:pt x="27366" y="113"/>
                    </a:cubicBezTo>
                    <a:lnTo>
                      <a:pt x="25071" y="113"/>
                    </a:lnTo>
                    <a:cubicBezTo>
                      <a:pt x="25426" y="614"/>
                      <a:pt x="25760" y="1052"/>
                      <a:pt x="25906" y="1344"/>
                    </a:cubicBezTo>
                    <a:cubicBezTo>
                      <a:pt x="27387" y="4097"/>
                      <a:pt x="27825" y="7288"/>
                      <a:pt x="27178" y="10333"/>
                    </a:cubicBezTo>
                    <a:cubicBezTo>
                      <a:pt x="26219" y="14776"/>
                      <a:pt x="22902" y="17279"/>
                      <a:pt x="19085" y="18634"/>
                    </a:cubicBezTo>
                    <a:cubicBezTo>
                      <a:pt x="16016" y="19717"/>
                      <a:pt x="12631" y="20056"/>
                      <a:pt x="9876" y="20056"/>
                    </a:cubicBezTo>
                    <a:cubicBezTo>
                      <a:pt x="9710" y="20056"/>
                      <a:pt x="9547" y="20055"/>
                      <a:pt x="9387" y="20053"/>
                    </a:cubicBezTo>
                    <a:cubicBezTo>
                      <a:pt x="6237" y="20011"/>
                      <a:pt x="2962" y="19490"/>
                      <a:pt x="1" y="18238"/>
                    </a:cubicBezTo>
                    <a:lnTo>
                      <a:pt x="1" y="18238"/>
                    </a:lnTo>
                    <a:cubicBezTo>
                      <a:pt x="1294" y="20449"/>
                      <a:pt x="3234" y="22243"/>
                      <a:pt x="5570" y="23348"/>
                    </a:cubicBezTo>
                    <a:cubicBezTo>
                      <a:pt x="8761" y="24913"/>
                      <a:pt x="12369" y="25517"/>
                      <a:pt x="15832" y="25580"/>
                    </a:cubicBezTo>
                    <a:cubicBezTo>
                      <a:pt x="15992" y="25582"/>
                      <a:pt x="16155" y="25584"/>
                      <a:pt x="16320" y="25584"/>
                    </a:cubicBezTo>
                    <a:cubicBezTo>
                      <a:pt x="19078" y="25584"/>
                      <a:pt x="22480" y="25243"/>
                      <a:pt x="25530" y="24141"/>
                    </a:cubicBezTo>
                    <a:cubicBezTo>
                      <a:pt x="29347" y="22785"/>
                      <a:pt x="32664" y="20282"/>
                      <a:pt x="33623" y="15860"/>
                    </a:cubicBezTo>
                    <a:cubicBezTo>
                      <a:pt x="34270" y="12794"/>
                      <a:pt x="33832" y="9624"/>
                      <a:pt x="32372" y="6871"/>
                    </a:cubicBezTo>
                    <a:cubicBezTo>
                      <a:pt x="31955" y="6099"/>
                      <a:pt x="30161" y="4118"/>
                      <a:pt x="30411" y="3221"/>
                    </a:cubicBezTo>
                    <a:cubicBezTo>
                      <a:pt x="30661" y="2303"/>
                      <a:pt x="31767" y="2470"/>
                      <a:pt x="31579" y="1302"/>
                    </a:cubicBezTo>
                    <a:cubicBezTo>
                      <a:pt x="31454" y="634"/>
                      <a:pt x="30974" y="426"/>
                      <a:pt x="30474" y="217"/>
                    </a:cubicBezTo>
                    <a:cubicBezTo>
                      <a:pt x="30107" y="50"/>
                      <a:pt x="29686" y="0"/>
                      <a:pt x="29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379400" y="4096850"/>
                <a:ext cx="567825" cy="34950"/>
              </a:xfrm>
              <a:custGeom>
                <a:avLst/>
                <a:gdLst/>
                <a:ahLst/>
                <a:cxnLst/>
                <a:rect l="l" t="t" r="r" b="b"/>
                <a:pathLst>
                  <a:path w="22713" h="1398" extrusionOk="0">
                    <a:moveTo>
                      <a:pt x="12719" y="0"/>
                    </a:moveTo>
                    <a:cubicBezTo>
                      <a:pt x="9671" y="0"/>
                      <a:pt x="6620" y="11"/>
                      <a:pt x="3565" y="21"/>
                    </a:cubicBezTo>
                    <a:cubicBezTo>
                      <a:pt x="3367" y="21"/>
                      <a:pt x="3160" y="18"/>
                      <a:pt x="2950" y="18"/>
                    </a:cubicBezTo>
                    <a:cubicBezTo>
                      <a:pt x="1920" y="18"/>
                      <a:pt x="795" y="90"/>
                      <a:pt x="102" y="939"/>
                    </a:cubicBezTo>
                    <a:cubicBezTo>
                      <a:pt x="1" y="1075"/>
                      <a:pt x="120" y="1238"/>
                      <a:pt x="257" y="1238"/>
                    </a:cubicBezTo>
                    <a:cubicBezTo>
                      <a:pt x="289" y="1238"/>
                      <a:pt x="322" y="1229"/>
                      <a:pt x="353" y="1210"/>
                    </a:cubicBezTo>
                    <a:lnTo>
                      <a:pt x="373" y="1210"/>
                    </a:lnTo>
                    <a:cubicBezTo>
                      <a:pt x="874" y="736"/>
                      <a:pt x="1586" y="632"/>
                      <a:pt x="2294" y="632"/>
                    </a:cubicBezTo>
                    <a:cubicBezTo>
                      <a:pt x="2737" y="632"/>
                      <a:pt x="3179" y="672"/>
                      <a:pt x="3565" y="689"/>
                    </a:cubicBezTo>
                    <a:cubicBezTo>
                      <a:pt x="5004" y="772"/>
                      <a:pt x="6464" y="814"/>
                      <a:pt x="7903" y="876"/>
                    </a:cubicBezTo>
                    <a:cubicBezTo>
                      <a:pt x="10886" y="1022"/>
                      <a:pt x="13868" y="1147"/>
                      <a:pt x="16830" y="1252"/>
                    </a:cubicBezTo>
                    <a:cubicBezTo>
                      <a:pt x="18520" y="1335"/>
                      <a:pt x="20188" y="1356"/>
                      <a:pt x="21857" y="1398"/>
                    </a:cubicBezTo>
                    <a:cubicBezTo>
                      <a:pt x="22378" y="1398"/>
                      <a:pt x="22712" y="835"/>
                      <a:pt x="22441" y="376"/>
                    </a:cubicBezTo>
                    <a:cubicBezTo>
                      <a:pt x="22337" y="167"/>
                      <a:pt x="22107" y="42"/>
                      <a:pt x="21857" y="42"/>
                    </a:cubicBezTo>
                    <a:cubicBezTo>
                      <a:pt x="18812" y="11"/>
                      <a:pt x="15766" y="0"/>
                      <a:pt x="12719"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421175" y="4252575"/>
                <a:ext cx="101525" cy="278400"/>
              </a:xfrm>
              <a:custGeom>
                <a:avLst/>
                <a:gdLst/>
                <a:ahLst/>
                <a:cxnLst/>
                <a:rect l="l" t="t" r="r" b="b"/>
                <a:pathLst>
                  <a:path w="4061" h="11136" extrusionOk="0">
                    <a:moveTo>
                      <a:pt x="3127" y="0"/>
                    </a:moveTo>
                    <a:cubicBezTo>
                      <a:pt x="3020" y="0"/>
                      <a:pt x="2907" y="28"/>
                      <a:pt x="2795" y="91"/>
                    </a:cubicBezTo>
                    <a:cubicBezTo>
                      <a:pt x="2316" y="341"/>
                      <a:pt x="1878" y="696"/>
                      <a:pt x="1544" y="1134"/>
                    </a:cubicBezTo>
                    <a:cubicBezTo>
                      <a:pt x="1210" y="1489"/>
                      <a:pt x="918" y="1906"/>
                      <a:pt x="689" y="2365"/>
                    </a:cubicBezTo>
                    <a:cubicBezTo>
                      <a:pt x="272" y="3282"/>
                      <a:pt x="42" y="4283"/>
                      <a:pt x="21" y="5285"/>
                    </a:cubicBezTo>
                    <a:cubicBezTo>
                      <a:pt x="0" y="6307"/>
                      <a:pt x="188" y="7308"/>
                      <a:pt x="543" y="8267"/>
                    </a:cubicBezTo>
                    <a:cubicBezTo>
                      <a:pt x="751" y="8747"/>
                      <a:pt x="981" y="9227"/>
                      <a:pt x="1252" y="9686"/>
                    </a:cubicBezTo>
                    <a:cubicBezTo>
                      <a:pt x="1586" y="10228"/>
                      <a:pt x="1961" y="10874"/>
                      <a:pt x="2587" y="11104"/>
                    </a:cubicBezTo>
                    <a:cubicBezTo>
                      <a:pt x="2670" y="11125"/>
                      <a:pt x="2754" y="11135"/>
                      <a:pt x="2835" y="11135"/>
                    </a:cubicBezTo>
                    <a:cubicBezTo>
                      <a:pt x="3081" y="11135"/>
                      <a:pt x="3312" y="11041"/>
                      <a:pt x="3484" y="10854"/>
                    </a:cubicBezTo>
                    <a:cubicBezTo>
                      <a:pt x="3713" y="10624"/>
                      <a:pt x="3797" y="10290"/>
                      <a:pt x="3713" y="9978"/>
                    </a:cubicBezTo>
                    <a:cubicBezTo>
                      <a:pt x="3651" y="9686"/>
                      <a:pt x="3505" y="9435"/>
                      <a:pt x="3296" y="9227"/>
                    </a:cubicBezTo>
                    <a:cubicBezTo>
                      <a:pt x="3171" y="9060"/>
                      <a:pt x="3067" y="8872"/>
                      <a:pt x="2962" y="8705"/>
                    </a:cubicBezTo>
                    <a:cubicBezTo>
                      <a:pt x="2837" y="8518"/>
                      <a:pt x="2754" y="8330"/>
                      <a:pt x="2649" y="8163"/>
                    </a:cubicBezTo>
                    <a:cubicBezTo>
                      <a:pt x="2608" y="8038"/>
                      <a:pt x="2545" y="7933"/>
                      <a:pt x="2503" y="7829"/>
                    </a:cubicBezTo>
                    <a:cubicBezTo>
                      <a:pt x="2482" y="7787"/>
                      <a:pt x="2462" y="7725"/>
                      <a:pt x="2441" y="7683"/>
                    </a:cubicBezTo>
                    <a:cubicBezTo>
                      <a:pt x="2295" y="7287"/>
                      <a:pt x="2149" y="6891"/>
                      <a:pt x="2044" y="6473"/>
                    </a:cubicBezTo>
                    <a:cubicBezTo>
                      <a:pt x="1940" y="6098"/>
                      <a:pt x="1878" y="5723"/>
                      <a:pt x="1878" y="5326"/>
                    </a:cubicBezTo>
                    <a:cubicBezTo>
                      <a:pt x="1794" y="4575"/>
                      <a:pt x="1919" y="3804"/>
                      <a:pt x="2211" y="3095"/>
                    </a:cubicBezTo>
                    <a:cubicBezTo>
                      <a:pt x="2357" y="2740"/>
                      <a:pt x="2545" y="2406"/>
                      <a:pt x="2754" y="2073"/>
                    </a:cubicBezTo>
                    <a:cubicBezTo>
                      <a:pt x="3004" y="1739"/>
                      <a:pt x="3338" y="1468"/>
                      <a:pt x="3609" y="1155"/>
                    </a:cubicBezTo>
                    <a:cubicBezTo>
                      <a:pt x="4060" y="686"/>
                      <a:pt x="3659" y="0"/>
                      <a:pt x="3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382600" y="4074425"/>
                <a:ext cx="764475" cy="96500"/>
              </a:xfrm>
              <a:custGeom>
                <a:avLst/>
                <a:gdLst/>
                <a:ahLst/>
                <a:cxnLst/>
                <a:rect l="l" t="t" r="r" b="b"/>
                <a:pathLst>
                  <a:path w="30579" h="3860" extrusionOk="0">
                    <a:moveTo>
                      <a:pt x="13830" y="0"/>
                    </a:moveTo>
                    <a:lnTo>
                      <a:pt x="13079" y="21"/>
                    </a:lnTo>
                    <a:lnTo>
                      <a:pt x="12849" y="21"/>
                    </a:lnTo>
                    <a:cubicBezTo>
                      <a:pt x="12369" y="21"/>
                      <a:pt x="11890" y="42"/>
                      <a:pt x="11431" y="42"/>
                    </a:cubicBezTo>
                    <a:cubicBezTo>
                      <a:pt x="4861" y="272"/>
                      <a:pt x="1" y="981"/>
                      <a:pt x="1" y="1940"/>
                    </a:cubicBezTo>
                    <a:cubicBezTo>
                      <a:pt x="1" y="2879"/>
                      <a:pt x="5257" y="3650"/>
                      <a:pt x="12244" y="3838"/>
                    </a:cubicBezTo>
                    <a:lnTo>
                      <a:pt x="13371" y="3859"/>
                    </a:lnTo>
                    <a:lnTo>
                      <a:pt x="17584" y="3859"/>
                    </a:lnTo>
                    <a:lnTo>
                      <a:pt x="18189" y="3838"/>
                    </a:lnTo>
                    <a:cubicBezTo>
                      <a:pt x="25239" y="3671"/>
                      <a:pt x="30578" y="2879"/>
                      <a:pt x="30578" y="1919"/>
                    </a:cubicBezTo>
                    <a:cubicBezTo>
                      <a:pt x="30578" y="1002"/>
                      <a:pt x="25343" y="209"/>
                      <a:pt x="18376" y="21"/>
                    </a:cubicBezTo>
                    <a:lnTo>
                      <a:pt x="17709" y="21"/>
                    </a:lnTo>
                    <a:lnTo>
                      <a:pt x="167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344775" y="4194850"/>
                <a:ext cx="683725" cy="48325"/>
              </a:xfrm>
              <a:custGeom>
                <a:avLst/>
                <a:gdLst/>
                <a:ahLst/>
                <a:cxnLst/>
                <a:rect l="l" t="t" r="r" b="b"/>
                <a:pathLst>
                  <a:path w="27349" h="1933" extrusionOk="0">
                    <a:moveTo>
                      <a:pt x="27145" y="0"/>
                    </a:moveTo>
                    <a:cubicBezTo>
                      <a:pt x="27139" y="0"/>
                      <a:pt x="27132" y="1"/>
                      <a:pt x="27125" y="1"/>
                    </a:cubicBezTo>
                    <a:cubicBezTo>
                      <a:pt x="26249" y="64"/>
                      <a:pt x="25394" y="273"/>
                      <a:pt x="24539" y="419"/>
                    </a:cubicBezTo>
                    <a:cubicBezTo>
                      <a:pt x="23684" y="565"/>
                      <a:pt x="22829" y="690"/>
                      <a:pt x="21974" y="815"/>
                    </a:cubicBezTo>
                    <a:cubicBezTo>
                      <a:pt x="20201" y="1065"/>
                      <a:pt x="18428" y="1232"/>
                      <a:pt x="16634" y="1336"/>
                    </a:cubicBezTo>
                    <a:cubicBezTo>
                      <a:pt x="14996" y="1444"/>
                      <a:pt x="13354" y="1496"/>
                      <a:pt x="11711" y="1496"/>
                    </a:cubicBezTo>
                    <a:cubicBezTo>
                      <a:pt x="9839" y="1496"/>
                      <a:pt x="7967" y="1428"/>
                      <a:pt x="6101" y="1295"/>
                    </a:cubicBezTo>
                    <a:cubicBezTo>
                      <a:pt x="4161" y="1169"/>
                      <a:pt x="2201" y="940"/>
                      <a:pt x="365" y="210"/>
                    </a:cubicBezTo>
                    <a:cubicBezTo>
                      <a:pt x="333" y="195"/>
                      <a:pt x="303" y="189"/>
                      <a:pt x="276" y="189"/>
                    </a:cubicBezTo>
                    <a:cubicBezTo>
                      <a:pt x="70" y="189"/>
                      <a:pt x="1" y="559"/>
                      <a:pt x="240" y="669"/>
                    </a:cubicBezTo>
                    <a:lnTo>
                      <a:pt x="240" y="648"/>
                    </a:lnTo>
                    <a:cubicBezTo>
                      <a:pt x="1867" y="1295"/>
                      <a:pt x="3598" y="1545"/>
                      <a:pt x="5329" y="1691"/>
                    </a:cubicBezTo>
                    <a:cubicBezTo>
                      <a:pt x="7060" y="1816"/>
                      <a:pt x="8812" y="1899"/>
                      <a:pt x="10564" y="1920"/>
                    </a:cubicBezTo>
                    <a:cubicBezTo>
                      <a:pt x="11015" y="1928"/>
                      <a:pt x="11466" y="1932"/>
                      <a:pt x="11917" y="1932"/>
                    </a:cubicBezTo>
                    <a:cubicBezTo>
                      <a:pt x="15053" y="1932"/>
                      <a:pt x="18188" y="1743"/>
                      <a:pt x="21306" y="1378"/>
                    </a:cubicBezTo>
                    <a:cubicBezTo>
                      <a:pt x="22266" y="1253"/>
                      <a:pt x="23225" y="1128"/>
                      <a:pt x="24185" y="961"/>
                    </a:cubicBezTo>
                    <a:cubicBezTo>
                      <a:pt x="25186" y="836"/>
                      <a:pt x="26187" y="648"/>
                      <a:pt x="27167" y="356"/>
                    </a:cubicBezTo>
                    <a:cubicBezTo>
                      <a:pt x="27349" y="295"/>
                      <a:pt x="27335" y="0"/>
                      <a:pt x="271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87975" y="3048225"/>
                <a:ext cx="299850" cy="395975"/>
              </a:xfrm>
              <a:custGeom>
                <a:avLst/>
                <a:gdLst/>
                <a:ahLst/>
                <a:cxnLst/>
                <a:rect l="l" t="t" r="r" b="b"/>
                <a:pathLst>
                  <a:path w="11994" h="15839" extrusionOk="0">
                    <a:moveTo>
                      <a:pt x="7488" y="1"/>
                    </a:moveTo>
                    <a:cubicBezTo>
                      <a:pt x="5319" y="1544"/>
                      <a:pt x="3463" y="3442"/>
                      <a:pt x="1982" y="5653"/>
                    </a:cubicBezTo>
                    <a:cubicBezTo>
                      <a:pt x="1189" y="6863"/>
                      <a:pt x="480" y="8177"/>
                      <a:pt x="251" y="9616"/>
                    </a:cubicBezTo>
                    <a:cubicBezTo>
                      <a:pt x="0" y="11055"/>
                      <a:pt x="230" y="12620"/>
                      <a:pt x="1127" y="13746"/>
                    </a:cubicBezTo>
                    <a:cubicBezTo>
                      <a:pt x="2087" y="14976"/>
                      <a:pt x="4954" y="15839"/>
                      <a:pt x="6977" y="15839"/>
                    </a:cubicBezTo>
                    <a:cubicBezTo>
                      <a:pt x="7457" y="15839"/>
                      <a:pt x="7891" y="15790"/>
                      <a:pt x="8239" y="15686"/>
                    </a:cubicBezTo>
                    <a:cubicBezTo>
                      <a:pt x="9386" y="15352"/>
                      <a:pt x="10596" y="14935"/>
                      <a:pt x="11243" y="13934"/>
                    </a:cubicBezTo>
                    <a:cubicBezTo>
                      <a:pt x="11994" y="12745"/>
                      <a:pt x="11702" y="11222"/>
                      <a:pt x="11284" y="9887"/>
                    </a:cubicBezTo>
                    <a:cubicBezTo>
                      <a:pt x="10784" y="8219"/>
                      <a:pt x="10116" y="6592"/>
                      <a:pt x="9303" y="5027"/>
                    </a:cubicBezTo>
                    <a:cubicBezTo>
                      <a:pt x="8469" y="3442"/>
                      <a:pt x="7488" y="1815"/>
                      <a:pt x="7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362775" y="3280550"/>
                <a:ext cx="388500" cy="269400"/>
              </a:xfrm>
              <a:custGeom>
                <a:avLst/>
                <a:gdLst/>
                <a:ahLst/>
                <a:cxnLst/>
                <a:rect l="l" t="t" r="r" b="b"/>
                <a:pathLst>
                  <a:path w="15540" h="10776" extrusionOk="0">
                    <a:moveTo>
                      <a:pt x="8469" y="1"/>
                    </a:moveTo>
                    <a:cubicBezTo>
                      <a:pt x="6698" y="1"/>
                      <a:pt x="4925" y="592"/>
                      <a:pt x="3296" y="1366"/>
                    </a:cubicBezTo>
                    <a:cubicBezTo>
                      <a:pt x="2232" y="1887"/>
                      <a:pt x="1169" y="2492"/>
                      <a:pt x="0" y="2722"/>
                    </a:cubicBezTo>
                    <a:cubicBezTo>
                      <a:pt x="1648" y="3473"/>
                      <a:pt x="2754" y="5037"/>
                      <a:pt x="3797" y="6518"/>
                    </a:cubicBezTo>
                    <a:cubicBezTo>
                      <a:pt x="5100" y="8400"/>
                      <a:pt x="7509" y="10776"/>
                      <a:pt x="9880" y="10776"/>
                    </a:cubicBezTo>
                    <a:cubicBezTo>
                      <a:pt x="10846" y="10776"/>
                      <a:pt x="11806" y="10381"/>
                      <a:pt x="12682" y="9396"/>
                    </a:cubicBezTo>
                    <a:cubicBezTo>
                      <a:pt x="15539" y="6184"/>
                      <a:pt x="14184" y="991"/>
                      <a:pt x="9887" y="135"/>
                    </a:cubicBezTo>
                    <a:cubicBezTo>
                      <a:pt x="9416" y="43"/>
                      <a:pt x="8943" y="1"/>
                      <a:pt x="8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115375" y="3427800"/>
                <a:ext cx="342625" cy="242025"/>
              </a:xfrm>
              <a:custGeom>
                <a:avLst/>
                <a:gdLst/>
                <a:ahLst/>
                <a:cxnLst/>
                <a:rect l="l" t="t" r="r" b="b"/>
                <a:pathLst>
                  <a:path w="13705" h="9681" extrusionOk="0">
                    <a:moveTo>
                      <a:pt x="5521" y="0"/>
                    </a:moveTo>
                    <a:cubicBezTo>
                      <a:pt x="3879" y="0"/>
                      <a:pt x="2201" y="648"/>
                      <a:pt x="1190" y="1963"/>
                    </a:cubicBezTo>
                    <a:cubicBezTo>
                      <a:pt x="1" y="3485"/>
                      <a:pt x="105" y="7386"/>
                      <a:pt x="1628" y="8700"/>
                    </a:cubicBezTo>
                    <a:cubicBezTo>
                      <a:pt x="2149" y="9096"/>
                      <a:pt x="2754" y="9367"/>
                      <a:pt x="3401" y="9492"/>
                    </a:cubicBezTo>
                    <a:cubicBezTo>
                      <a:pt x="3876" y="9600"/>
                      <a:pt x="4379" y="9680"/>
                      <a:pt x="4869" y="9680"/>
                    </a:cubicBezTo>
                    <a:cubicBezTo>
                      <a:pt x="5326" y="9680"/>
                      <a:pt x="5772" y="9611"/>
                      <a:pt x="6175" y="9430"/>
                    </a:cubicBezTo>
                    <a:cubicBezTo>
                      <a:pt x="7030" y="9054"/>
                      <a:pt x="7614" y="8262"/>
                      <a:pt x="8198" y="7552"/>
                    </a:cubicBezTo>
                    <a:cubicBezTo>
                      <a:pt x="9741" y="5696"/>
                      <a:pt x="11598" y="4132"/>
                      <a:pt x="13704" y="2943"/>
                    </a:cubicBezTo>
                    <a:lnTo>
                      <a:pt x="13704" y="2943"/>
                    </a:lnTo>
                    <a:cubicBezTo>
                      <a:pt x="13689" y="2943"/>
                      <a:pt x="13673" y="2943"/>
                      <a:pt x="13657" y="2943"/>
                    </a:cubicBezTo>
                    <a:cubicBezTo>
                      <a:pt x="12488" y="2943"/>
                      <a:pt x="11459" y="2184"/>
                      <a:pt x="10451" y="1566"/>
                    </a:cubicBezTo>
                    <a:cubicBezTo>
                      <a:pt x="9011" y="690"/>
                      <a:pt x="7364" y="23"/>
                      <a:pt x="5674" y="2"/>
                    </a:cubicBezTo>
                    <a:cubicBezTo>
                      <a:pt x="5623" y="1"/>
                      <a:pt x="5572" y="0"/>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599000" y="3372050"/>
                <a:ext cx="280575" cy="358800"/>
              </a:xfrm>
              <a:custGeom>
                <a:avLst/>
                <a:gdLst/>
                <a:ahLst/>
                <a:cxnLst/>
                <a:rect l="l" t="t" r="r" b="b"/>
                <a:pathLst>
                  <a:path w="11223" h="14352" extrusionOk="0">
                    <a:moveTo>
                      <a:pt x="6738" y="0"/>
                    </a:moveTo>
                    <a:cubicBezTo>
                      <a:pt x="5799" y="2503"/>
                      <a:pt x="3401" y="4130"/>
                      <a:pt x="1628" y="6153"/>
                    </a:cubicBezTo>
                    <a:cubicBezTo>
                      <a:pt x="1065" y="6779"/>
                      <a:pt x="543" y="7509"/>
                      <a:pt x="335" y="8343"/>
                    </a:cubicBezTo>
                    <a:cubicBezTo>
                      <a:pt x="1" y="9720"/>
                      <a:pt x="627" y="11222"/>
                      <a:pt x="1690" y="12160"/>
                    </a:cubicBezTo>
                    <a:cubicBezTo>
                      <a:pt x="2805" y="13135"/>
                      <a:pt x="5700" y="14352"/>
                      <a:pt x="7843" y="14352"/>
                    </a:cubicBezTo>
                    <a:cubicBezTo>
                      <a:pt x="8588" y="14352"/>
                      <a:pt x="9243" y="14205"/>
                      <a:pt x="9700" y="13850"/>
                    </a:cubicBezTo>
                    <a:cubicBezTo>
                      <a:pt x="10159" y="13453"/>
                      <a:pt x="10492" y="12932"/>
                      <a:pt x="10680" y="12369"/>
                    </a:cubicBezTo>
                    <a:cubicBezTo>
                      <a:pt x="11222" y="10888"/>
                      <a:pt x="11097" y="9219"/>
                      <a:pt x="10638" y="7697"/>
                    </a:cubicBezTo>
                    <a:cubicBezTo>
                      <a:pt x="10180" y="6195"/>
                      <a:pt x="9408" y="4798"/>
                      <a:pt x="8636" y="3400"/>
                    </a:cubicBezTo>
                    <a:lnTo>
                      <a:pt x="67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4"/>
              <p:cNvSpPr/>
              <p:nvPr/>
            </p:nvSpPr>
            <p:spPr>
              <a:xfrm>
                <a:off x="-774725" y="3756400"/>
                <a:ext cx="404150" cy="240475"/>
              </a:xfrm>
              <a:custGeom>
                <a:avLst/>
                <a:gdLst/>
                <a:ahLst/>
                <a:cxnLst/>
                <a:rect l="l" t="t" r="r" b="b"/>
                <a:pathLst>
                  <a:path w="16166" h="9619" extrusionOk="0">
                    <a:moveTo>
                      <a:pt x="7254" y="0"/>
                    </a:moveTo>
                    <a:cubicBezTo>
                      <a:pt x="6812" y="0"/>
                      <a:pt x="6370" y="63"/>
                      <a:pt x="5945" y="186"/>
                    </a:cubicBezTo>
                    <a:cubicBezTo>
                      <a:pt x="3150" y="1166"/>
                      <a:pt x="2775" y="5505"/>
                      <a:pt x="1" y="6527"/>
                    </a:cubicBezTo>
                    <a:cubicBezTo>
                      <a:pt x="1878" y="7674"/>
                      <a:pt x="3797" y="8842"/>
                      <a:pt x="5945" y="9363"/>
                    </a:cubicBezTo>
                    <a:cubicBezTo>
                      <a:pt x="6626" y="9528"/>
                      <a:pt x="7337" y="9618"/>
                      <a:pt x="8045" y="9618"/>
                    </a:cubicBezTo>
                    <a:cubicBezTo>
                      <a:pt x="9575" y="9618"/>
                      <a:pt x="11090" y="9200"/>
                      <a:pt x="12244" y="8216"/>
                    </a:cubicBezTo>
                    <a:cubicBezTo>
                      <a:pt x="16166" y="4900"/>
                      <a:pt x="11973" y="958"/>
                      <a:pt x="8386" y="144"/>
                    </a:cubicBezTo>
                    <a:cubicBezTo>
                      <a:pt x="8018" y="47"/>
                      <a:pt x="7636" y="0"/>
                      <a:pt x="72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4"/>
              <p:cNvSpPr/>
              <p:nvPr/>
            </p:nvSpPr>
            <p:spPr>
              <a:xfrm>
                <a:off x="-363300" y="3801175"/>
                <a:ext cx="288900" cy="172000"/>
              </a:xfrm>
              <a:custGeom>
                <a:avLst/>
                <a:gdLst/>
                <a:ahLst/>
                <a:cxnLst/>
                <a:rect l="l" t="t" r="r" b="b"/>
                <a:pathLst>
                  <a:path w="11556" h="6880" extrusionOk="0">
                    <a:moveTo>
                      <a:pt x="6380" y="1"/>
                    </a:moveTo>
                    <a:cubicBezTo>
                      <a:pt x="6107" y="1"/>
                      <a:pt x="5834" y="37"/>
                      <a:pt x="5570" y="105"/>
                    </a:cubicBezTo>
                    <a:cubicBezTo>
                      <a:pt x="3004" y="668"/>
                      <a:pt x="1" y="3505"/>
                      <a:pt x="2816" y="5883"/>
                    </a:cubicBezTo>
                    <a:cubicBezTo>
                      <a:pt x="3628" y="6581"/>
                      <a:pt x="4712" y="6880"/>
                      <a:pt x="5803" y="6880"/>
                    </a:cubicBezTo>
                    <a:cubicBezTo>
                      <a:pt x="6310" y="6880"/>
                      <a:pt x="6818" y="6815"/>
                      <a:pt x="7301" y="6696"/>
                    </a:cubicBezTo>
                    <a:cubicBezTo>
                      <a:pt x="8844" y="6321"/>
                      <a:pt x="10221" y="5487"/>
                      <a:pt x="11556" y="4652"/>
                    </a:cubicBezTo>
                    <a:cubicBezTo>
                      <a:pt x="9574" y="3943"/>
                      <a:pt x="9303" y="835"/>
                      <a:pt x="7301" y="147"/>
                    </a:cubicBezTo>
                    <a:cubicBezTo>
                      <a:pt x="7002" y="47"/>
                      <a:pt x="6691" y="1"/>
                      <a:pt x="63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310400" y="3783750"/>
                <a:ext cx="343650" cy="333975"/>
              </a:xfrm>
              <a:custGeom>
                <a:avLst/>
                <a:gdLst/>
                <a:ahLst/>
                <a:cxnLst/>
                <a:rect l="l" t="t" r="r" b="b"/>
                <a:pathLst>
                  <a:path w="13746" h="13359" extrusionOk="0">
                    <a:moveTo>
                      <a:pt x="9293" y="1"/>
                    </a:moveTo>
                    <a:cubicBezTo>
                      <a:pt x="9101" y="1"/>
                      <a:pt x="8909" y="11"/>
                      <a:pt x="8719" y="31"/>
                    </a:cubicBezTo>
                    <a:cubicBezTo>
                      <a:pt x="8344" y="51"/>
                      <a:pt x="5465" y="1428"/>
                      <a:pt x="6237" y="1699"/>
                    </a:cubicBezTo>
                    <a:cubicBezTo>
                      <a:pt x="5261" y="1359"/>
                      <a:pt x="4280" y="1014"/>
                      <a:pt x="3356" y="1014"/>
                    </a:cubicBezTo>
                    <a:cubicBezTo>
                      <a:pt x="2523" y="1014"/>
                      <a:pt x="1736" y="1295"/>
                      <a:pt x="1044" y="2116"/>
                    </a:cubicBezTo>
                    <a:cubicBezTo>
                      <a:pt x="1" y="3368"/>
                      <a:pt x="42" y="4932"/>
                      <a:pt x="710" y="6350"/>
                    </a:cubicBezTo>
                    <a:cubicBezTo>
                      <a:pt x="1440" y="7873"/>
                      <a:pt x="2754" y="8999"/>
                      <a:pt x="4089" y="10000"/>
                    </a:cubicBezTo>
                    <a:cubicBezTo>
                      <a:pt x="5445" y="11002"/>
                      <a:pt x="6842" y="12003"/>
                      <a:pt x="7822" y="13359"/>
                    </a:cubicBezTo>
                    <a:cubicBezTo>
                      <a:pt x="8698" y="11273"/>
                      <a:pt x="10430" y="9708"/>
                      <a:pt x="11702" y="7852"/>
                    </a:cubicBezTo>
                    <a:cubicBezTo>
                      <a:pt x="12974" y="5975"/>
                      <a:pt x="13746" y="3389"/>
                      <a:pt x="12494" y="1511"/>
                    </a:cubicBezTo>
                    <a:cubicBezTo>
                      <a:pt x="11772" y="428"/>
                      <a:pt x="10533" y="1"/>
                      <a:pt x="92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46275" y="4135325"/>
                <a:ext cx="361900" cy="338025"/>
              </a:xfrm>
              <a:custGeom>
                <a:avLst/>
                <a:gdLst/>
                <a:ahLst/>
                <a:cxnLst/>
                <a:rect l="l" t="t" r="r" b="b"/>
                <a:pathLst>
                  <a:path w="14476" h="13521" extrusionOk="0">
                    <a:moveTo>
                      <a:pt x="8206" y="1"/>
                    </a:moveTo>
                    <a:cubicBezTo>
                      <a:pt x="6708" y="1"/>
                      <a:pt x="5273" y="326"/>
                      <a:pt x="4359" y="964"/>
                    </a:cubicBezTo>
                    <a:cubicBezTo>
                      <a:pt x="0" y="4051"/>
                      <a:pt x="6779" y="8807"/>
                      <a:pt x="9073" y="10308"/>
                    </a:cubicBezTo>
                    <a:cubicBezTo>
                      <a:pt x="10429" y="11184"/>
                      <a:pt x="11618" y="12269"/>
                      <a:pt x="12640" y="13520"/>
                    </a:cubicBezTo>
                    <a:cubicBezTo>
                      <a:pt x="12473" y="12019"/>
                      <a:pt x="13203" y="10579"/>
                      <a:pt x="13662" y="9140"/>
                    </a:cubicBezTo>
                    <a:cubicBezTo>
                      <a:pt x="14267" y="7347"/>
                      <a:pt x="14475" y="5428"/>
                      <a:pt x="14288" y="3530"/>
                    </a:cubicBezTo>
                    <a:cubicBezTo>
                      <a:pt x="14056" y="1148"/>
                      <a:pt x="11019" y="1"/>
                      <a:pt x="82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82525" y="3734450"/>
                <a:ext cx="209650" cy="273450"/>
              </a:xfrm>
              <a:custGeom>
                <a:avLst/>
                <a:gdLst/>
                <a:ahLst/>
                <a:cxnLst/>
                <a:rect l="l" t="t" r="r" b="b"/>
                <a:pathLst>
                  <a:path w="8386" h="10938" extrusionOk="0">
                    <a:moveTo>
                      <a:pt x="4423" y="0"/>
                    </a:moveTo>
                    <a:cubicBezTo>
                      <a:pt x="3755" y="2065"/>
                      <a:pt x="1857" y="3442"/>
                      <a:pt x="689" y="5277"/>
                    </a:cubicBezTo>
                    <a:cubicBezTo>
                      <a:pt x="272" y="5861"/>
                      <a:pt x="22" y="6570"/>
                      <a:pt x="1" y="7300"/>
                    </a:cubicBezTo>
                    <a:cubicBezTo>
                      <a:pt x="43" y="8343"/>
                      <a:pt x="773" y="9282"/>
                      <a:pt x="1670" y="9824"/>
                    </a:cubicBezTo>
                    <a:cubicBezTo>
                      <a:pt x="2600" y="10389"/>
                      <a:pt x="4096" y="10937"/>
                      <a:pt x="5426" y="10937"/>
                    </a:cubicBezTo>
                    <a:cubicBezTo>
                      <a:pt x="6749" y="10937"/>
                      <a:pt x="7907" y="10394"/>
                      <a:pt x="8177" y="8781"/>
                    </a:cubicBezTo>
                    <a:cubicBezTo>
                      <a:pt x="8386" y="7634"/>
                      <a:pt x="7823" y="6508"/>
                      <a:pt x="7280" y="5465"/>
                    </a:cubicBezTo>
                    <a:lnTo>
                      <a:pt x="44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193825" y="3651200"/>
                <a:ext cx="207700" cy="200600"/>
              </a:xfrm>
              <a:custGeom>
                <a:avLst/>
                <a:gdLst/>
                <a:ahLst/>
                <a:cxnLst/>
                <a:rect l="l" t="t" r="r" b="b"/>
                <a:pathLst>
                  <a:path w="8308" h="8024" extrusionOk="0">
                    <a:moveTo>
                      <a:pt x="2994" y="0"/>
                    </a:moveTo>
                    <a:cubicBezTo>
                      <a:pt x="2629" y="0"/>
                      <a:pt x="2262" y="81"/>
                      <a:pt x="1919" y="243"/>
                    </a:cubicBezTo>
                    <a:cubicBezTo>
                      <a:pt x="605" y="890"/>
                      <a:pt x="0" y="2454"/>
                      <a:pt x="84" y="3914"/>
                    </a:cubicBezTo>
                    <a:cubicBezTo>
                      <a:pt x="167" y="5353"/>
                      <a:pt x="772" y="6730"/>
                      <a:pt x="1398" y="8023"/>
                    </a:cubicBezTo>
                    <a:lnTo>
                      <a:pt x="5257" y="6063"/>
                    </a:lnTo>
                    <a:cubicBezTo>
                      <a:pt x="6320" y="5520"/>
                      <a:pt x="7488" y="4895"/>
                      <a:pt x="7905" y="3789"/>
                    </a:cubicBezTo>
                    <a:cubicBezTo>
                      <a:pt x="8308" y="2755"/>
                      <a:pt x="7602" y="1334"/>
                      <a:pt x="6580" y="1334"/>
                    </a:cubicBezTo>
                    <a:cubicBezTo>
                      <a:pt x="6489" y="1334"/>
                      <a:pt x="6395" y="1346"/>
                      <a:pt x="6299" y="1370"/>
                    </a:cubicBezTo>
                    <a:cubicBezTo>
                      <a:pt x="6028" y="1432"/>
                      <a:pt x="5757" y="1641"/>
                      <a:pt x="5486" y="1683"/>
                    </a:cubicBezTo>
                    <a:cubicBezTo>
                      <a:pt x="5422" y="1691"/>
                      <a:pt x="5374" y="1696"/>
                      <a:pt x="5337" y="1696"/>
                    </a:cubicBezTo>
                    <a:cubicBezTo>
                      <a:pt x="5192" y="1696"/>
                      <a:pt x="5219" y="1619"/>
                      <a:pt x="5152" y="1370"/>
                    </a:cubicBezTo>
                    <a:cubicBezTo>
                      <a:pt x="5006" y="973"/>
                      <a:pt x="4735" y="640"/>
                      <a:pt x="4360" y="410"/>
                    </a:cubicBezTo>
                    <a:cubicBezTo>
                      <a:pt x="3946" y="138"/>
                      <a:pt x="3471" y="0"/>
                      <a:pt x="29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481675" y="3417400"/>
                <a:ext cx="204700" cy="740350"/>
              </a:xfrm>
              <a:custGeom>
                <a:avLst/>
                <a:gdLst/>
                <a:ahLst/>
                <a:cxnLst/>
                <a:rect l="l" t="t" r="r" b="b"/>
                <a:pathLst>
                  <a:path w="8188" h="29614" extrusionOk="0">
                    <a:moveTo>
                      <a:pt x="2006" y="1"/>
                    </a:moveTo>
                    <a:cubicBezTo>
                      <a:pt x="1977" y="1"/>
                      <a:pt x="1951" y="22"/>
                      <a:pt x="1962" y="64"/>
                    </a:cubicBezTo>
                    <a:cubicBezTo>
                      <a:pt x="1982" y="543"/>
                      <a:pt x="1982" y="1023"/>
                      <a:pt x="1941" y="1503"/>
                    </a:cubicBezTo>
                    <a:cubicBezTo>
                      <a:pt x="1899" y="1982"/>
                      <a:pt x="1836" y="2462"/>
                      <a:pt x="1732" y="2942"/>
                    </a:cubicBezTo>
                    <a:cubicBezTo>
                      <a:pt x="1565" y="3901"/>
                      <a:pt x="1294" y="4840"/>
                      <a:pt x="1044" y="5799"/>
                    </a:cubicBezTo>
                    <a:cubicBezTo>
                      <a:pt x="522" y="7656"/>
                      <a:pt x="1" y="9575"/>
                      <a:pt x="230" y="11514"/>
                    </a:cubicBezTo>
                    <a:cubicBezTo>
                      <a:pt x="376" y="12515"/>
                      <a:pt x="648" y="13496"/>
                      <a:pt x="1065" y="14434"/>
                    </a:cubicBezTo>
                    <a:cubicBezTo>
                      <a:pt x="1273" y="14893"/>
                      <a:pt x="1503" y="15373"/>
                      <a:pt x="1732" y="15832"/>
                    </a:cubicBezTo>
                    <a:cubicBezTo>
                      <a:pt x="1982" y="16291"/>
                      <a:pt x="2254" y="16750"/>
                      <a:pt x="2462" y="17208"/>
                    </a:cubicBezTo>
                    <a:cubicBezTo>
                      <a:pt x="2566" y="17438"/>
                      <a:pt x="2692" y="17667"/>
                      <a:pt x="2838" y="17897"/>
                    </a:cubicBezTo>
                    <a:cubicBezTo>
                      <a:pt x="2984" y="18105"/>
                      <a:pt x="3150" y="18314"/>
                      <a:pt x="3296" y="18522"/>
                    </a:cubicBezTo>
                    <a:cubicBezTo>
                      <a:pt x="3609" y="18960"/>
                      <a:pt x="3901" y="19398"/>
                      <a:pt x="4193" y="19836"/>
                    </a:cubicBezTo>
                    <a:cubicBezTo>
                      <a:pt x="4777" y="20733"/>
                      <a:pt x="5299" y="21651"/>
                      <a:pt x="5799" y="22590"/>
                    </a:cubicBezTo>
                    <a:cubicBezTo>
                      <a:pt x="6801" y="24488"/>
                      <a:pt x="7468" y="26553"/>
                      <a:pt x="7781" y="28680"/>
                    </a:cubicBezTo>
                    <a:cubicBezTo>
                      <a:pt x="7823" y="28951"/>
                      <a:pt x="7843" y="29201"/>
                      <a:pt x="7885" y="29473"/>
                    </a:cubicBezTo>
                    <a:cubicBezTo>
                      <a:pt x="7896" y="29566"/>
                      <a:pt x="7974" y="29613"/>
                      <a:pt x="8047" y="29613"/>
                    </a:cubicBezTo>
                    <a:cubicBezTo>
                      <a:pt x="8120" y="29613"/>
                      <a:pt x="8188" y="29566"/>
                      <a:pt x="8177" y="29473"/>
                    </a:cubicBezTo>
                    <a:cubicBezTo>
                      <a:pt x="8135" y="28409"/>
                      <a:pt x="7948" y="27366"/>
                      <a:pt x="7635" y="26344"/>
                    </a:cubicBezTo>
                    <a:cubicBezTo>
                      <a:pt x="7364" y="25322"/>
                      <a:pt x="6988" y="24342"/>
                      <a:pt x="6550" y="23382"/>
                    </a:cubicBezTo>
                    <a:cubicBezTo>
                      <a:pt x="5633" y="21442"/>
                      <a:pt x="4527" y="19607"/>
                      <a:pt x="3255" y="17897"/>
                    </a:cubicBezTo>
                    <a:cubicBezTo>
                      <a:pt x="2984" y="17459"/>
                      <a:pt x="2712" y="17021"/>
                      <a:pt x="2504" y="16562"/>
                    </a:cubicBezTo>
                    <a:cubicBezTo>
                      <a:pt x="2233" y="16103"/>
                      <a:pt x="2003" y="15644"/>
                      <a:pt x="1753" y="15185"/>
                    </a:cubicBezTo>
                    <a:cubicBezTo>
                      <a:pt x="1273" y="14267"/>
                      <a:pt x="898" y="13287"/>
                      <a:pt x="668" y="12265"/>
                    </a:cubicBezTo>
                    <a:cubicBezTo>
                      <a:pt x="230" y="10325"/>
                      <a:pt x="648" y="8365"/>
                      <a:pt x="1148" y="6488"/>
                    </a:cubicBezTo>
                    <a:cubicBezTo>
                      <a:pt x="1419" y="5528"/>
                      <a:pt x="1670" y="4590"/>
                      <a:pt x="1878" y="3630"/>
                    </a:cubicBezTo>
                    <a:cubicBezTo>
                      <a:pt x="2087" y="2671"/>
                      <a:pt x="2254" y="1711"/>
                      <a:pt x="2128" y="773"/>
                    </a:cubicBezTo>
                    <a:cubicBezTo>
                      <a:pt x="2108" y="522"/>
                      <a:pt x="2108" y="293"/>
                      <a:pt x="2066" y="64"/>
                    </a:cubicBezTo>
                    <a:cubicBezTo>
                      <a:pt x="2066" y="22"/>
                      <a:pt x="2035" y="1"/>
                      <a:pt x="20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743825" y="3843750"/>
                <a:ext cx="332575" cy="85025"/>
              </a:xfrm>
              <a:custGeom>
                <a:avLst/>
                <a:gdLst/>
                <a:ahLst/>
                <a:cxnLst/>
                <a:rect l="l" t="t" r="r" b="b"/>
                <a:pathLst>
                  <a:path w="13303" h="3401" extrusionOk="0">
                    <a:moveTo>
                      <a:pt x="12764" y="1"/>
                    </a:moveTo>
                    <a:cubicBezTo>
                      <a:pt x="11983" y="1"/>
                      <a:pt x="11221" y="133"/>
                      <a:pt x="10508" y="426"/>
                    </a:cubicBezTo>
                    <a:cubicBezTo>
                      <a:pt x="9694" y="738"/>
                      <a:pt x="8902" y="1093"/>
                      <a:pt x="8130" y="1510"/>
                    </a:cubicBezTo>
                    <a:cubicBezTo>
                      <a:pt x="6566" y="2365"/>
                      <a:pt x="4835" y="2887"/>
                      <a:pt x="3062" y="3054"/>
                    </a:cubicBezTo>
                    <a:cubicBezTo>
                      <a:pt x="2877" y="3066"/>
                      <a:pt x="2692" y="3071"/>
                      <a:pt x="2507" y="3071"/>
                    </a:cubicBezTo>
                    <a:cubicBezTo>
                      <a:pt x="1726" y="3071"/>
                      <a:pt x="938" y="2968"/>
                      <a:pt x="162" y="2782"/>
                    </a:cubicBezTo>
                    <a:cubicBezTo>
                      <a:pt x="156" y="2781"/>
                      <a:pt x="150" y="2781"/>
                      <a:pt x="143" y="2781"/>
                    </a:cubicBezTo>
                    <a:cubicBezTo>
                      <a:pt x="33" y="2781"/>
                      <a:pt x="1" y="2951"/>
                      <a:pt x="100" y="2991"/>
                    </a:cubicBezTo>
                    <a:cubicBezTo>
                      <a:pt x="861" y="3280"/>
                      <a:pt x="1672" y="3400"/>
                      <a:pt x="2488" y="3400"/>
                    </a:cubicBezTo>
                    <a:cubicBezTo>
                      <a:pt x="3438" y="3400"/>
                      <a:pt x="4396" y="3238"/>
                      <a:pt x="5293" y="2991"/>
                    </a:cubicBezTo>
                    <a:cubicBezTo>
                      <a:pt x="6149" y="2762"/>
                      <a:pt x="6962" y="2449"/>
                      <a:pt x="7755" y="2073"/>
                    </a:cubicBezTo>
                    <a:cubicBezTo>
                      <a:pt x="8568" y="1677"/>
                      <a:pt x="9319" y="1239"/>
                      <a:pt x="10153" y="905"/>
                    </a:cubicBezTo>
                    <a:cubicBezTo>
                      <a:pt x="10994" y="542"/>
                      <a:pt x="11904" y="337"/>
                      <a:pt x="12836" y="337"/>
                    </a:cubicBezTo>
                    <a:cubicBezTo>
                      <a:pt x="12922" y="337"/>
                      <a:pt x="13008" y="339"/>
                      <a:pt x="13094" y="342"/>
                    </a:cubicBezTo>
                    <a:cubicBezTo>
                      <a:pt x="13100" y="343"/>
                      <a:pt x="13107" y="343"/>
                      <a:pt x="13113" y="343"/>
                    </a:cubicBezTo>
                    <a:cubicBezTo>
                      <a:pt x="13303" y="343"/>
                      <a:pt x="13296" y="29"/>
                      <a:pt x="13094" y="8"/>
                    </a:cubicBezTo>
                    <a:cubicBezTo>
                      <a:pt x="12984" y="3"/>
                      <a:pt x="12874" y="1"/>
                      <a:pt x="12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650100" y="3961650"/>
                <a:ext cx="312400" cy="168075"/>
              </a:xfrm>
              <a:custGeom>
                <a:avLst/>
                <a:gdLst/>
                <a:ahLst/>
                <a:cxnLst/>
                <a:rect l="l" t="t" r="r" b="b"/>
                <a:pathLst>
                  <a:path w="12496" h="6723" extrusionOk="0">
                    <a:moveTo>
                      <a:pt x="12360" y="1"/>
                    </a:moveTo>
                    <a:cubicBezTo>
                      <a:pt x="12326" y="1"/>
                      <a:pt x="12292" y="15"/>
                      <a:pt x="12265" y="48"/>
                    </a:cubicBezTo>
                    <a:cubicBezTo>
                      <a:pt x="11785" y="736"/>
                      <a:pt x="11389" y="1487"/>
                      <a:pt x="10909" y="2175"/>
                    </a:cubicBezTo>
                    <a:cubicBezTo>
                      <a:pt x="10430" y="2864"/>
                      <a:pt x="9846" y="3448"/>
                      <a:pt x="9178" y="3948"/>
                    </a:cubicBezTo>
                    <a:cubicBezTo>
                      <a:pt x="8386" y="4470"/>
                      <a:pt x="7510" y="4824"/>
                      <a:pt x="6592" y="4991"/>
                    </a:cubicBezTo>
                    <a:cubicBezTo>
                      <a:pt x="5591" y="5241"/>
                      <a:pt x="4569" y="5450"/>
                      <a:pt x="3568" y="5659"/>
                    </a:cubicBezTo>
                    <a:lnTo>
                      <a:pt x="1857" y="6034"/>
                    </a:lnTo>
                    <a:lnTo>
                      <a:pt x="981" y="6222"/>
                    </a:lnTo>
                    <a:cubicBezTo>
                      <a:pt x="689" y="6263"/>
                      <a:pt x="397" y="6347"/>
                      <a:pt x="126" y="6472"/>
                    </a:cubicBezTo>
                    <a:cubicBezTo>
                      <a:pt x="1" y="6535"/>
                      <a:pt x="84" y="6701"/>
                      <a:pt x="209" y="6722"/>
                    </a:cubicBezTo>
                    <a:cubicBezTo>
                      <a:pt x="460" y="6722"/>
                      <a:pt x="731" y="6681"/>
                      <a:pt x="981" y="6618"/>
                    </a:cubicBezTo>
                    <a:lnTo>
                      <a:pt x="1774" y="6430"/>
                    </a:lnTo>
                    <a:lnTo>
                      <a:pt x="3338" y="6097"/>
                    </a:lnTo>
                    <a:cubicBezTo>
                      <a:pt x="4381" y="5867"/>
                      <a:pt x="5424" y="5638"/>
                      <a:pt x="6467" y="5408"/>
                    </a:cubicBezTo>
                    <a:cubicBezTo>
                      <a:pt x="7426" y="5241"/>
                      <a:pt x="8344" y="4887"/>
                      <a:pt x="9178" y="4386"/>
                    </a:cubicBezTo>
                    <a:cubicBezTo>
                      <a:pt x="9867" y="3907"/>
                      <a:pt x="10471" y="3323"/>
                      <a:pt x="10972" y="2655"/>
                    </a:cubicBezTo>
                    <a:cubicBezTo>
                      <a:pt x="11556" y="1883"/>
                      <a:pt x="12057" y="1028"/>
                      <a:pt x="12453" y="152"/>
                    </a:cubicBezTo>
                    <a:cubicBezTo>
                      <a:pt x="12496" y="67"/>
                      <a:pt x="12431" y="1"/>
                      <a:pt x="123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61900" y="3043400"/>
                <a:ext cx="157450" cy="1130375"/>
              </a:xfrm>
              <a:custGeom>
                <a:avLst/>
                <a:gdLst/>
                <a:ahLst/>
                <a:cxnLst/>
                <a:rect l="l" t="t" r="r" b="b"/>
                <a:pathLst>
                  <a:path w="6298" h="45215" extrusionOk="0">
                    <a:moveTo>
                      <a:pt x="6132" y="0"/>
                    </a:moveTo>
                    <a:cubicBezTo>
                      <a:pt x="6102" y="0"/>
                      <a:pt x="6072" y="14"/>
                      <a:pt x="6049" y="48"/>
                    </a:cubicBezTo>
                    <a:lnTo>
                      <a:pt x="6049" y="27"/>
                    </a:lnTo>
                    <a:cubicBezTo>
                      <a:pt x="4360" y="2175"/>
                      <a:pt x="3546" y="4866"/>
                      <a:pt x="3275" y="7536"/>
                    </a:cubicBezTo>
                    <a:cubicBezTo>
                      <a:pt x="2920" y="10706"/>
                      <a:pt x="3338" y="13897"/>
                      <a:pt x="3755" y="17026"/>
                    </a:cubicBezTo>
                    <a:cubicBezTo>
                      <a:pt x="3963" y="18611"/>
                      <a:pt x="4172" y="20196"/>
                      <a:pt x="4380" y="21802"/>
                    </a:cubicBezTo>
                    <a:cubicBezTo>
                      <a:pt x="4589" y="23387"/>
                      <a:pt x="4818" y="24973"/>
                      <a:pt x="4944" y="26558"/>
                    </a:cubicBezTo>
                    <a:cubicBezTo>
                      <a:pt x="5110" y="28143"/>
                      <a:pt x="5048" y="29749"/>
                      <a:pt x="4756" y="31334"/>
                    </a:cubicBezTo>
                    <a:cubicBezTo>
                      <a:pt x="4506" y="32836"/>
                      <a:pt x="4026" y="34296"/>
                      <a:pt x="3379" y="35693"/>
                    </a:cubicBezTo>
                    <a:cubicBezTo>
                      <a:pt x="2691" y="37049"/>
                      <a:pt x="1836" y="38321"/>
                      <a:pt x="1231" y="39719"/>
                    </a:cubicBezTo>
                    <a:cubicBezTo>
                      <a:pt x="626" y="41137"/>
                      <a:pt x="84" y="42535"/>
                      <a:pt x="21" y="44057"/>
                    </a:cubicBezTo>
                    <a:cubicBezTo>
                      <a:pt x="0" y="44391"/>
                      <a:pt x="0" y="44725"/>
                      <a:pt x="21" y="45058"/>
                    </a:cubicBezTo>
                    <a:cubicBezTo>
                      <a:pt x="32" y="45163"/>
                      <a:pt x="120" y="45215"/>
                      <a:pt x="204" y="45215"/>
                    </a:cubicBezTo>
                    <a:cubicBezTo>
                      <a:pt x="287" y="45215"/>
                      <a:pt x="365" y="45163"/>
                      <a:pt x="355" y="45058"/>
                    </a:cubicBezTo>
                    <a:cubicBezTo>
                      <a:pt x="334" y="44725"/>
                      <a:pt x="334" y="44391"/>
                      <a:pt x="355" y="44057"/>
                    </a:cubicBezTo>
                    <a:cubicBezTo>
                      <a:pt x="376" y="43661"/>
                      <a:pt x="418" y="43285"/>
                      <a:pt x="501" y="42910"/>
                    </a:cubicBezTo>
                    <a:cubicBezTo>
                      <a:pt x="668" y="42159"/>
                      <a:pt x="897" y="41450"/>
                      <a:pt x="1189" y="40741"/>
                    </a:cubicBezTo>
                    <a:cubicBezTo>
                      <a:pt x="1460" y="40011"/>
                      <a:pt x="1794" y="39302"/>
                      <a:pt x="2149" y="38613"/>
                    </a:cubicBezTo>
                    <a:cubicBezTo>
                      <a:pt x="2503" y="37946"/>
                      <a:pt x="2900" y="37299"/>
                      <a:pt x="3275" y="36632"/>
                    </a:cubicBezTo>
                    <a:cubicBezTo>
                      <a:pt x="3630" y="35985"/>
                      <a:pt x="3942" y="35339"/>
                      <a:pt x="4214" y="34671"/>
                    </a:cubicBezTo>
                    <a:cubicBezTo>
                      <a:pt x="4485" y="33941"/>
                      <a:pt x="4693" y="33211"/>
                      <a:pt x="4860" y="32481"/>
                    </a:cubicBezTo>
                    <a:cubicBezTo>
                      <a:pt x="5256" y="30979"/>
                      <a:pt x="5423" y="29457"/>
                      <a:pt x="5382" y="27913"/>
                    </a:cubicBezTo>
                    <a:cubicBezTo>
                      <a:pt x="5319" y="26349"/>
                      <a:pt x="5173" y="24785"/>
                      <a:pt x="4923" y="23221"/>
                    </a:cubicBezTo>
                    <a:cubicBezTo>
                      <a:pt x="4714" y="21656"/>
                      <a:pt x="4506" y="20071"/>
                      <a:pt x="4297" y="18507"/>
                    </a:cubicBezTo>
                    <a:cubicBezTo>
                      <a:pt x="3880" y="15336"/>
                      <a:pt x="3379" y="12166"/>
                      <a:pt x="3484" y="8975"/>
                    </a:cubicBezTo>
                    <a:cubicBezTo>
                      <a:pt x="3588" y="6222"/>
                      <a:pt x="4193" y="3406"/>
                      <a:pt x="5674" y="1028"/>
                    </a:cubicBezTo>
                    <a:cubicBezTo>
                      <a:pt x="5841" y="736"/>
                      <a:pt x="6028" y="465"/>
                      <a:pt x="6237" y="194"/>
                    </a:cubicBezTo>
                    <a:cubicBezTo>
                      <a:pt x="6298" y="102"/>
                      <a:pt x="6214" y="0"/>
                      <a:pt x="6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55475" y="3349550"/>
                <a:ext cx="421625" cy="345050"/>
              </a:xfrm>
              <a:custGeom>
                <a:avLst/>
                <a:gdLst/>
                <a:ahLst/>
                <a:cxnLst/>
                <a:rect l="l" t="t" r="r" b="b"/>
                <a:pathLst>
                  <a:path w="16865" h="13802" extrusionOk="0">
                    <a:moveTo>
                      <a:pt x="394" y="0"/>
                    </a:moveTo>
                    <a:cubicBezTo>
                      <a:pt x="304" y="0"/>
                      <a:pt x="215" y="1"/>
                      <a:pt x="126" y="3"/>
                    </a:cubicBezTo>
                    <a:cubicBezTo>
                      <a:pt x="0" y="24"/>
                      <a:pt x="0" y="212"/>
                      <a:pt x="126" y="233"/>
                    </a:cubicBezTo>
                    <a:lnTo>
                      <a:pt x="126" y="212"/>
                    </a:lnTo>
                    <a:cubicBezTo>
                      <a:pt x="897" y="275"/>
                      <a:pt x="1669" y="337"/>
                      <a:pt x="2441" y="483"/>
                    </a:cubicBezTo>
                    <a:cubicBezTo>
                      <a:pt x="3171" y="608"/>
                      <a:pt x="3901" y="775"/>
                      <a:pt x="4631" y="984"/>
                    </a:cubicBezTo>
                    <a:cubicBezTo>
                      <a:pt x="9783" y="2506"/>
                      <a:pt x="13933" y="6365"/>
                      <a:pt x="15873" y="11392"/>
                    </a:cubicBezTo>
                    <a:cubicBezTo>
                      <a:pt x="15998" y="11767"/>
                      <a:pt x="16123" y="12143"/>
                      <a:pt x="16249" y="12518"/>
                    </a:cubicBezTo>
                    <a:cubicBezTo>
                      <a:pt x="16374" y="12914"/>
                      <a:pt x="16478" y="13331"/>
                      <a:pt x="16624" y="13728"/>
                    </a:cubicBezTo>
                    <a:cubicBezTo>
                      <a:pt x="16643" y="13775"/>
                      <a:pt x="16697" y="13801"/>
                      <a:pt x="16748" y="13801"/>
                    </a:cubicBezTo>
                    <a:cubicBezTo>
                      <a:pt x="16809" y="13801"/>
                      <a:pt x="16865" y="13765"/>
                      <a:pt x="16853" y="13686"/>
                    </a:cubicBezTo>
                    <a:cubicBezTo>
                      <a:pt x="16770" y="12956"/>
                      <a:pt x="16561" y="12226"/>
                      <a:pt x="16290" y="11538"/>
                    </a:cubicBezTo>
                    <a:cubicBezTo>
                      <a:pt x="16019" y="10849"/>
                      <a:pt x="15727" y="10161"/>
                      <a:pt x="15393" y="9514"/>
                    </a:cubicBezTo>
                    <a:cubicBezTo>
                      <a:pt x="14705" y="8180"/>
                      <a:pt x="13871" y="6949"/>
                      <a:pt x="12891" y="5844"/>
                    </a:cubicBezTo>
                    <a:cubicBezTo>
                      <a:pt x="10826" y="3528"/>
                      <a:pt x="8218" y="1818"/>
                      <a:pt x="5298" y="859"/>
                    </a:cubicBezTo>
                    <a:cubicBezTo>
                      <a:pt x="4464" y="567"/>
                      <a:pt x="3609" y="358"/>
                      <a:pt x="2733" y="212"/>
                    </a:cubicBezTo>
                    <a:cubicBezTo>
                      <a:pt x="1965" y="81"/>
                      <a:pt x="1180" y="0"/>
                      <a:pt x="3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4"/>
              <p:cNvSpPr/>
              <p:nvPr/>
            </p:nvSpPr>
            <p:spPr>
              <a:xfrm>
                <a:off x="63975" y="3496975"/>
                <a:ext cx="367425" cy="214350"/>
              </a:xfrm>
              <a:custGeom>
                <a:avLst/>
                <a:gdLst/>
                <a:ahLst/>
                <a:cxnLst/>
                <a:rect l="l" t="t" r="r" b="b"/>
                <a:pathLst>
                  <a:path w="14697" h="8574" extrusionOk="0">
                    <a:moveTo>
                      <a:pt x="11676" y="1"/>
                    </a:moveTo>
                    <a:cubicBezTo>
                      <a:pt x="11321" y="1"/>
                      <a:pt x="10965" y="16"/>
                      <a:pt x="10609" y="51"/>
                    </a:cubicBezTo>
                    <a:cubicBezTo>
                      <a:pt x="9295" y="113"/>
                      <a:pt x="8001" y="385"/>
                      <a:pt x="6771" y="823"/>
                    </a:cubicBezTo>
                    <a:cubicBezTo>
                      <a:pt x="4581" y="1594"/>
                      <a:pt x="2683" y="3054"/>
                      <a:pt x="1369" y="4973"/>
                    </a:cubicBezTo>
                    <a:cubicBezTo>
                      <a:pt x="1014" y="5495"/>
                      <a:pt x="722" y="6037"/>
                      <a:pt x="493" y="6642"/>
                    </a:cubicBezTo>
                    <a:cubicBezTo>
                      <a:pt x="242" y="7226"/>
                      <a:pt x="96" y="7831"/>
                      <a:pt x="13" y="8456"/>
                    </a:cubicBezTo>
                    <a:cubicBezTo>
                      <a:pt x="1" y="8529"/>
                      <a:pt x="52" y="8574"/>
                      <a:pt x="101" y="8574"/>
                    </a:cubicBezTo>
                    <a:cubicBezTo>
                      <a:pt x="137" y="8574"/>
                      <a:pt x="171" y="8551"/>
                      <a:pt x="180" y="8498"/>
                    </a:cubicBezTo>
                    <a:cubicBezTo>
                      <a:pt x="660" y="6350"/>
                      <a:pt x="1848" y="4431"/>
                      <a:pt x="3538" y="3033"/>
                    </a:cubicBezTo>
                    <a:cubicBezTo>
                      <a:pt x="5415" y="1469"/>
                      <a:pt x="7772" y="656"/>
                      <a:pt x="10171" y="405"/>
                    </a:cubicBezTo>
                    <a:cubicBezTo>
                      <a:pt x="10718" y="358"/>
                      <a:pt x="11254" y="335"/>
                      <a:pt x="11787" y="335"/>
                    </a:cubicBezTo>
                    <a:cubicBezTo>
                      <a:pt x="11964" y="335"/>
                      <a:pt x="12142" y="338"/>
                      <a:pt x="12319" y="343"/>
                    </a:cubicBezTo>
                    <a:cubicBezTo>
                      <a:pt x="12694" y="364"/>
                      <a:pt x="13049" y="385"/>
                      <a:pt x="13424" y="426"/>
                    </a:cubicBezTo>
                    <a:cubicBezTo>
                      <a:pt x="13779" y="447"/>
                      <a:pt x="14134" y="510"/>
                      <a:pt x="14488" y="531"/>
                    </a:cubicBezTo>
                    <a:cubicBezTo>
                      <a:pt x="14676" y="531"/>
                      <a:pt x="14697" y="280"/>
                      <a:pt x="14530" y="239"/>
                    </a:cubicBezTo>
                    <a:cubicBezTo>
                      <a:pt x="13883" y="93"/>
                      <a:pt x="13216" y="30"/>
                      <a:pt x="12548" y="30"/>
                    </a:cubicBezTo>
                    <a:cubicBezTo>
                      <a:pt x="12258" y="11"/>
                      <a:pt x="11967" y="1"/>
                      <a:pt x="116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4"/>
              <p:cNvSpPr/>
              <p:nvPr/>
            </p:nvSpPr>
            <p:spPr>
              <a:xfrm>
                <a:off x="177450" y="3749675"/>
                <a:ext cx="41725" cy="250950"/>
              </a:xfrm>
              <a:custGeom>
                <a:avLst/>
                <a:gdLst/>
                <a:ahLst/>
                <a:cxnLst/>
                <a:rect l="l" t="t" r="r" b="b"/>
                <a:pathLst>
                  <a:path w="1669" h="10038" extrusionOk="0">
                    <a:moveTo>
                      <a:pt x="688" y="0"/>
                    </a:moveTo>
                    <a:cubicBezTo>
                      <a:pt x="646" y="0"/>
                      <a:pt x="605" y="23"/>
                      <a:pt x="584" y="80"/>
                    </a:cubicBezTo>
                    <a:cubicBezTo>
                      <a:pt x="459" y="372"/>
                      <a:pt x="459" y="705"/>
                      <a:pt x="563" y="997"/>
                    </a:cubicBezTo>
                    <a:cubicBezTo>
                      <a:pt x="647" y="1352"/>
                      <a:pt x="730" y="1686"/>
                      <a:pt x="813" y="2040"/>
                    </a:cubicBezTo>
                    <a:cubicBezTo>
                      <a:pt x="980" y="2749"/>
                      <a:pt x="1105" y="3479"/>
                      <a:pt x="1210" y="4209"/>
                    </a:cubicBezTo>
                    <a:cubicBezTo>
                      <a:pt x="1397" y="5523"/>
                      <a:pt x="1314" y="6837"/>
                      <a:pt x="918" y="8089"/>
                    </a:cubicBezTo>
                    <a:cubicBezTo>
                      <a:pt x="813" y="8423"/>
                      <a:pt x="688" y="8735"/>
                      <a:pt x="521" y="9048"/>
                    </a:cubicBezTo>
                    <a:cubicBezTo>
                      <a:pt x="438" y="9173"/>
                      <a:pt x="355" y="9340"/>
                      <a:pt x="313" y="9486"/>
                    </a:cubicBezTo>
                    <a:cubicBezTo>
                      <a:pt x="229" y="9674"/>
                      <a:pt x="125" y="9862"/>
                      <a:pt x="0" y="10008"/>
                    </a:cubicBezTo>
                    <a:cubicBezTo>
                      <a:pt x="0" y="10023"/>
                      <a:pt x="0" y="10037"/>
                      <a:pt x="7" y="10037"/>
                    </a:cubicBezTo>
                    <a:cubicBezTo>
                      <a:pt x="10" y="10037"/>
                      <a:pt x="15" y="10035"/>
                      <a:pt x="21" y="10029"/>
                    </a:cubicBezTo>
                    <a:lnTo>
                      <a:pt x="334" y="9695"/>
                    </a:lnTo>
                    <a:cubicBezTo>
                      <a:pt x="459" y="9591"/>
                      <a:pt x="563" y="9486"/>
                      <a:pt x="647" y="9361"/>
                    </a:cubicBezTo>
                    <a:cubicBezTo>
                      <a:pt x="813" y="9111"/>
                      <a:pt x="939" y="8840"/>
                      <a:pt x="1064" y="8569"/>
                    </a:cubicBezTo>
                    <a:cubicBezTo>
                      <a:pt x="1293" y="8005"/>
                      <a:pt x="1439" y="7401"/>
                      <a:pt x="1523" y="6775"/>
                    </a:cubicBezTo>
                    <a:cubicBezTo>
                      <a:pt x="1669" y="5377"/>
                      <a:pt x="1564" y="3980"/>
                      <a:pt x="1251" y="2603"/>
                    </a:cubicBezTo>
                    <a:cubicBezTo>
                      <a:pt x="1147" y="2186"/>
                      <a:pt x="1064" y="1790"/>
                      <a:pt x="959" y="1373"/>
                    </a:cubicBezTo>
                    <a:cubicBezTo>
                      <a:pt x="855" y="956"/>
                      <a:pt x="730" y="580"/>
                      <a:pt x="834" y="184"/>
                    </a:cubicBezTo>
                    <a:cubicBezTo>
                      <a:pt x="862" y="87"/>
                      <a:pt x="771" y="0"/>
                      <a:pt x="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512950" y="4153750"/>
                <a:ext cx="154375" cy="150125"/>
              </a:xfrm>
              <a:custGeom>
                <a:avLst/>
                <a:gdLst/>
                <a:ahLst/>
                <a:cxnLst/>
                <a:rect l="l" t="t" r="r" b="b"/>
                <a:pathLst>
                  <a:path w="6175" h="6005" extrusionOk="0">
                    <a:moveTo>
                      <a:pt x="2554" y="1"/>
                    </a:moveTo>
                    <a:cubicBezTo>
                      <a:pt x="2377" y="1"/>
                      <a:pt x="2199" y="27"/>
                      <a:pt x="2024" y="81"/>
                    </a:cubicBezTo>
                    <a:cubicBezTo>
                      <a:pt x="772" y="477"/>
                      <a:pt x="42" y="1708"/>
                      <a:pt x="21" y="2980"/>
                    </a:cubicBezTo>
                    <a:cubicBezTo>
                      <a:pt x="0" y="4023"/>
                      <a:pt x="355" y="5024"/>
                      <a:pt x="730" y="6005"/>
                    </a:cubicBezTo>
                    <a:cubicBezTo>
                      <a:pt x="1002" y="5671"/>
                      <a:pt x="1377" y="5442"/>
                      <a:pt x="1794" y="5358"/>
                    </a:cubicBezTo>
                    <a:cubicBezTo>
                      <a:pt x="2211" y="5254"/>
                      <a:pt x="2629" y="5212"/>
                      <a:pt x="3046" y="5129"/>
                    </a:cubicBezTo>
                    <a:cubicBezTo>
                      <a:pt x="4089" y="4920"/>
                      <a:pt x="5027" y="4357"/>
                      <a:pt x="5715" y="3543"/>
                    </a:cubicBezTo>
                    <a:cubicBezTo>
                      <a:pt x="6049" y="3210"/>
                      <a:pt x="6174" y="2688"/>
                      <a:pt x="6049" y="2229"/>
                    </a:cubicBezTo>
                    <a:cubicBezTo>
                      <a:pt x="5930" y="1791"/>
                      <a:pt x="5581" y="1372"/>
                      <a:pt x="5114" y="1372"/>
                    </a:cubicBezTo>
                    <a:cubicBezTo>
                      <a:pt x="5092" y="1372"/>
                      <a:pt x="5070" y="1372"/>
                      <a:pt x="5048" y="1374"/>
                    </a:cubicBezTo>
                    <a:cubicBezTo>
                      <a:pt x="4839" y="1395"/>
                      <a:pt x="4631" y="1499"/>
                      <a:pt x="4422" y="1499"/>
                    </a:cubicBezTo>
                    <a:cubicBezTo>
                      <a:pt x="4214" y="1499"/>
                      <a:pt x="4235" y="1479"/>
                      <a:pt x="4214" y="1249"/>
                    </a:cubicBezTo>
                    <a:cubicBezTo>
                      <a:pt x="4151" y="936"/>
                      <a:pt x="4005" y="665"/>
                      <a:pt x="3755" y="457"/>
                    </a:cubicBezTo>
                    <a:cubicBezTo>
                      <a:pt x="3414" y="160"/>
                      <a:pt x="2988" y="1"/>
                      <a:pt x="2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497825" y="4127800"/>
                <a:ext cx="183750" cy="171800"/>
              </a:xfrm>
              <a:custGeom>
                <a:avLst/>
                <a:gdLst/>
                <a:ahLst/>
                <a:cxnLst/>
                <a:rect l="l" t="t" r="r" b="b"/>
                <a:pathLst>
                  <a:path w="7350" h="6872" extrusionOk="0">
                    <a:moveTo>
                      <a:pt x="6296" y="0"/>
                    </a:moveTo>
                    <a:cubicBezTo>
                      <a:pt x="6208" y="0"/>
                      <a:pt x="6118" y="11"/>
                      <a:pt x="6028" y="35"/>
                    </a:cubicBezTo>
                    <a:cubicBezTo>
                      <a:pt x="5361" y="201"/>
                      <a:pt x="4777" y="577"/>
                      <a:pt x="4360" y="1119"/>
                    </a:cubicBezTo>
                    <a:cubicBezTo>
                      <a:pt x="3880" y="1682"/>
                      <a:pt x="3588" y="2371"/>
                      <a:pt x="3150" y="2996"/>
                    </a:cubicBezTo>
                    <a:cubicBezTo>
                      <a:pt x="2712" y="3664"/>
                      <a:pt x="2170" y="4289"/>
                      <a:pt x="1565" y="4832"/>
                    </a:cubicBezTo>
                    <a:cubicBezTo>
                      <a:pt x="1231" y="5124"/>
                      <a:pt x="918" y="5416"/>
                      <a:pt x="626" y="5729"/>
                    </a:cubicBezTo>
                    <a:cubicBezTo>
                      <a:pt x="397" y="5979"/>
                      <a:pt x="0" y="6417"/>
                      <a:pt x="84" y="6813"/>
                    </a:cubicBezTo>
                    <a:cubicBezTo>
                      <a:pt x="96" y="6850"/>
                      <a:pt x="136" y="6872"/>
                      <a:pt x="176" y="6872"/>
                    </a:cubicBezTo>
                    <a:cubicBezTo>
                      <a:pt x="205" y="6872"/>
                      <a:pt x="233" y="6860"/>
                      <a:pt x="251" y="6834"/>
                    </a:cubicBezTo>
                    <a:cubicBezTo>
                      <a:pt x="397" y="6500"/>
                      <a:pt x="584" y="6188"/>
                      <a:pt x="814" y="5916"/>
                    </a:cubicBezTo>
                    <a:cubicBezTo>
                      <a:pt x="1064" y="5666"/>
                      <a:pt x="1314" y="5416"/>
                      <a:pt x="1565" y="5186"/>
                    </a:cubicBezTo>
                    <a:cubicBezTo>
                      <a:pt x="2128" y="4707"/>
                      <a:pt x="2628" y="4164"/>
                      <a:pt x="3066" y="3601"/>
                    </a:cubicBezTo>
                    <a:cubicBezTo>
                      <a:pt x="3880" y="2517"/>
                      <a:pt x="4339" y="1057"/>
                      <a:pt x="5632" y="452"/>
                    </a:cubicBezTo>
                    <a:cubicBezTo>
                      <a:pt x="5831" y="336"/>
                      <a:pt x="6057" y="272"/>
                      <a:pt x="6288" y="272"/>
                    </a:cubicBezTo>
                    <a:cubicBezTo>
                      <a:pt x="6347" y="272"/>
                      <a:pt x="6407" y="276"/>
                      <a:pt x="6466" y="285"/>
                    </a:cubicBezTo>
                    <a:cubicBezTo>
                      <a:pt x="6779" y="347"/>
                      <a:pt x="7029" y="577"/>
                      <a:pt x="7155" y="869"/>
                    </a:cubicBezTo>
                    <a:cubicBezTo>
                      <a:pt x="7175" y="896"/>
                      <a:pt x="7204" y="908"/>
                      <a:pt x="7232" y="908"/>
                    </a:cubicBezTo>
                    <a:cubicBezTo>
                      <a:pt x="7292" y="908"/>
                      <a:pt x="7350" y="856"/>
                      <a:pt x="7321" y="785"/>
                    </a:cubicBezTo>
                    <a:cubicBezTo>
                      <a:pt x="7199" y="312"/>
                      <a:pt x="6766" y="0"/>
                      <a:pt x="62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97775" y="4137825"/>
                <a:ext cx="160550" cy="319900"/>
              </a:xfrm>
              <a:custGeom>
                <a:avLst/>
                <a:gdLst/>
                <a:ahLst/>
                <a:cxnLst/>
                <a:rect l="l" t="t" r="r" b="b"/>
                <a:pathLst>
                  <a:path w="6422" h="12796" extrusionOk="0">
                    <a:moveTo>
                      <a:pt x="102" y="1"/>
                    </a:moveTo>
                    <a:cubicBezTo>
                      <a:pt x="37" y="1"/>
                      <a:pt x="1" y="98"/>
                      <a:pt x="72" y="134"/>
                    </a:cubicBezTo>
                    <a:cubicBezTo>
                      <a:pt x="823" y="635"/>
                      <a:pt x="1491" y="1198"/>
                      <a:pt x="2075" y="1865"/>
                    </a:cubicBezTo>
                    <a:cubicBezTo>
                      <a:pt x="2659" y="2554"/>
                      <a:pt x="3138" y="3304"/>
                      <a:pt x="3535" y="4118"/>
                    </a:cubicBezTo>
                    <a:cubicBezTo>
                      <a:pt x="3931" y="4911"/>
                      <a:pt x="4244" y="5766"/>
                      <a:pt x="4473" y="6642"/>
                    </a:cubicBezTo>
                    <a:cubicBezTo>
                      <a:pt x="4724" y="7580"/>
                      <a:pt x="4891" y="8540"/>
                      <a:pt x="5078" y="9499"/>
                    </a:cubicBezTo>
                    <a:cubicBezTo>
                      <a:pt x="5308" y="10605"/>
                      <a:pt x="5558" y="11793"/>
                      <a:pt x="6163" y="12753"/>
                    </a:cubicBezTo>
                    <a:cubicBezTo>
                      <a:pt x="6193" y="12783"/>
                      <a:pt x="6228" y="12796"/>
                      <a:pt x="6262" y="12796"/>
                    </a:cubicBezTo>
                    <a:cubicBezTo>
                      <a:pt x="6346" y="12796"/>
                      <a:pt x="6422" y="12717"/>
                      <a:pt x="6392" y="12628"/>
                    </a:cubicBezTo>
                    <a:cubicBezTo>
                      <a:pt x="5913" y="11689"/>
                      <a:pt x="5579" y="10709"/>
                      <a:pt x="5391" y="9687"/>
                    </a:cubicBezTo>
                    <a:cubicBezTo>
                      <a:pt x="5203" y="8686"/>
                      <a:pt x="5037" y="7705"/>
                      <a:pt x="4786" y="6725"/>
                    </a:cubicBezTo>
                    <a:cubicBezTo>
                      <a:pt x="4348" y="4973"/>
                      <a:pt x="3556" y="3325"/>
                      <a:pt x="2429" y="1907"/>
                    </a:cubicBezTo>
                    <a:cubicBezTo>
                      <a:pt x="1824" y="1114"/>
                      <a:pt x="1032" y="468"/>
                      <a:pt x="135" y="9"/>
                    </a:cubicBezTo>
                    <a:cubicBezTo>
                      <a:pt x="123" y="3"/>
                      <a:pt x="112"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84625" y="3769250"/>
                <a:ext cx="412800" cy="398525"/>
              </a:xfrm>
              <a:custGeom>
                <a:avLst/>
                <a:gdLst/>
                <a:ahLst/>
                <a:cxnLst/>
                <a:rect l="l" t="t" r="r" b="b"/>
                <a:pathLst>
                  <a:path w="16512" h="15941" extrusionOk="0">
                    <a:moveTo>
                      <a:pt x="10897" y="1"/>
                    </a:moveTo>
                    <a:cubicBezTo>
                      <a:pt x="8943" y="1"/>
                      <a:pt x="7091" y="1024"/>
                      <a:pt x="5695" y="2363"/>
                    </a:cubicBezTo>
                    <a:cubicBezTo>
                      <a:pt x="4860" y="3197"/>
                      <a:pt x="4130" y="4136"/>
                      <a:pt x="3525" y="5137"/>
                    </a:cubicBezTo>
                    <a:cubicBezTo>
                      <a:pt x="2879" y="6138"/>
                      <a:pt x="2295" y="7181"/>
                      <a:pt x="1773" y="8265"/>
                    </a:cubicBezTo>
                    <a:cubicBezTo>
                      <a:pt x="772" y="10351"/>
                      <a:pt x="0" y="12687"/>
                      <a:pt x="397" y="15044"/>
                    </a:cubicBezTo>
                    <a:cubicBezTo>
                      <a:pt x="438" y="15315"/>
                      <a:pt x="501" y="15586"/>
                      <a:pt x="584" y="15857"/>
                    </a:cubicBezTo>
                    <a:cubicBezTo>
                      <a:pt x="609" y="15915"/>
                      <a:pt x="657" y="15941"/>
                      <a:pt x="705" y="15941"/>
                    </a:cubicBezTo>
                    <a:cubicBezTo>
                      <a:pt x="776" y="15941"/>
                      <a:pt x="847" y="15883"/>
                      <a:pt x="835" y="15795"/>
                    </a:cubicBezTo>
                    <a:lnTo>
                      <a:pt x="835" y="15795"/>
                    </a:lnTo>
                    <a:lnTo>
                      <a:pt x="835" y="15816"/>
                    </a:lnTo>
                    <a:cubicBezTo>
                      <a:pt x="209" y="13584"/>
                      <a:pt x="793" y="11248"/>
                      <a:pt x="1711" y="9183"/>
                    </a:cubicBezTo>
                    <a:cubicBezTo>
                      <a:pt x="2190" y="8119"/>
                      <a:pt x="2733" y="7097"/>
                      <a:pt x="3317" y="6096"/>
                    </a:cubicBezTo>
                    <a:cubicBezTo>
                      <a:pt x="3880" y="5116"/>
                      <a:pt x="4547" y="4177"/>
                      <a:pt x="5277" y="3301"/>
                    </a:cubicBezTo>
                    <a:cubicBezTo>
                      <a:pt x="6654" y="1737"/>
                      <a:pt x="8552" y="402"/>
                      <a:pt x="10700" y="319"/>
                    </a:cubicBezTo>
                    <a:cubicBezTo>
                      <a:pt x="10774" y="315"/>
                      <a:pt x="10848" y="314"/>
                      <a:pt x="10922" y="314"/>
                    </a:cubicBezTo>
                    <a:cubicBezTo>
                      <a:pt x="11807" y="314"/>
                      <a:pt x="12684" y="543"/>
                      <a:pt x="13454" y="986"/>
                    </a:cubicBezTo>
                    <a:cubicBezTo>
                      <a:pt x="13871" y="1215"/>
                      <a:pt x="14225" y="1507"/>
                      <a:pt x="14538" y="1862"/>
                    </a:cubicBezTo>
                    <a:cubicBezTo>
                      <a:pt x="14726" y="2050"/>
                      <a:pt x="14872" y="2279"/>
                      <a:pt x="14955" y="2509"/>
                    </a:cubicBezTo>
                    <a:cubicBezTo>
                      <a:pt x="15039" y="2738"/>
                      <a:pt x="15101" y="2988"/>
                      <a:pt x="15143" y="3239"/>
                    </a:cubicBezTo>
                    <a:cubicBezTo>
                      <a:pt x="15185" y="3489"/>
                      <a:pt x="15289" y="3760"/>
                      <a:pt x="15352" y="4031"/>
                    </a:cubicBezTo>
                    <a:cubicBezTo>
                      <a:pt x="15414" y="4302"/>
                      <a:pt x="15477" y="4594"/>
                      <a:pt x="15539" y="4886"/>
                    </a:cubicBezTo>
                    <a:cubicBezTo>
                      <a:pt x="15623" y="5470"/>
                      <a:pt x="15685" y="6054"/>
                      <a:pt x="15727" y="6638"/>
                    </a:cubicBezTo>
                    <a:cubicBezTo>
                      <a:pt x="15769" y="7806"/>
                      <a:pt x="15873" y="8974"/>
                      <a:pt x="16040" y="10122"/>
                    </a:cubicBezTo>
                    <a:cubicBezTo>
                      <a:pt x="16082" y="10414"/>
                      <a:pt x="16165" y="10706"/>
                      <a:pt x="16269" y="10977"/>
                    </a:cubicBezTo>
                    <a:cubicBezTo>
                      <a:pt x="16293" y="11025"/>
                      <a:pt x="16335" y="11045"/>
                      <a:pt x="16377" y="11045"/>
                    </a:cubicBezTo>
                    <a:cubicBezTo>
                      <a:pt x="16445" y="11045"/>
                      <a:pt x="16512" y="10992"/>
                      <a:pt x="16499" y="10914"/>
                    </a:cubicBezTo>
                    <a:cubicBezTo>
                      <a:pt x="16415" y="10309"/>
                      <a:pt x="16269" y="9704"/>
                      <a:pt x="16207" y="9100"/>
                    </a:cubicBezTo>
                    <a:cubicBezTo>
                      <a:pt x="16144" y="8474"/>
                      <a:pt x="16123" y="7890"/>
                      <a:pt x="16082" y="7285"/>
                    </a:cubicBezTo>
                    <a:cubicBezTo>
                      <a:pt x="16061" y="6075"/>
                      <a:pt x="15894" y="4866"/>
                      <a:pt x="15602" y="3698"/>
                    </a:cubicBezTo>
                    <a:cubicBezTo>
                      <a:pt x="15518" y="3426"/>
                      <a:pt x="15456" y="3155"/>
                      <a:pt x="15393" y="2884"/>
                    </a:cubicBezTo>
                    <a:cubicBezTo>
                      <a:pt x="15352" y="2634"/>
                      <a:pt x="15268" y="2383"/>
                      <a:pt x="15143" y="2154"/>
                    </a:cubicBezTo>
                    <a:cubicBezTo>
                      <a:pt x="14893" y="1737"/>
                      <a:pt x="14559" y="1361"/>
                      <a:pt x="14142" y="1069"/>
                    </a:cubicBezTo>
                    <a:cubicBezTo>
                      <a:pt x="13370" y="485"/>
                      <a:pt x="12411" y="110"/>
                      <a:pt x="11430" y="27"/>
                    </a:cubicBezTo>
                    <a:cubicBezTo>
                      <a:pt x="11252" y="9"/>
                      <a:pt x="11074" y="1"/>
                      <a:pt x="108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262150" y="4105825"/>
                <a:ext cx="143075" cy="52850"/>
              </a:xfrm>
              <a:custGeom>
                <a:avLst/>
                <a:gdLst/>
                <a:ahLst/>
                <a:cxnLst/>
                <a:rect l="l" t="t" r="r" b="b"/>
                <a:pathLst>
                  <a:path w="5723" h="2114" extrusionOk="0">
                    <a:moveTo>
                      <a:pt x="2495" y="1"/>
                    </a:moveTo>
                    <a:cubicBezTo>
                      <a:pt x="1847" y="1"/>
                      <a:pt x="1216" y="246"/>
                      <a:pt x="742" y="705"/>
                    </a:cubicBezTo>
                    <a:cubicBezTo>
                      <a:pt x="346" y="1039"/>
                      <a:pt x="95" y="1498"/>
                      <a:pt x="12" y="1998"/>
                    </a:cubicBezTo>
                    <a:cubicBezTo>
                      <a:pt x="1" y="2077"/>
                      <a:pt x="57" y="2114"/>
                      <a:pt x="120" y="2114"/>
                    </a:cubicBezTo>
                    <a:cubicBezTo>
                      <a:pt x="174" y="2114"/>
                      <a:pt x="233" y="2088"/>
                      <a:pt x="262" y="2040"/>
                    </a:cubicBezTo>
                    <a:cubicBezTo>
                      <a:pt x="387" y="1644"/>
                      <a:pt x="596" y="1289"/>
                      <a:pt x="867" y="997"/>
                    </a:cubicBezTo>
                    <a:cubicBezTo>
                      <a:pt x="1159" y="705"/>
                      <a:pt x="1514" y="476"/>
                      <a:pt x="1910" y="371"/>
                    </a:cubicBezTo>
                    <a:cubicBezTo>
                      <a:pt x="2104" y="313"/>
                      <a:pt x="2301" y="287"/>
                      <a:pt x="2498" y="287"/>
                    </a:cubicBezTo>
                    <a:cubicBezTo>
                      <a:pt x="3146" y="287"/>
                      <a:pt x="3795" y="563"/>
                      <a:pt x="4371" y="851"/>
                    </a:cubicBezTo>
                    <a:cubicBezTo>
                      <a:pt x="4580" y="955"/>
                      <a:pt x="4809" y="1080"/>
                      <a:pt x="5018" y="1206"/>
                    </a:cubicBezTo>
                    <a:lnTo>
                      <a:pt x="5331" y="1393"/>
                    </a:lnTo>
                    <a:cubicBezTo>
                      <a:pt x="5435" y="1456"/>
                      <a:pt x="5539" y="1477"/>
                      <a:pt x="5664" y="1518"/>
                    </a:cubicBezTo>
                    <a:cubicBezTo>
                      <a:pt x="5668" y="1522"/>
                      <a:pt x="5673" y="1524"/>
                      <a:pt x="5677" y="1524"/>
                    </a:cubicBezTo>
                    <a:cubicBezTo>
                      <a:pt x="5698" y="1524"/>
                      <a:pt x="5723" y="1490"/>
                      <a:pt x="5706" y="1456"/>
                    </a:cubicBezTo>
                    <a:cubicBezTo>
                      <a:pt x="5643" y="1393"/>
                      <a:pt x="5581" y="1310"/>
                      <a:pt x="5518" y="1247"/>
                    </a:cubicBezTo>
                    <a:cubicBezTo>
                      <a:pt x="5414" y="1185"/>
                      <a:pt x="5310" y="1101"/>
                      <a:pt x="5205" y="1039"/>
                    </a:cubicBezTo>
                    <a:cubicBezTo>
                      <a:pt x="4997" y="914"/>
                      <a:pt x="4767" y="788"/>
                      <a:pt x="4559" y="663"/>
                    </a:cubicBezTo>
                    <a:cubicBezTo>
                      <a:pt x="4121" y="413"/>
                      <a:pt x="3662" y="225"/>
                      <a:pt x="3203" y="100"/>
                    </a:cubicBezTo>
                    <a:cubicBezTo>
                      <a:pt x="2969" y="33"/>
                      <a:pt x="2731" y="1"/>
                      <a:pt x="24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55475" y="4154925"/>
                <a:ext cx="247200" cy="230825"/>
              </a:xfrm>
              <a:custGeom>
                <a:avLst/>
                <a:gdLst/>
                <a:ahLst/>
                <a:cxnLst/>
                <a:rect l="l" t="t" r="r" b="b"/>
                <a:pathLst>
                  <a:path w="9888" h="9233" extrusionOk="0">
                    <a:moveTo>
                      <a:pt x="4272" y="0"/>
                    </a:moveTo>
                    <a:cubicBezTo>
                      <a:pt x="2355" y="0"/>
                      <a:pt x="289" y="781"/>
                      <a:pt x="126" y="2412"/>
                    </a:cubicBezTo>
                    <a:cubicBezTo>
                      <a:pt x="0" y="3705"/>
                      <a:pt x="146" y="5019"/>
                      <a:pt x="564" y="6250"/>
                    </a:cubicBezTo>
                    <a:cubicBezTo>
                      <a:pt x="877" y="7230"/>
                      <a:pt x="1377" y="8210"/>
                      <a:pt x="1252" y="9232"/>
                    </a:cubicBezTo>
                    <a:cubicBezTo>
                      <a:pt x="1961" y="8377"/>
                      <a:pt x="2775" y="7626"/>
                      <a:pt x="3692" y="7042"/>
                    </a:cubicBezTo>
                    <a:cubicBezTo>
                      <a:pt x="5257" y="6020"/>
                      <a:pt x="9887" y="2766"/>
                      <a:pt x="6904" y="660"/>
                    </a:cubicBezTo>
                    <a:cubicBezTo>
                      <a:pt x="6279" y="224"/>
                      <a:pt x="5297" y="0"/>
                      <a:pt x="4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21275" y="4156700"/>
                <a:ext cx="109075" cy="218425"/>
              </a:xfrm>
              <a:custGeom>
                <a:avLst/>
                <a:gdLst/>
                <a:ahLst/>
                <a:cxnLst/>
                <a:rect l="l" t="t" r="r" b="b"/>
                <a:pathLst>
                  <a:path w="4363" h="8737" extrusionOk="0">
                    <a:moveTo>
                      <a:pt x="4302" y="1"/>
                    </a:moveTo>
                    <a:cubicBezTo>
                      <a:pt x="4296" y="1"/>
                      <a:pt x="4291" y="2"/>
                      <a:pt x="4285" y="5"/>
                    </a:cubicBezTo>
                    <a:cubicBezTo>
                      <a:pt x="3179" y="505"/>
                      <a:pt x="2387" y="1590"/>
                      <a:pt x="1845" y="2633"/>
                    </a:cubicBezTo>
                    <a:cubicBezTo>
                      <a:pt x="1573" y="3175"/>
                      <a:pt x="1344" y="3759"/>
                      <a:pt x="1177" y="4343"/>
                    </a:cubicBezTo>
                    <a:cubicBezTo>
                      <a:pt x="989" y="4990"/>
                      <a:pt x="885" y="5636"/>
                      <a:pt x="760" y="6283"/>
                    </a:cubicBezTo>
                    <a:cubicBezTo>
                      <a:pt x="635" y="7096"/>
                      <a:pt x="385" y="7889"/>
                      <a:pt x="30" y="8619"/>
                    </a:cubicBezTo>
                    <a:cubicBezTo>
                      <a:pt x="0" y="8678"/>
                      <a:pt x="54" y="8737"/>
                      <a:pt x="111" y="8737"/>
                    </a:cubicBezTo>
                    <a:cubicBezTo>
                      <a:pt x="134" y="8737"/>
                      <a:pt x="158" y="8727"/>
                      <a:pt x="176" y="8702"/>
                    </a:cubicBezTo>
                    <a:cubicBezTo>
                      <a:pt x="885" y="7555"/>
                      <a:pt x="927" y="6095"/>
                      <a:pt x="1261" y="4802"/>
                    </a:cubicBezTo>
                    <a:cubicBezTo>
                      <a:pt x="1532" y="3592"/>
                      <a:pt x="2053" y="2445"/>
                      <a:pt x="2804" y="1465"/>
                    </a:cubicBezTo>
                    <a:cubicBezTo>
                      <a:pt x="3242" y="923"/>
                      <a:pt x="3763" y="464"/>
                      <a:pt x="4327" y="88"/>
                    </a:cubicBezTo>
                    <a:cubicBezTo>
                      <a:pt x="4363" y="52"/>
                      <a:pt x="4336" y="1"/>
                      <a:pt x="4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216625" y="4134900"/>
                <a:ext cx="97375" cy="36100"/>
              </a:xfrm>
              <a:custGeom>
                <a:avLst/>
                <a:gdLst/>
                <a:ahLst/>
                <a:cxnLst/>
                <a:rect l="l" t="t" r="r" b="b"/>
                <a:pathLst>
                  <a:path w="3895" h="1444" extrusionOk="0">
                    <a:moveTo>
                      <a:pt x="2268" y="1"/>
                    </a:moveTo>
                    <a:cubicBezTo>
                      <a:pt x="1851" y="1"/>
                      <a:pt x="1434" y="105"/>
                      <a:pt x="1058" y="314"/>
                    </a:cubicBezTo>
                    <a:cubicBezTo>
                      <a:pt x="871" y="397"/>
                      <a:pt x="683" y="501"/>
                      <a:pt x="495" y="627"/>
                    </a:cubicBezTo>
                    <a:cubicBezTo>
                      <a:pt x="391" y="668"/>
                      <a:pt x="307" y="731"/>
                      <a:pt x="203" y="793"/>
                    </a:cubicBezTo>
                    <a:cubicBezTo>
                      <a:pt x="141" y="856"/>
                      <a:pt x="78" y="919"/>
                      <a:pt x="15" y="1002"/>
                    </a:cubicBezTo>
                    <a:cubicBezTo>
                      <a:pt x="1" y="1017"/>
                      <a:pt x="7" y="1032"/>
                      <a:pt x="19" y="1032"/>
                    </a:cubicBezTo>
                    <a:cubicBezTo>
                      <a:pt x="24" y="1032"/>
                      <a:pt x="30" y="1029"/>
                      <a:pt x="36" y="1023"/>
                    </a:cubicBezTo>
                    <a:cubicBezTo>
                      <a:pt x="120" y="1002"/>
                      <a:pt x="203" y="960"/>
                      <a:pt x="287" y="939"/>
                    </a:cubicBezTo>
                    <a:cubicBezTo>
                      <a:pt x="370" y="877"/>
                      <a:pt x="454" y="835"/>
                      <a:pt x="537" y="793"/>
                    </a:cubicBezTo>
                    <a:cubicBezTo>
                      <a:pt x="683" y="689"/>
                      <a:pt x="850" y="606"/>
                      <a:pt x="1017" y="522"/>
                    </a:cubicBezTo>
                    <a:cubicBezTo>
                      <a:pt x="1371" y="335"/>
                      <a:pt x="1747" y="230"/>
                      <a:pt x="2143" y="189"/>
                    </a:cubicBezTo>
                    <a:cubicBezTo>
                      <a:pt x="2498" y="189"/>
                      <a:pt x="2852" y="293"/>
                      <a:pt x="3144" y="522"/>
                    </a:cubicBezTo>
                    <a:cubicBezTo>
                      <a:pt x="3415" y="752"/>
                      <a:pt x="3624" y="1065"/>
                      <a:pt x="3728" y="1398"/>
                    </a:cubicBezTo>
                    <a:cubicBezTo>
                      <a:pt x="3744" y="1430"/>
                      <a:pt x="3772" y="1444"/>
                      <a:pt x="3801" y="1444"/>
                    </a:cubicBezTo>
                    <a:cubicBezTo>
                      <a:pt x="3847" y="1444"/>
                      <a:pt x="3895" y="1408"/>
                      <a:pt x="3895" y="1357"/>
                    </a:cubicBezTo>
                    <a:cubicBezTo>
                      <a:pt x="3791" y="585"/>
                      <a:pt x="2998" y="1"/>
                      <a:pt x="2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122200" y="3992825"/>
                <a:ext cx="306600" cy="177025"/>
              </a:xfrm>
              <a:custGeom>
                <a:avLst/>
                <a:gdLst/>
                <a:ahLst/>
                <a:cxnLst/>
                <a:rect l="l" t="t" r="r" b="b"/>
                <a:pathLst>
                  <a:path w="12264" h="7081" extrusionOk="0">
                    <a:moveTo>
                      <a:pt x="12153" y="11"/>
                    </a:moveTo>
                    <a:lnTo>
                      <a:pt x="12152" y="12"/>
                    </a:lnTo>
                    <a:lnTo>
                      <a:pt x="12152" y="12"/>
                    </a:lnTo>
                    <a:cubicBezTo>
                      <a:pt x="12152" y="11"/>
                      <a:pt x="12152" y="11"/>
                      <a:pt x="12153" y="11"/>
                    </a:cubicBezTo>
                    <a:lnTo>
                      <a:pt x="12153" y="11"/>
                    </a:lnTo>
                    <a:cubicBezTo>
                      <a:pt x="12153" y="11"/>
                      <a:pt x="12153" y="11"/>
                      <a:pt x="12153" y="11"/>
                    </a:cubicBezTo>
                    <a:close/>
                    <a:moveTo>
                      <a:pt x="12152" y="12"/>
                    </a:moveTo>
                    <a:cubicBezTo>
                      <a:pt x="12145" y="16"/>
                      <a:pt x="12138" y="23"/>
                      <a:pt x="12132" y="31"/>
                    </a:cubicBezTo>
                    <a:lnTo>
                      <a:pt x="12152" y="12"/>
                    </a:lnTo>
                    <a:close/>
                    <a:moveTo>
                      <a:pt x="12190" y="1"/>
                    </a:moveTo>
                    <a:cubicBezTo>
                      <a:pt x="12177" y="1"/>
                      <a:pt x="12164" y="4"/>
                      <a:pt x="12153" y="11"/>
                    </a:cubicBezTo>
                    <a:lnTo>
                      <a:pt x="12153" y="11"/>
                    </a:lnTo>
                    <a:cubicBezTo>
                      <a:pt x="11652" y="762"/>
                      <a:pt x="10964" y="1366"/>
                      <a:pt x="10171" y="1804"/>
                    </a:cubicBezTo>
                    <a:cubicBezTo>
                      <a:pt x="9358" y="2222"/>
                      <a:pt x="8482" y="2514"/>
                      <a:pt x="7564" y="2680"/>
                    </a:cubicBezTo>
                    <a:cubicBezTo>
                      <a:pt x="6521" y="2910"/>
                      <a:pt x="5478" y="3056"/>
                      <a:pt x="4436" y="3348"/>
                    </a:cubicBezTo>
                    <a:cubicBezTo>
                      <a:pt x="3497" y="3598"/>
                      <a:pt x="2579" y="4036"/>
                      <a:pt x="1787" y="4620"/>
                    </a:cubicBezTo>
                    <a:cubicBezTo>
                      <a:pt x="1390" y="4912"/>
                      <a:pt x="1057" y="5246"/>
                      <a:pt x="744" y="5621"/>
                    </a:cubicBezTo>
                    <a:cubicBezTo>
                      <a:pt x="410" y="5997"/>
                      <a:pt x="160" y="6456"/>
                      <a:pt x="14" y="6935"/>
                    </a:cubicBezTo>
                    <a:cubicBezTo>
                      <a:pt x="0" y="7017"/>
                      <a:pt x="75" y="7081"/>
                      <a:pt x="152" y="7081"/>
                    </a:cubicBezTo>
                    <a:cubicBezTo>
                      <a:pt x="193" y="7081"/>
                      <a:pt x="235" y="7062"/>
                      <a:pt x="264" y="7019"/>
                    </a:cubicBezTo>
                    <a:cubicBezTo>
                      <a:pt x="389" y="6831"/>
                      <a:pt x="473" y="6622"/>
                      <a:pt x="577" y="6414"/>
                    </a:cubicBezTo>
                    <a:cubicBezTo>
                      <a:pt x="681" y="6226"/>
                      <a:pt x="806" y="6038"/>
                      <a:pt x="952" y="5872"/>
                    </a:cubicBezTo>
                    <a:cubicBezTo>
                      <a:pt x="1223" y="5517"/>
                      <a:pt x="1515" y="5225"/>
                      <a:pt x="1870" y="4954"/>
                    </a:cubicBezTo>
                    <a:cubicBezTo>
                      <a:pt x="2663" y="4349"/>
                      <a:pt x="3560" y="3911"/>
                      <a:pt x="4519" y="3640"/>
                    </a:cubicBezTo>
                    <a:cubicBezTo>
                      <a:pt x="6417" y="3098"/>
                      <a:pt x="8440" y="2993"/>
                      <a:pt x="10213" y="2076"/>
                    </a:cubicBezTo>
                    <a:cubicBezTo>
                      <a:pt x="11047" y="1637"/>
                      <a:pt x="11903" y="991"/>
                      <a:pt x="12236" y="73"/>
                    </a:cubicBezTo>
                    <a:cubicBezTo>
                      <a:pt x="12263" y="32"/>
                      <a:pt x="12229" y="1"/>
                      <a:pt x="121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244025" y="4069550"/>
                <a:ext cx="407275" cy="89525"/>
              </a:xfrm>
              <a:custGeom>
                <a:avLst/>
                <a:gdLst/>
                <a:ahLst/>
                <a:cxnLst/>
                <a:rect l="l" t="t" r="r" b="b"/>
                <a:pathLst>
                  <a:path w="16291" h="3581" extrusionOk="0">
                    <a:moveTo>
                      <a:pt x="8576" y="1"/>
                    </a:moveTo>
                    <a:cubicBezTo>
                      <a:pt x="6510" y="1"/>
                      <a:pt x="4366" y="200"/>
                      <a:pt x="2510" y="1176"/>
                    </a:cubicBezTo>
                    <a:cubicBezTo>
                      <a:pt x="2009" y="1426"/>
                      <a:pt x="1550" y="1739"/>
                      <a:pt x="1112" y="2114"/>
                    </a:cubicBezTo>
                    <a:cubicBezTo>
                      <a:pt x="904" y="2302"/>
                      <a:pt x="695" y="2490"/>
                      <a:pt x="507" y="2719"/>
                    </a:cubicBezTo>
                    <a:cubicBezTo>
                      <a:pt x="320" y="2928"/>
                      <a:pt x="174" y="3157"/>
                      <a:pt x="49" y="3407"/>
                    </a:cubicBezTo>
                    <a:cubicBezTo>
                      <a:pt x="0" y="3488"/>
                      <a:pt x="76" y="3581"/>
                      <a:pt x="152" y="3581"/>
                    </a:cubicBezTo>
                    <a:cubicBezTo>
                      <a:pt x="174" y="3581"/>
                      <a:pt x="196" y="3573"/>
                      <a:pt x="215" y="3553"/>
                    </a:cubicBezTo>
                    <a:cubicBezTo>
                      <a:pt x="820" y="2782"/>
                      <a:pt x="1550" y="2135"/>
                      <a:pt x="2405" y="1614"/>
                    </a:cubicBezTo>
                    <a:cubicBezTo>
                      <a:pt x="3302" y="1113"/>
                      <a:pt x="4262" y="759"/>
                      <a:pt x="5284" y="571"/>
                    </a:cubicBezTo>
                    <a:cubicBezTo>
                      <a:pt x="6354" y="402"/>
                      <a:pt x="7441" y="317"/>
                      <a:pt x="8544" y="317"/>
                    </a:cubicBezTo>
                    <a:cubicBezTo>
                      <a:pt x="8667" y="317"/>
                      <a:pt x="8790" y="318"/>
                      <a:pt x="8913" y="321"/>
                    </a:cubicBezTo>
                    <a:cubicBezTo>
                      <a:pt x="9333" y="313"/>
                      <a:pt x="9753" y="308"/>
                      <a:pt x="10174" y="308"/>
                    </a:cubicBezTo>
                    <a:cubicBezTo>
                      <a:pt x="10903" y="308"/>
                      <a:pt x="11635" y="323"/>
                      <a:pt x="12375" y="362"/>
                    </a:cubicBezTo>
                    <a:cubicBezTo>
                      <a:pt x="13648" y="446"/>
                      <a:pt x="14920" y="696"/>
                      <a:pt x="16151" y="1113"/>
                    </a:cubicBezTo>
                    <a:cubicBezTo>
                      <a:pt x="16159" y="1115"/>
                      <a:pt x="16166" y="1115"/>
                      <a:pt x="16173" y="1115"/>
                    </a:cubicBezTo>
                    <a:cubicBezTo>
                      <a:pt x="16261" y="1115"/>
                      <a:pt x="16290" y="1004"/>
                      <a:pt x="16213" y="946"/>
                    </a:cubicBezTo>
                    <a:cubicBezTo>
                      <a:pt x="15149" y="467"/>
                      <a:pt x="14023" y="195"/>
                      <a:pt x="12855" y="112"/>
                    </a:cubicBezTo>
                    <a:cubicBezTo>
                      <a:pt x="11666" y="8"/>
                      <a:pt x="10477" y="29"/>
                      <a:pt x="9268" y="8"/>
                    </a:cubicBezTo>
                    <a:cubicBezTo>
                      <a:pt x="9038" y="3"/>
                      <a:pt x="8808" y="1"/>
                      <a:pt x="85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111300" y="3669175"/>
                <a:ext cx="180300" cy="94500"/>
              </a:xfrm>
              <a:custGeom>
                <a:avLst/>
                <a:gdLst/>
                <a:ahLst/>
                <a:cxnLst/>
                <a:rect l="l" t="t" r="r" b="b"/>
                <a:pathLst>
                  <a:path w="7212" h="3780" extrusionOk="0">
                    <a:moveTo>
                      <a:pt x="4182" y="0"/>
                    </a:moveTo>
                    <a:cubicBezTo>
                      <a:pt x="3918" y="0"/>
                      <a:pt x="3653" y="36"/>
                      <a:pt x="3395" y="108"/>
                    </a:cubicBezTo>
                    <a:cubicBezTo>
                      <a:pt x="2686" y="338"/>
                      <a:pt x="2102" y="776"/>
                      <a:pt x="1663" y="1360"/>
                    </a:cubicBezTo>
                    <a:cubicBezTo>
                      <a:pt x="1392" y="1714"/>
                      <a:pt x="1142" y="2090"/>
                      <a:pt x="892" y="2444"/>
                    </a:cubicBezTo>
                    <a:lnTo>
                      <a:pt x="433" y="3070"/>
                    </a:lnTo>
                    <a:cubicBezTo>
                      <a:pt x="287" y="3279"/>
                      <a:pt x="183" y="3508"/>
                      <a:pt x="16" y="3717"/>
                    </a:cubicBezTo>
                    <a:cubicBezTo>
                      <a:pt x="1" y="3746"/>
                      <a:pt x="28" y="3776"/>
                      <a:pt x="60" y="3776"/>
                    </a:cubicBezTo>
                    <a:cubicBezTo>
                      <a:pt x="69" y="3776"/>
                      <a:pt x="78" y="3773"/>
                      <a:pt x="87" y="3768"/>
                    </a:cubicBezTo>
                    <a:lnTo>
                      <a:pt x="87" y="3768"/>
                    </a:lnTo>
                    <a:cubicBezTo>
                      <a:pt x="84" y="3772"/>
                      <a:pt x="81" y="3776"/>
                      <a:pt x="78" y="3779"/>
                    </a:cubicBezTo>
                    <a:lnTo>
                      <a:pt x="99" y="3758"/>
                    </a:lnTo>
                    <a:lnTo>
                      <a:pt x="99" y="3758"/>
                    </a:lnTo>
                    <a:cubicBezTo>
                      <a:pt x="95" y="3762"/>
                      <a:pt x="91" y="3766"/>
                      <a:pt x="87" y="3768"/>
                    </a:cubicBezTo>
                    <a:lnTo>
                      <a:pt x="87" y="3768"/>
                    </a:lnTo>
                    <a:cubicBezTo>
                      <a:pt x="210" y="3607"/>
                      <a:pt x="352" y="3484"/>
                      <a:pt x="454" y="3341"/>
                    </a:cubicBezTo>
                    <a:cubicBezTo>
                      <a:pt x="579" y="3195"/>
                      <a:pt x="704" y="3028"/>
                      <a:pt x="829" y="2862"/>
                    </a:cubicBezTo>
                    <a:cubicBezTo>
                      <a:pt x="1059" y="2549"/>
                      <a:pt x="1288" y="2215"/>
                      <a:pt x="1538" y="1902"/>
                    </a:cubicBezTo>
                    <a:cubicBezTo>
                      <a:pt x="1956" y="1339"/>
                      <a:pt x="2414" y="755"/>
                      <a:pt x="3082" y="484"/>
                    </a:cubicBezTo>
                    <a:cubicBezTo>
                      <a:pt x="3424" y="336"/>
                      <a:pt x="3783" y="266"/>
                      <a:pt x="4138" y="266"/>
                    </a:cubicBezTo>
                    <a:cubicBezTo>
                      <a:pt x="5036" y="266"/>
                      <a:pt x="5905" y="719"/>
                      <a:pt x="6398" y="1527"/>
                    </a:cubicBezTo>
                    <a:cubicBezTo>
                      <a:pt x="6586" y="1819"/>
                      <a:pt x="6711" y="2152"/>
                      <a:pt x="6774" y="2486"/>
                    </a:cubicBezTo>
                    <a:cubicBezTo>
                      <a:pt x="6815" y="2653"/>
                      <a:pt x="6836" y="2820"/>
                      <a:pt x="6836" y="3008"/>
                    </a:cubicBezTo>
                    <a:cubicBezTo>
                      <a:pt x="6815" y="3174"/>
                      <a:pt x="6815" y="3341"/>
                      <a:pt x="6857" y="3508"/>
                    </a:cubicBezTo>
                    <a:cubicBezTo>
                      <a:pt x="6868" y="3553"/>
                      <a:pt x="6903" y="3574"/>
                      <a:pt x="6940" y="3574"/>
                    </a:cubicBezTo>
                    <a:cubicBezTo>
                      <a:pt x="6972" y="3574"/>
                      <a:pt x="7005" y="3558"/>
                      <a:pt x="7024" y="3529"/>
                    </a:cubicBezTo>
                    <a:cubicBezTo>
                      <a:pt x="7212" y="3279"/>
                      <a:pt x="7149" y="2862"/>
                      <a:pt x="7107" y="2570"/>
                    </a:cubicBezTo>
                    <a:cubicBezTo>
                      <a:pt x="7045" y="2236"/>
                      <a:pt x="6961" y="1923"/>
                      <a:pt x="6815" y="1631"/>
                    </a:cubicBezTo>
                    <a:cubicBezTo>
                      <a:pt x="6523" y="1026"/>
                      <a:pt x="6023" y="526"/>
                      <a:pt x="5397" y="254"/>
                    </a:cubicBezTo>
                    <a:cubicBezTo>
                      <a:pt x="5014" y="88"/>
                      <a:pt x="4599"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390650" y="3865550"/>
                <a:ext cx="302175" cy="65575"/>
              </a:xfrm>
              <a:custGeom>
                <a:avLst/>
                <a:gdLst/>
                <a:ahLst/>
                <a:cxnLst/>
                <a:rect l="l" t="t" r="r" b="b"/>
                <a:pathLst>
                  <a:path w="12087" h="2623" extrusionOk="0">
                    <a:moveTo>
                      <a:pt x="2430" y="1"/>
                    </a:moveTo>
                    <a:cubicBezTo>
                      <a:pt x="2327" y="1"/>
                      <a:pt x="2222" y="5"/>
                      <a:pt x="2117" y="12"/>
                    </a:cubicBezTo>
                    <a:cubicBezTo>
                      <a:pt x="1366" y="75"/>
                      <a:pt x="511" y="367"/>
                      <a:pt x="31" y="993"/>
                    </a:cubicBezTo>
                    <a:cubicBezTo>
                      <a:pt x="1" y="1038"/>
                      <a:pt x="47" y="1072"/>
                      <a:pt x="90" y="1072"/>
                    </a:cubicBezTo>
                    <a:cubicBezTo>
                      <a:pt x="107" y="1072"/>
                      <a:pt x="124" y="1067"/>
                      <a:pt x="135" y="1055"/>
                    </a:cubicBezTo>
                    <a:cubicBezTo>
                      <a:pt x="677" y="576"/>
                      <a:pt x="1387" y="284"/>
                      <a:pt x="2117" y="242"/>
                    </a:cubicBezTo>
                    <a:cubicBezTo>
                      <a:pt x="2205" y="237"/>
                      <a:pt x="2294" y="235"/>
                      <a:pt x="2382" y="235"/>
                    </a:cubicBezTo>
                    <a:cubicBezTo>
                      <a:pt x="3085" y="235"/>
                      <a:pt x="3781" y="381"/>
                      <a:pt x="4411" y="659"/>
                    </a:cubicBezTo>
                    <a:cubicBezTo>
                      <a:pt x="6017" y="1264"/>
                      <a:pt x="7435" y="2348"/>
                      <a:pt x="9167" y="2578"/>
                    </a:cubicBezTo>
                    <a:cubicBezTo>
                      <a:pt x="9389" y="2607"/>
                      <a:pt x="9607" y="2622"/>
                      <a:pt x="9823" y="2622"/>
                    </a:cubicBezTo>
                    <a:cubicBezTo>
                      <a:pt x="10072" y="2622"/>
                      <a:pt x="10318" y="2602"/>
                      <a:pt x="10564" y="2557"/>
                    </a:cubicBezTo>
                    <a:cubicBezTo>
                      <a:pt x="10814" y="2515"/>
                      <a:pt x="11065" y="2474"/>
                      <a:pt x="11294" y="2432"/>
                    </a:cubicBezTo>
                    <a:cubicBezTo>
                      <a:pt x="11544" y="2411"/>
                      <a:pt x="11795" y="2348"/>
                      <a:pt x="12024" y="2265"/>
                    </a:cubicBezTo>
                    <a:cubicBezTo>
                      <a:pt x="12087" y="2223"/>
                      <a:pt x="12066" y="2161"/>
                      <a:pt x="12003" y="2140"/>
                    </a:cubicBezTo>
                    <a:cubicBezTo>
                      <a:pt x="11937" y="2125"/>
                      <a:pt x="11868" y="2118"/>
                      <a:pt x="11798" y="2118"/>
                    </a:cubicBezTo>
                    <a:cubicBezTo>
                      <a:pt x="11670" y="2118"/>
                      <a:pt x="11540" y="2141"/>
                      <a:pt x="11419" y="2182"/>
                    </a:cubicBezTo>
                    <a:cubicBezTo>
                      <a:pt x="11169" y="2223"/>
                      <a:pt x="10939" y="2265"/>
                      <a:pt x="10689" y="2307"/>
                    </a:cubicBezTo>
                    <a:cubicBezTo>
                      <a:pt x="10397" y="2362"/>
                      <a:pt x="10096" y="2390"/>
                      <a:pt x="9798" y="2390"/>
                    </a:cubicBezTo>
                    <a:cubicBezTo>
                      <a:pt x="9649" y="2390"/>
                      <a:pt x="9500" y="2383"/>
                      <a:pt x="9354" y="2369"/>
                    </a:cubicBezTo>
                    <a:cubicBezTo>
                      <a:pt x="8457" y="2244"/>
                      <a:pt x="7581" y="1952"/>
                      <a:pt x="6768" y="1514"/>
                    </a:cubicBezTo>
                    <a:cubicBezTo>
                      <a:pt x="5399" y="849"/>
                      <a:pt x="3993" y="1"/>
                      <a:pt x="2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10" name="Google Shape;2110;p24"/>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2111"/>
        <p:cNvGrpSpPr/>
        <p:nvPr/>
      </p:nvGrpSpPr>
      <p:grpSpPr>
        <a:xfrm>
          <a:off x="0" y="0"/>
          <a:ext cx="0" cy="0"/>
          <a:chOff x="0" y="0"/>
          <a:chExt cx="0" cy="0"/>
        </a:xfrm>
      </p:grpSpPr>
      <p:sp>
        <p:nvSpPr>
          <p:cNvPr id="2112" name="Google Shape;2112;p25"/>
          <p:cNvSpPr/>
          <p:nvPr/>
        </p:nvSpPr>
        <p:spPr>
          <a:xfrm>
            <a:off x="-200" y="4608501"/>
            <a:ext cx="9144022" cy="569029"/>
          </a:xfrm>
          <a:custGeom>
            <a:avLst/>
            <a:gdLst/>
            <a:ahLst/>
            <a:cxnLst/>
            <a:rect l="l" t="t" r="r" b="b"/>
            <a:pathLst>
              <a:path w="212763" h="27210" extrusionOk="0">
                <a:moveTo>
                  <a:pt x="1" y="1"/>
                </a:moveTo>
                <a:lnTo>
                  <a:pt x="1" y="27210"/>
                </a:lnTo>
                <a:lnTo>
                  <a:pt x="212763" y="27210"/>
                </a:lnTo>
                <a:lnTo>
                  <a:pt x="2127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5"/>
          <p:cNvSpPr/>
          <p:nvPr/>
        </p:nvSpPr>
        <p:spPr>
          <a:xfrm flipH="1">
            <a:off x="-28712" y="4861900"/>
            <a:ext cx="9172500" cy="315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5"/>
          <p:cNvSpPr/>
          <p:nvPr/>
        </p:nvSpPr>
        <p:spPr>
          <a:xfrm>
            <a:off x="-175" y="0"/>
            <a:ext cx="9143979" cy="444998"/>
          </a:xfrm>
          <a:custGeom>
            <a:avLst/>
            <a:gdLst/>
            <a:ahLst/>
            <a:cxnLst/>
            <a:rect l="l" t="t" r="r" b="b"/>
            <a:pathLst>
              <a:path w="212762" h="36098" extrusionOk="0">
                <a:moveTo>
                  <a:pt x="0" y="0"/>
                </a:moveTo>
                <a:lnTo>
                  <a:pt x="0" y="5701"/>
                </a:lnTo>
                <a:lnTo>
                  <a:pt x="212762" y="36098"/>
                </a:lnTo>
                <a:lnTo>
                  <a:pt x="2127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a:t>
            </a:r>
            <a:endParaRPr>
              <a:solidFill>
                <a:schemeClr val="dk1"/>
              </a:solidFill>
            </a:endParaRPr>
          </a:p>
        </p:txBody>
      </p:sp>
      <p:grpSp>
        <p:nvGrpSpPr>
          <p:cNvPr id="2115" name="Google Shape;2115;p25"/>
          <p:cNvGrpSpPr/>
          <p:nvPr/>
        </p:nvGrpSpPr>
        <p:grpSpPr>
          <a:xfrm>
            <a:off x="2936544" y="-329546"/>
            <a:ext cx="2934233" cy="708308"/>
            <a:chOff x="2375925" y="3297600"/>
            <a:chExt cx="735950" cy="177650"/>
          </a:xfrm>
        </p:grpSpPr>
        <p:sp>
          <p:nvSpPr>
            <p:cNvPr id="2116" name="Google Shape;2116;p25"/>
            <p:cNvSpPr/>
            <p:nvPr/>
          </p:nvSpPr>
          <p:spPr>
            <a:xfrm>
              <a:off x="2395075" y="3301550"/>
              <a:ext cx="112600" cy="138050"/>
            </a:xfrm>
            <a:custGeom>
              <a:avLst/>
              <a:gdLst/>
              <a:ahLst/>
              <a:cxnLst/>
              <a:rect l="l" t="t" r="r" b="b"/>
              <a:pathLst>
                <a:path w="4504" h="5522" extrusionOk="0">
                  <a:moveTo>
                    <a:pt x="80" y="1"/>
                  </a:moveTo>
                  <a:lnTo>
                    <a:pt x="0" y="67"/>
                  </a:lnTo>
                  <a:lnTo>
                    <a:pt x="4425" y="5521"/>
                  </a:lnTo>
                  <a:lnTo>
                    <a:pt x="4504" y="5455"/>
                  </a:lnTo>
                  <a:lnTo>
                    <a:pt x="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2375925" y="3297600"/>
              <a:ext cx="39975" cy="6625"/>
            </a:xfrm>
            <a:custGeom>
              <a:avLst/>
              <a:gdLst/>
              <a:ahLst/>
              <a:cxnLst/>
              <a:rect l="l" t="t" r="r" b="b"/>
              <a:pathLst>
                <a:path w="1599" h="265" extrusionOk="0">
                  <a:moveTo>
                    <a:pt x="0" y="0"/>
                  </a:moveTo>
                  <a:lnTo>
                    <a:pt x="344" y="251"/>
                  </a:lnTo>
                  <a:lnTo>
                    <a:pt x="1347" y="264"/>
                  </a:lnTo>
                  <a:lnTo>
                    <a:pt x="15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2980125" y="3301550"/>
              <a:ext cx="112600" cy="138050"/>
            </a:xfrm>
            <a:custGeom>
              <a:avLst/>
              <a:gdLst/>
              <a:ahLst/>
              <a:cxnLst/>
              <a:rect l="l" t="t" r="r" b="b"/>
              <a:pathLst>
                <a:path w="4504" h="5522" extrusionOk="0">
                  <a:moveTo>
                    <a:pt x="4425" y="1"/>
                  </a:moveTo>
                  <a:lnTo>
                    <a:pt x="0" y="5455"/>
                  </a:lnTo>
                  <a:lnTo>
                    <a:pt x="80" y="5521"/>
                  </a:lnTo>
                  <a:lnTo>
                    <a:pt x="4504" y="67"/>
                  </a:lnTo>
                  <a:lnTo>
                    <a:pt x="44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3071900" y="3297600"/>
              <a:ext cx="39975" cy="6625"/>
            </a:xfrm>
            <a:custGeom>
              <a:avLst/>
              <a:gdLst/>
              <a:ahLst/>
              <a:cxnLst/>
              <a:rect l="l" t="t" r="r" b="b"/>
              <a:pathLst>
                <a:path w="1599" h="265" extrusionOk="0">
                  <a:moveTo>
                    <a:pt x="1" y="0"/>
                  </a:moveTo>
                  <a:lnTo>
                    <a:pt x="265" y="264"/>
                  </a:lnTo>
                  <a:lnTo>
                    <a:pt x="1255" y="251"/>
                  </a:lnTo>
                  <a:lnTo>
                    <a:pt x="15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2446900" y="3428675"/>
              <a:ext cx="594000" cy="35675"/>
            </a:xfrm>
            <a:custGeom>
              <a:avLst/>
              <a:gdLst/>
              <a:ahLst/>
              <a:cxnLst/>
              <a:rect l="l" t="t" r="r" b="b"/>
              <a:pathLst>
                <a:path w="23760" h="1427" extrusionOk="0">
                  <a:moveTo>
                    <a:pt x="1" y="0"/>
                  </a:moveTo>
                  <a:lnTo>
                    <a:pt x="1" y="1427"/>
                  </a:lnTo>
                  <a:lnTo>
                    <a:pt x="23759" y="1427"/>
                  </a:lnTo>
                  <a:lnTo>
                    <a:pt x="2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2446900" y="3464325"/>
              <a:ext cx="594000" cy="10925"/>
            </a:xfrm>
            <a:custGeom>
              <a:avLst/>
              <a:gdLst/>
              <a:ahLst/>
              <a:cxnLst/>
              <a:rect l="l" t="t" r="r" b="b"/>
              <a:pathLst>
                <a:path w="23760" h="437" extrusionOk="0">
                  <a:moveTo>
                    <a:pt x="1" y="1"/>
                  </a:moveTo>
                  <a:lnTo>
                    <a:pt x="1255" y="436"/>
                  </a:lnTo>
                  <a:lnTo>
                    <a:pt x="23284" y="436"/>
                  </a:lnTo>
                  <a:lnTo>
                    <a:pt x="237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25"/>
          <p:cNvGrpSpPr/>
          <p:nvPr/>
        </p:nvGrpSpPr>
        <p:grpSpPr>
          <a:xfrm flipH="1">
            <a:off x="-985285" y="1471357"/>
            <a:ext cx="1658342" cy="3137156"/>
            <a:chOff x="6265575" y="1978274"/>
            <a:chExt cx="1536925" cy="2057017"/>
          </a:xfrm>
        </p:grpSpPr>
        <p:sp>
          <p:nvSpPr>
            <p:cNvPr id="2123" name="Google Shape;2123;p25"/>
            <p:cNvSpPr/>
            <p:nvPr/>
          </p:nvSpPr>
          <p:spPr>
            <a:xfrm>
              <a:off x="7369046" y="1978274"/>
              <a:ext cx="433454" cy="2057017"/>
            </a:xfrm>
            <a:custGeom>
              <a:avLst/>
              <a:gdLst/>
              <a:ahLst/>
              <a:cxnLst/>
              <a:rect l="l" t="t" r="r" b="b"/>
              <a:pathLst>
                <a:path w="11538" h="76313" extrusionOk="0">
                  <a:moveTo>
                    <a:pt x="2029" y="1"/>
                  </a:moveTo>
                  <a:lnTo>
                    <a:pt x="0" y="2725"/>
                  </a:lnTo>
                  <a:lnTo>
                    <a:pt x="0" y="76312"/>
                  </a:lnTo>
                  <a:lnTo>
                    <a:pt x="11537" y="76312"/>
                  </a:lnTo>
                  <a:lnTo>
                    <a:pt x="2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4" name="Google Shape;2124;p25"/>
            <p:cNvGrpSpPr/>
            <p:nvPr/>
          </p:nvGrpSpPr>
          <p:grpSpPr>
            <a:xfrm>
              <a:off x="6265575" y="1978281"/>
              <a:ext cx="1179732" cy="2056993"/>
              <a:chOff x="-221497" y="1179358"/>
              <a:chExt cx="1179732" cy="2866889"/>
            </a:xfrm>
          </p:grpSpPr>
          <p:grpSp>
            <p:nvGrpSpPr>
              <p:cNvPr id="2125" name="Google Shape;2125;p25"/>
              <p:cNvGrpSpPr/>
              <p:nvPr/>
            </p:nvGrpSpPr>
            <p:grpSpPr>
              <a:xfrm>
                <a:off x="-221497" y="1179358"/>
                <a:ext cx="1179732" cy="2866889"/>
                <a:chOff x="-221497" y="1179358"/>
                <a:chExt cx="1179732" cy="2866889"/>
              </a:xfrm>
            </p:grpSpPr>
            <p:sp>
              <p:nvSpPr>
                <p:cNvPr id="2126" name="Google Shape;2126;p25"/>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4" name="Google Shape;2134;p25"/>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5" name="Google Shape;2135;p25"/>
          <p:cNvGrpSpPr/>
          <p:nvPr/>
        </p:nvGrpSpPr>
        <p:grpSpPr>
          <a:xfrm flipH="1">
            <a:off x="-117908" y="1761968"/>
            <a:ext cx="701573" cy="635200"/>
            <a:chOff x="791550" y="2156375"/>
            <a:chExt cx="1145425" cy="1118900"/>
          </a:xfrm>
        </p:grpSpPr>
        <p:sp>
          <p:nvSpPr>
            <p:cNvPr id="2136" name="Google Shape;2136;p2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5"/>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5"/>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5"/>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1" name="Google Shape;2151;p25"/>
          <p:cNvGrpSpPr/>
          <p:nvPr/>
        </p:nvGrpSpPr>
        <p:grpSpPr>
          <a:xfrm flipH="1">
            <a:off x="-117908" y="2676904"/>
            <a:ext cx="701573" cy="635200"/>
            <a:chOff x="791550" y="2156375"/>
            <a:chExt cx="1145425" cy="1118900"/>
          </a:xfrm>
        </p:grpSpPr>
        <p:sp>
          <p:nvSpPr>
            <p:cNvPr id="2152" name="Google Shape;2152;p2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5"/>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5"/>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5"/>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5"/>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5"/>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2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2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2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25"/>
          <p:cNvGrpSpPr/>
          <p:nvPr/>
        </p:nvGrpSpPr>
        <p:grpSpPr>
          <a:xfrm flipH="1">
            <a:off x="-117865" y="3596586"/>
            <a:ext cx="701505" cy="635200"/>
            <a:chOff x="8817561" y="3596620"/>
            <a:chExt cx="650143" cy="635200"/>
          </a:xfrm>
        </p:grpSpPr>
        <p:grpSp>
          <p:nvGrpSpPr>
            <p:cNvPr id="2167" name="Google Shape;2167;p25"/>
            <p:cNvGrpSpPr/>
            <p:nvPr/>
          </p:nvGrpSpPr>
          <p:grpSpPr>
            <a:xfrm>
              <a:off x="8817561" y="3596620"/>
              <a:ext cx="650143" cy="635200"/>
              <a:chOff x="791550" y="2156375"/>
              <a:chExt cx="1145425" cy="1118900"/>
            </a:xfrm>
          </p:grpSpPr>
          <p:sp>
            <p:nvSpPr>
              <p:cNvPr id="2168" name="Google Shape;2168;p2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5"/>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1" name="Google Shape;2181;p25"/>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5"/>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3" name="Google Shape;2183;p25"/>
          <p:cNvGrpSpPr/>
          <p:nvPr/>
        </p:nvGrpSpPr>
        <p:grpSpPr>
          <a:xfrm>
            <a:off x="8482973" y="1286525"/>
            <a:ext cx="1312334" cy="3322151"/>
            <a:chOff x="-221497" y="1179358"/>
            <a:chExt cx="1179732" cy="2866889"/>
          </a:xfrm>
        </p:grpSpPr>
        <p:grpSp>
          <p:nvGrpSpPr>
            <p:cNvPr id="2184" name="Google Shape;2184;p25"/>
            <p:cNvGrpSpPr/>
            <p:nvPr/>
          </p:nvGrpSpPr>
          <p:grpSpPr>
            <a:xfrm>
              <a:off x="-221497" y="1179358"/>
              <a:ext cx="1179732" cy="2866889"/>
              <a:chOff x="-221497" y="1179358"/>
              <a:chExt cx="1179732" cy="2866889"/>
            </a:xfrm>
          </p:grpSpPr>
          <p:grpSp>
            <p:nvGrpSpPr>
              <p:cNvPr id="2185" name="Google Shape;2185;p25"/>
              <p:cNvGrpSpPr/>
              <p:nvPr/>
            </p:nvGrpSpPr>
            <p:grpSpPr>
              <a:xfrm>
                <a:off x="-221497" y="1179358"/>
                <a:ext cx="1179732" cy="2866889"/>
                <a:chOff x="-221497" y="1179358"/>
                <a:chExt cx="1179732" cy="2866889"/>
              </a:xfrm>
            </p:grpSpPr>
            <p:sp>
              <p:nvSpPr>
                <p:cNvPr id="2186" name="Google Shape;2186;p25"/>
                <p:cNvSpPr/>
                <p:nvPr/>
              </p:nvSpPr>
              <p:spPr>
                <a:xfrm>
                  <a:off x="-221497" y="1179358"/>
                  <a:ext cx="1179732" cy="2866889"/>
                </a:xfrm>
                <a:custGeom>
                  <a:avLst/>
                  <a:gdLst/>
                  <a:ahLst/>
                  <a:cxnLst/>
                  <a:rect l="l" t="t" r="r" b="b"/>
                  <a:pathLst>
                    <a:path w="31403" h="76313" extrusionOk="0">
                      <a:moveTo>
                        <a:pt x="0" y="1"/>
                      </a:moveTo>
                      <a:lnTo>
                        <a:pt x="0" y="76312"/>
                      </a:lnTo>
                      <a:lnTo>
                        <a:pt x="31402" y="76312"/>
                      </a:lnTo>
                      <a:lnTo>
                        <a:pt x="31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5"/>
                <p:cNvSpPr/>
                <p:nvPr/>
              </p:nvSpPr>
              <p:spPr>
                <a:xfrm>
                  <a:off x="592290" y="1179358"/>
                  <a:ext cx="365945" cy="2866889"/>
                </a:xfrm>
                <a:custGeom>
                  <a:avLst/>
                  <a:gdLst/>
                  <a:ahLst/>
                  <a:cxnLst/>
                  <a:rect l="l" t="t" r="r" b="b"/>
                  <a:pathLst>
                    <a:path w="9741" h="76313" extrusionOk="0">
                      <a:moveTo>
                        <a:pt x="1" y="1"/>
                      </a:moveTo>
                      <a:lnTo>
                        <a:pt x="1" y="76312"/>
                      </a:lnTo>
                      <a:lnTo>
                        <a:pt x="9740" y="76312"/>
                      </a:lnTo>
                      <a:lnTo>
                        <a:pt x="9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5"/>
                <p:cNvSpPr/>
                <p:nvPr/>
              </p:nvSpPr>
              <p:spPr>
                <a:xfrm>
                  <a:off x="706270" y="1865416"/>
                  <a:ext cx="175741" cy="2180831"/>
                </a:xfrm>
                <a:custGeom>
                  <a:avLst/>
                  <a:gdLst/>
                  <a:ahLst/>
                  <a:cxnLst/>
                  <a:rect l="l" t="t" r="r" b="b"/>
                  <a:pathLst>
                    <a:path w="4678" h="58051" extrusionOk="0">
                      <a:moveTo>
                        <a:pt x="1122" y="19904"/>
                      </a:moveTo>
                      <a:lnTo>
                        <a:pt x="1" y="24658"/>
                      </a:lnTo>
                      <a:lnTo>
                        <a:pt x="1" y="58050"/>
                      </a:lnTo>
                      <a:lnTo>
                        <a:pt x="1122" y="58050"/>
                      </a:lnTo>
                      <a:lnTo>
                        <a:pt x="1122" y="19904"/>
                      </a:lnTo>
                      <a:close/>
                      <a:moveTo>
                        <a:pt x="4677" y="0"/>
                      </a:moveTo>
                      <a:lnTo>
                        <a:pt x="2822" y="4986"/>
                      </a:lnTo>
                      <a:lnTo>
                        <a:pt x="2822" y="55132"/>
                      </a:lnTo>
                      <a:lnTo>
                        <a:pt x="2822" y="58050"/>
                      </a:lnTo>
                      <a:lnTo>
                        <a:pt x="4677" y="58050"/>
                      </a:lnTo>
                      <a:lnTo>
                        <a:pt x="46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5"/>
                <p:cNvSpPr/>
                <p:nvPr/>
              </p:nvSpPr>
              <p:spPr>
                <a:xfrm>
                  <a:off x="-140915" y="1281730"/>
                  <a:ext cx="649767" cy="739065"/>
                </a:xfrm>
                <a:custGeom>
                  <a:avLst/>
                  <a:gdLst/>
                  <a:ahLst/>
                  <a:cxnLst/>
                  <a:rect l="l" t="t" r="r" b="b"/>
                  <a:pathLst>
                    <a:path w="17296" h="19673" extrusionOk="0">
                      <a:moveTo>
                        <a:pt x="0" y="0"/>
                      </a:moveTo>
                      <a:lnTo>
                        <a:pt x="0" y="19672"/>
                      </a:lnTo>
                      <a:lnTo>
                        <a:pt x="17296" y="19672"/>
                      </a:lnTo>
                      <a:lnTo>
                        <a:pt x="172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5"/>
                <p:cNvSpPr/>
                <p:nvPr/>
              </p:nvSpPr>
              <p:spPr>
                <a:xfrm>
                  <a:off x="-140915" y="1281730"/>
                  <a:ext cx="271538" cy="739065"/>
                </a:xfrm>
                <a:custGeom>
                  <a:avLst/>
                  <a:gdLst/>
                  <a:ahLst/>
                  <a:cxnLst/>
                  <a:rect l="l" t="t" r="r" b="b"/>
                  <a:pathLst>
                    <a:path w="7228" h="19673" extrusionOk="0">
                      <a:moveTo>
                        <a:pt x="0" y="0"/>
                      </a:moveTo>
                      <a:lnTo>
                        <a:pt x="0" y="19672"/>
                      </a:lnTo>
                      <a:lnTo>
                        <a:pt x="7228" y="19672"/>
                      </a:lnTo>
                      <a:lnTo>
                        <a:pt x="72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5"/>
                <p:cNvSpPr/>
                <p:nvPr/>
              </p:nvSpPr>
              <p:spPr>
                <a:xfrm>
                  <a:off x="-140915" y="2088266"/>
                  <a:ext cx="649767" cy="773214"/>
                </a:xfrm>
                <a:custGeom>
                  <a:avLst/>
                  <a:gdLst/>
                  <a:ahLst/>
                  <a:cxnLst/>
                  <a:rect l="l" t="t" r="r" b="b"/>
                  <a:pathLst>
                    <a:path w="17296" h="20582" extrusionOk="0">
                      <a:moveTo>
                        <a:pt x="17296" y="1"/>
                      </a:moveTo>
                      <a:lnTo>
                        <a:pt x="0" y="909"/>
                      </a:lnTo>
                      <a:lnTo>
                        <a:pt x="0" y="20581"/>
                      </a:lnTo>
                      <a:lnTo>
                        <a:pt x="17296" y="20581"/>
                      </a:lnTo>
                      <a:lnTo>
                        <a:pt x="172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5"/>
                <p:cNvSpPr/>
                <p:nvPr/>
              </p:nvSpPr>
              <p:spPr>
                <a:xfrm>
                  <a:off x="-140915" y="2108590"/>
                  <a:ext cx="271538" cy="752890"/>
                </a:xfrm>
                <a:custGeom>
                  <a:avLst/>
                  <a:gdLst/>
                  <a:ahLst/>
                  <a:cxnLst/>
                  <a:rect l="l" t="t" r="r" b="b"/>
                  <a:pathLst>
                    <a:path w="7228" h="20041" extrusionOk="0">
                      <a:moveTo>
                        <a:pt x="7228" y="1"/>
                      </a:moveTo>
                      <a:lnTo>
                        <a:pt x="0" y="368"/>
                      </a:lnTo>
                      <a:lnTo>
                        <a:pt x="0" y="20040"/>
                      </a:lnTo>
                      <a:lnTo>
                        <a:pt x="7228" y="20040"/>
                      </a:lnTo>
                      <a:lnTo>
                        <a:pt x="72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5"/>
                <p:cNvSpPr/>
                <p:nvPr/>
              </p:nvSpPr>
              <p:spPr>
                <a:xfrm>
                  <a:off x="-140915" y="2933310"/>
                  <a:ext cx="649767" cy="769533"/>
                </a:xfrm>
                <a:custGeom>
                  <a:avLst/>
                  <a:gdLst/>
                  <a:ahLst/>
                  <a:cxnLst/>
                  <a:rect l="l" t="t" r="r" b="b"/>
                  <a:pathLst>
                    <a:path w="17296" h="20484" extrusionOk="0">
                      <a:moveTo>
                        <a:pt x="0" y="0"/>
                      </a:moveTo>
                      <a:lnTo>
                        <a:pt x="0" y="20484"/>
                      </a:lnTo>
                      <a:lnTo>
                        <a:pt x="17296" y="20484"/>
                      </a:lnTo>
                      <a:lnTo>
                        <a:pt x="17296" y="79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4" name="Google Shape;2194;p25"/>
              <p:cNvSpPr/>
              <p:nvPr/>
            </p:nvSpPr>
            <p:spPr>
              <a:xfrm>
                <a:off x="-140915" y="2933310"/>
                <a:ext cx="271538" cy="769533"/>
              </a:xfrm>
              <a:custGeom>
                <a:avLst/>
                <a:gdLst/>
                <a:ahLst/>
                <a:cxnLst/>
                <a:rect l="l" t="t" r="r" b="b"/>
                <a:pathLst>
                  <a:path w="7228" h="20484" extrusionOk="0">
                    <a:moveTo>
                      <a:pt x="0" y="0"/>
                    </a:moveTo>
                    <a:lnTo>
                      <a:pt x="0" y="20484"/>
                    </a:lnTo>
                    <a:lnTo>
                      <a:pt x="7228" y="20484"/>
                    </a:lnTo>
                    <a:lnTo>
                      <a:pt x="7228" y="32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5" name="Google Shape;2195;p25"/>
            <p:cNvGrpSpPr/>
            <p:nvPr/>
          </p:nvGrpSpPr>
          <p:grpSpPr>
            <a:xfrm>
              <a:off x="-93016" y="3230957"/>
              <a:ext cx="501676" cy="471172"/>
              <a:chOff x="-93016" y="3230957"/>
              <a:chExt cx="501676" cy="471172"/>
            </a:xfrm>
          </p:grpSpPr>
          <p:sp>
            <p:nvSpPr>
              <p:cNvPr id="2196" name="Google Shape;2196;p25"/>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5"/>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5"/>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5"/>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0" name="Google Shape;2200;p25"/>
            <p:cNvGrpSpPr/>
            <p:nvPr/>
          </p:nvGrpSpPr>
          <p:grpSpPr>
            <a:xfrm>
              <a:off x="-84300" y="2373940"/>
              <a:ext cx="506786" cy="503866"/>
              <a:chOff x="-84300" y="1516940"/>
              <a:chExt cx="506786" cy="503866"/>
            </a:xfrm>
          </p:grpSpPr>
          <p:sp>
            <p:nvSpPr>
              <p:cNvPr id="2201" name="Google Shape;2201;p25"/>
              <p:cNvSpPr/>
              <p:nvPr/>
            </p:nvSpPr>
            <p:spPr>
              <a:xfrm>
                <a:off x="46397" y="1548872"/>
                <a:ext cx="74797" cy="471923"/>
              </a:xfrm>
              <a:custGeom>
                <a:avLst/>
                <a:gdLst/>
                <a:ahLst/>
                <a:cxnLst/>
                <a:rect l="l" t="t" r="r" b="b"/>
                <a:pathLst>
                  <a:path w="1991" h="12562" extrusionOk="0">
                    <a:moveTo>
                      <a:pt x="0" y="1"/>
                    </a:moveTo>
                    <a:lnTo>
                      <a:pt x="0" y="12561"/>
                    </a:lnTo>
                    <a:lnTo>
                      <a:pt x="1990" y="12561"/>
                    </a:lnTo>
                    <a:lnTo>
                      <a:pt x="19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5"/>
              <p:cNvSpPr/>
              <p:nvPr/>
            </p:nvSpPr>
            <p:spPr>
              <a:xfrm>
                <a:off x="121156" y="1548872"/>
                <a:ext cx="203315" cy="471923"/>
              </a:xfrm>
              <a:custGeom>
                <a:avLst/>
                <a:gdLst/>
                <a:ahLst/>
                <a:cxnLst/>
                <a:rect l="l" t="t" r="r" b="b"/>
                <a:pathLst>
                  <a:path w="5412" h="12562" extrusionOk="0">
                    <a:moveTo>
                      <a:pt x="0" y="1"/>
                    </a:moveTo>
                    <a:lnTo>
                      <a:pt x="0" y="12561"/>
                    </a:lnTo>
                    <a:lnTo>
                      <a:pt x="5411" y="12561"/>
                    </a:lnTo>
                    <a:lnTo>
                      <a:pt x="5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5"/>
              <p:cNvSpPr/>
              <p:nvPr/>
            </p:nvSpPr>
            <p:spPr>
              <a:xfrm>
                <a:off x="194488" y="1633098"/>
                <a:ext cx="61723" cy="387697"/>
              </a:xfrm>
              <a:custGeom>
                <a:avLst/>
                <a:gdLst/>
                <a:ahLst/>
                <a:cxnLst/>
                <a:rect l="l" t="t" r="r" b="b"/>
                <a:pathLst>
                  <a:path w="1643" h="10320" extrusionOk="0">
                    <a:moveTo>
                      <a:pt x="0" y="0"/>
                    </a:moveTo>
                    <a:lnTo>
                      <a:pt x="0" y="10319"/>
                    </a:lnTo>
                    <a:lnTo>
                      <a:pt x="1643" y="10319"/>
                    </a:lnTo>
                    <a:lnTo>
                      <a:pt x="1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5"/>
              <p:cNvSpPr/>
              <p:nvPr/>
            </p:nvSpPr>
            <p:spPr>
              <a:xfrm>
                <a:off x="256174" y="1633098"/>
                <a:ext cx="166311" cy="387697"/>
              </a:xfrm>
              <a:custGeom>
                <a:avLst/>
                <a:gdLst/>
                <a:ahLst/>
                <a:cxnLst/>
                <a:rect l="l" t="t" r="r" b="b"/>
                <a:pathLst>
                  <a:path w="4427" h="10320" extrusionOk="0">
                    <a:moveTo>
                      <a:pt x="1" y="0"/>
                    </a:moveTo>
                    <a:lnTo>
                      <a:pt x="1" y="10319"/>
                    </a:lnTo>
                    <a:lnTo>
                      <a:pt x="4426" y="10319"/>
                    </a:lnTo>
                    <a:lnTo>
                      <a:pt x="44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5" name="Google Shape;2205;p25"/>
              <p:cNvGrpSpPr/>
              <p:nvPr/>
            </p:nvGrpSpPr>
            <p:grpSpPr>
              <a:xfrm>
                <a:off x="-84300" y="1516940"/>
                <a:ext cx="130702" cy="503866"/>
                <a:chOff x="-84300" y="1516940"/>
                <a:chExt cx="130702" cy="503866"/>
              </a:xfrm>
            </p:grpSpPr>
            <p:sp>
              <p:nvSpPr>
                <p:cNvPr id="2206" name="Google Shape;2206;p25"/>
                <p:cNvSpPr/>
                <p:nvPr/>
              </p:nvSpPr>
              <p:spPr>
                <a:xfrm>
                  <a:off x="-84300" y="1516940"/>
                  <a:ext cx="79906" cy="503855"/>
                </a:xfrm>
                <a:custGeom>
                  <a:avLst/>
                  <a:gdLst/>
                  <a:ahLst/>
                  <a:cxnLst/>
                  <a:rect l="l" t="t" r="r" b="b"/>
                  <a:pathLst>
                    <a:path w="2127" h="13412" extrusionOk="0">
                      <a:moveTo>
                        <a:pt x="1" y="0"/>
                      </a:moveTo>
                      <a:lnTo>
                        <a:pt x="1" y="13411"/>
                      </a:lnTo>
                      <a:lnTo>
                        <a:pt x="2126" y="13411"/>
                      </a:lnTo>
                      <a:lnTo>
                        <a:pt x="21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5"/>
                <p:cNvSpPr/>
                <p:nvPr/>
              </p:nvSpPr>
              <p:spPr>
                <a:xfrm>
                  <a:off x="-5625" y="1516950"/>
                  <a:ext cx="52026" cy="503855"/>
                </a:xfrm>
                <a:custGeom>
                  <a:avLst/>
                  <a:gdLst/>
                  <a:ahLst/>
                  <a:cxnLst/>
                  <a:rect l="l" t="t" r="r" b="b"/>
                  <a:pathLst>
                    <a:path w="2127" h="13412" extrusionOk="0">
                      <a:moveTo>
                        <a:pt x="1" y="0"/>
                      </a:moveTo>
                      <a:lnTo>
                        <a:pt x="1" y="13411"/>
                      </a:lnTo>
                      <a:lnTo>
                        <a:pt x="2126" y="13411"/>
                      </a:lnTo>
                      <a:lnTo>
                        <a:pt x="2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08" name="Google Shape;2208;p25"/>
            <p:cNvGrpSpPr/>
            <p:nvPr/>
          </p:nvGrpSpPr>
          <p:grpSpPr>
            <a:xfrm>
              <a:off x="-93016" y="1549632"/>
              <a:ext cx="501676" cy="471172"/>
              <a:chOff x="-93016" y="3230957"/>
              <a:chExt cx="501676" cy="471172"/>
            </a:xfrm>
          </p:grpSpPr>
          <p:sp>
            <p:nvSpPr>
              <p:cNvPr id="2209" name="Google Shape;2209;p25"/>
              <p:cNvSpPr/>
              <p:nvPr/>
            </p:nvSpPr>
            <p:spPr>
              <a:xfrm>
                <a:off x="-9301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5"/>
              <p:cNvSpPr/>
              <p:nvPr/>
            </p:nvSpPr>
            <p:spPr>
              <a:xfrm>
                <a:off x="-18219"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5"/>
              <p:cNvSpPr/>
              <p:nvPr/>
            </p:nvSpPr>
            <p:spPr>
              <a:xfrm>
                <a:off x="130586" y="3230957"/>
                <a:ext cx="74834" cy="471172"/>
              </a:xfrm>
              <a:custGeom>
                <a:avLst/>
                <a:gdLst/>
                <a:ahLst/>
                <a:cxnLst/>
                <a:rect l="l" t="t" r="r" b="b"/>
                <a:pathLst>
                  <a:path w="1992" h="12542" extrusionOk="0">
                    <a:moveTo>
                      <a:pt x="1" y="0"/>
                    </a:moveTo>
                    <a:lnTo>
                      <a:pt x="1" y="12542"/>
                    </a:lnTo>
                    <a:lnTo>
                      <a:pt x="1991" y="12542"/>
                    </a:lnTo>
                    <a:lnTo>
                      <a:pt x="19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5"/>
              <p:cNvSpPr/>
              <p:nvPr/>
            </p:nvSpPr>
            <p:spPr>
              <a:xfrm>
                <a:off x="205383" y="3230957"/>
                <a:ext cx="203278" cy="471172"/>
              </a:xfrm>
              <a:custGeom>
                <a:avLst/>
                <a:gdLst/>
                <a:ahLst/>
                <a:cxnLst/>
                <a:rect l="l" t="t" r="r" b="b"/>
                <a:pathLst>
                  <a:path w="5411" h="12542" extrusionOk="0">
                    <a:moveTo>
                      <a:pt x="0" y="0"/>
                    </a:moveTo>
                    <a:lnTo>
                      <a:pt x="0" y="12542"/>
                    </a:lnTo>
                    <a:lnTo>
                      <a:pt x="5411" y="12542"/>
                    </a:lnTo>
                    <a:lnTo>
                      <a:pt x="5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13" name="Google Shape;2213;p25"/>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05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Balsamiq Sans"/>
              <a:buNone/>
              <a:defRPr sz="3000" b="1">
                <a:solidFill>
                  <a:schemeClr val="dk2"/>
                </a:solidFill>
                <a:latin typeface="Balsamiq Sans"/>
                <a:ea typeface="Balsamiq Sans"/>
                <a:cs typeface="Balsamiq Sans"/>
                <a:sym typeface="Balsamiq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71900" y="1137488"/>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9" r:id="rId7"/>
    <p:sldLayoutId id="2147483670" r:id="rId8"/>
    <p:sldLayoutId id="2147483671" r:id="rId9"/>
    <p:sldLayoutId id="2147483677" r:id="rId10"/>
    <p:sldLayoutId id="2147483680" r:id="rId11"/>
    <p:sldLayoutId id="214748368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8"/>
        <p:cNvGrpSpPr/>
        <p:nvPr/>
      </p:nvGrpSpPr>
      <p:grpSpPr>
        <a:xfrm>
          <a:off x="0" y="0"/>
          <a:ext cx="0" cy="0"/>
          <a:chOff x="0" y="0"/>
          <a:chExt cx="0" cy="0"/>
        </a:xfrm>
      </p:grpSpPr>
      <p:sp>
        <p:nvSpPr>
          <p:cNvPr id="3069" name="Google Shape;3069;p39"/>
          <p:cNvSpPr txBox="1">
            <a:spLocks noGrp="1"/>
          </p:cNvSpPr>
          <p:nvPr>
            <p:ph type="ctrTitle"/>
          </p:nvPr>
        </p:nvSpPr>
        <p:spPr>
          <a:xfrm>
            <a:off x="2238476" y="1066672"/>
            <a:ext cx="4667047" cy="18488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rgbClr val="2E3B46"/>
                </a:solidFill>
              </a:rPr>
              <a:t>Organización</a:t>
            </a:r>
            <a:r>
              <a:rPr lang="en" sz="4400" dirty="0"/>
              <a:t> del equipo</a:t>
            </a:r>
            <a:endParaRPr sz="4400" dirty="0">
              <a:solidFill>
                <a:schemeClr val="accent1"/>
              </a:solidFill>
            </a:endParaRPr>
          </a:p>
        </p:txBody>
      </p:sp>
      <p:grpSp>
        <p:nvGrpSpPr>
          <p:cNvPr id="3071" name="Google Shape;3071;p39"/>
          <p:cNvGrpSpPr/>
          <p:nvPr/>
        </p:nvGrpSpPr>
        <p:grpSpPr>
          <a:xfrm>
            <a:off x="1036816" y="1179360"/>
            <a:ext cx="1297909" cy="3336140"/>
            <a:chOff x="808216" y="1179360"/>
            <a:chExt cx="1297909" cy="3336140"/>
          </a:xfrm>
        </p:grpSpPr>
        <p:sp>
          <p:nvSpPr>
            <p:cNvPr id="3072" name="Google Shape;3072;p39"/>
            <p:cNvSpPr/>
            <p:nvPr/>
          </p:nvSpPr>
          <p:spPr>
            <a:xfrm>
              <a:off x="973625" y="42467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3" name="Google Shape;3073;p39"/>
            <p:cNvGrpSpPr/>
            <p:nvPr/>
          </p:nvGrpSpPr>
          <p:grpSpPr>
            <a:xfrm>
              <a:off x="808216" y="1179360"/>
              <a:ext cx="1278059" cy="3227963"/>
              <a:chOff x="238125" y="1775525"/>
              <a:chExt cx="543300" cy="1372200"/>
            </a:xfrm>
          </p:grpSpPr>
          <p:sp>
            <p:nvSpPr>
              <p:cNvPr id="3074" name="Google Shape;3074;p39"/>
              <p:cNvSpPr/>
              <p:nvPr/>
            </p:nvSpPr>
            <p:spPr>
              <a:xfrm>
                <a:off x="531625" y="2006150"/>
                <a:ext cx="167325" cy="251700"/>
              </a:xfrm>
              <a:custGeom>
                <a:avLst/>
                <a:gdLst/>
                <a:ahLst/>
                <a:cxnLst/>
                <a:rect l="l" t="t" r="r" b="b"/>
                <a:pathLst>
                  <a:path w="6693" h="10068" extrusionOk="0">
                    <a:moveTo>
                      <a:pt x="2162" y="1"/>
                    </a:moveTo>
                    <a:cubicBezTo>
                      <a:pt x="2011" y="1"/>
                      <a:pt x="1866" y="139"/>
                      <a:pt x="1757" y="259"/>
                    </a:cubicBezTo>
                    <a:lnTo>
                      <a:pt x="542" y="1751"/>
                    </a:lnTo>
                    <a:cubicBezTo>
                      <a:pt x="331" y="1962"/>
                      <a:pt x="172" y="2226"/>
                      <a:pt x="80" y="2517"/>
                    </a:cubicBezTo>
                    <a:cubicBezTo>
                      <a:pt x="1" y="2873"/>
                      <a:pt x="106" y="3256"/>
                      <a:pt x="212" y="3600"/>
                    </a:cubicBezTo>
                    <a:lnTo>
                      <a:pt x="1704" y="8341"/>
                    </a:lnTo>
                    <a:cubicBezTo>
                      <a:pt x="1810" y="8698"/>
                      <a:pt x="2074" y="9833"/>
                      <a:pt x="2444" y="9939"/>
                    </a:cubicBezTo>
                    <a:cubicBezTo>
                      <a:pt x="2718" y="10014"/>
                      <a:pt x="2935" y="10068"/>
                      <a:pt x="3163" y="10068"/>
                    </a:cubicBezTo>
                    <a:cubicBezTo>
                      <a:pt x="3298" y="10068"/>
                      <a:pt x="3436" y="10049"/>
                      <a:pt x="3593" y="10005"/>
                    </a:cubicBezTo>
                    <a:cubicBezTo>
                      <a:pt x="4227" y="9847"/>
                      <a:pt x="5019" y="9437"/>
                      <a:pt x="5415" y="8909"/>
                    </a:cubicBezTo>
                    <a:cubicBezTo>
                      <a:pt x="5851" y="8341"/>
                      <a:pt x="5851" y="7575"/>
                      <a:pt x="5957" y="6901"/>
                    </a:cubicBezTo>
                    <a:cubicBezTo>
                      <a:pt x="6049" y="6215"/>
                      <a:pt x="6181" y="5502"/>
                      <a:pt x="6261" y="4802"/>
                    </a:cubicBezTo>
                    <a:cubicBezTo>
                      <a:pt x="6300" y="4539"/>
                      <a:pt x="6692" y="1975"/>
                      <a:pt x="6163" y="1975"/>
                    </a:cubicBezTo>
                    <a:cubicBezTo>
                      <a:pt x="6160" y="1975"/>
                      <a:pt x="6158" y="1975"/>
                      <a:pt x="6155" y="1975"/>
                    </a:cubicBezTo>
                    <a:cubicBezTo>
                      <a:pt x="6099" y="1977"/>
                      <a:pt x="6043" y="1977"/>
                      <a:pt x="5987" y="1977"/>
                    </a:cubicBezTo>
                    <a:cubicBezTo>
                      <a:pt x="5502" y="1977"/>
                      <a:pt x="5017" y="1928"/>
                      <a:pt x="4544" y="1857"/>
                    </a:cubicBezTo>
                    <a:cubicBezTo>
                      <a:pt x="4398" y="2345"/>
                      <a:pt x="4134" y="2781"/>
                      <a:pt x="3949" y="3243"/>
                    </a:cubicBezTo>
                    <a:cubicBezTo>
                      <a:pt x="3725" y="3772"/>
                      <a:pt x="3553" y="4339"/>
                      <a:pt x="3355" y="4881"/>
                    </a:cubicBezTo>
                    <a:cubicBezTo>
                      <a:pt x="3302" y="3309"/>
                      <a:pt x="2999" y="1764"/>
                      <a:pt x="2457" y="298"/>
                    </a:cubicBezTo>
                    <a:cubicBezTo>
                      <a:pt x="2431" y="179"/>
                      <a:pt x="2351" y="87"/>
                      <a:pt x="2259" y="21"/>
                    </a:cubicBezTo>
                    <a:cubicBezTo>
                      <a:pt x="2227" y="7"/>
                      <a:pt x="2194" y="1"/>
                      <a:pt x="2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9"/>
              <p:cNvSpPr/>
              <p:nvPr/>
            </p:nvSpPr>
            <p:spPr>
              <a:xfrm>
                <a:off x="632650" y="2079025"/>
                <a:ext cx="58150" cy="21475"/>
              </a:xfrm>
              <a:custGeom>
                <a:avLst/>
                <a:gdLst/>
                <a:ahLst/>
                <a:cxnLst/>
                <a:rect l="l" t="t" r="r" b="b"/>
                <a:pathLst>
                  <a:path w="2326" h="859" extrusionOk="0">
                    <a:moveTo>
                      <a:pt x="94" y="1"/>
                    </a:moveTo>
                    <a:cubicBezTo>
                      <a:pt x="76" y="1"/>
                      <a:pt x="57" y="8"/>
                      <a:pt x="40" y="25"/>
                    </a:cubicBezTo>
                    <a:cubicBezTo>
                      <a:pt x="1" y="51"/>
                      <a:pt x="1" y="104"/>
                      <a:pt x="27" y="143"/>
                    </a:cubicBezTo>
                    <a:cubicBezTo>
                      <a:pt x="27" y="154"/>
                      <a:pt x="630" y="858"/>
                      <a:pt x="1516" y="858"/>
                    </a:cubicBezTo>
                    <a:cubicBezTo>
                      <a:pt x="1751" y="858"/>
                      <a:pt x="2005" y="809"/>
                      <a:pt x="2272" y="685"/>
                    </a:cubicBezTo>
                    <a:lnTo>
                      <a:pt x="2286" y="672"/>
                    </a:lnTo>
                    <a:cubicBezTo>
                      <a:pt x="2312" y="645"/>
                      <a:pt x="2325" y="606"/>
                      <a:pt x="2312" y="566"/>
                    </a:cubicBezTo>
                    <a:cubicBezTo>
                      <a:pt x="2292" y="536"/>
                      <a:pt x="2257" y="521"/>
                      <a:pt x="2225" y="521"/>
                    </a:cubicBezTo>
                    <a:cubicBezTo>
                      <a:pt x="2214" y="521"/>
                      <a:pt x="2203" y="523"/>
                      <a:pt x="2193" y="526"/>
                    </a:cubicBezTo>
                    <a:cubicBezTo>
                      <a:pt x="1951" y="639"/>
                      <a:pt x="1723" y="684"/>
                      <a:pt x="1512" y="684"/>
                    </a:cubicBezTo>
                    <a:cubicBezTo>
                      <a:pt x="710" y="684"/>
                      <a:pt x="170" y="38"/>
                      <a:pt x="159" y="38"/>
                    </a:cubicBezTo>
                    <a:cubicBezTo>
                      <a:pt x="144" y="15"/>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9"/>
              <p:cNvSpPr/>
              <p:nvPr/>
            </p:nvSpPr>
            <p:spPr>
              <a:xfrm>
                <a:off x="670625" y="2070375"/>
                <a:ext cx="9275" cy="30075"/>
              </a:xfrm>
              <a:custGeom>
                <a:avLst/>
                <a:gdLst/>
                <a:ahLst/>
                <a:cxnLst/>
                <a:rect l="l" t="t" r="r" b="b"/>
                <a:pathLst>
                  <a:path w="371" h="1203" extrusionOk="0">
                    <a:moveTo>
                      <a:pt x="291" y="1"/>
                    </a:moveTo>
                    <a:cubicBezTo>
                      <a:pt x="251" y="1"/>
                      <a:pt x="199" y="27"/>
                      <a:pt x="199" y="80"/>
                    </a:cubicBezTo>
                    <a:lnTo>
                      <a:pt x="1" y="1097"/>
                    </a:lnTo>
                    <a:cubicBezTo>
                      <a:pt x="1" y="1150"/>
                      <a:pt x="27" y="1189"/>
                      <a:pt x="67" y="1203"/>
                    </a:cubicBezTo>
                    <a:cubicBezTo>
                      <a:pt x="93" y="1203"/>
                      <a:pt x="119" y="1203"/>
                      <a:pt x="146" y="1189"/>
                    </a:cubicBezTo>
                    <a:cubicBezTo>
                      <a:pt x="159" y="1163"/>
                      <a:pt x="172" y="1150"/>
                      <a:pt x="172" y="1136"/>
                    </a:cubicBezTo>
                    <a:lnTo>
                      <a:pt x="370" y="106"/>
                    </a:lnTo>
                    <a:cubicBezTo>
                      <a:pt x="370" y="67"/>
                      <a:pt x="344" y="14"/>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9"/>
              <p:cNvSpPr/>
              <p:nvPr/>
            </p:nvSpPr>
            <p:spPr>
              <a:xfrm>
                <a:off x="648925" y="2075350"/>
                <a:ext cx="10400" cy="7600"/>
              </a:xfrm>
              <a:custGeom>
                <a:avLst/>
                <a:gdLst/>
                <a:ahLst/>
                <a:cxnLst/>
                <a:rect l="l" t="t" r="r" b="b"/>
                <a:pathLst>
                  <a:path w="416" h="304" extrusionOk="0">
                    <a:moveTo>
                      <a:pt x="215" y="0"/>
                    </a:moveTo>
                    <a:cubicBezTo>
                      <a:pt x="103" y="0"/>
                      <a:pt x="1" y="133"/>
                      <a:pt x="89" y="251"/>
                    </a:cubicBezTo>
                    <a:cubicBezTo>
                      <a:pt x="123" y="288"/>
                      <a:pt x="163" y="303"/>
                      <a:pt x="201" y="303"/>
                    </a:cubicBezTo>
                    <a:cubicBezTo>
                      <a:pt x="314" y="303"/>
                      <a:pt x="416" y="171"/>
                      <a:pt x="327" y="53"/>
                    </a:cubicBezTo>
                    <a:cubicBezTo>
                      <a:pt x="293" y="16"/>
                      <a:pt x="254"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9"/>
              <p:cNvSpPr/>
              <p:nvPr/>
            </p:nvSpPr>
            <p:spPr>
              <a:xfrm>
                <a:off x="591400" y="2174775"/>
                <a:ext cx="23775" cy="17800"/>
              </a:xfrm>
              <a:custGeom>
                <a:avLst/>
                <a:gdLst/>
                <a:ahLst/>
                <a:cxnLst/>
                <a:rect l="l" t="t" r="r" b="b"/>
                <a:pathLst>
                  <a:path w="951" h="712" extrusionOk="0">
                    <a:moveTo>
                      <a:pt x="854" y="1"/>
                    </a:moveTo>
                    <a:cubicBezTo>
                      <a:pt x="842" y="1"/>
                      <a:pt x="830" y="4"/>
                      <a:pt x="819" y="11"/>
                    </a:cubicBezTo>
                    <a:cubicBezTo>
                      <a:pt x="541" y="156"/>
                      <a:pt x="277" y="341"/>
                      <a:pt x="40" y="566"/>
                    </a:cubicBezTo>
                    <a:cubicBezTo>
                      <a:pt x="0" y="592"/>
                      <a:pt x="0" y="658"/>
                      <a:pt x="40" y="685"/>
                    </a:cubicBezTo>
                    <a:cubicBezTo>
                      <a:pt x="53" y="698"/>
                      <a:pt x="66" y="711"/>
                      <a:pt x="79" y="711"/>
                    </a:cubicBezTo>
                    <a:cubicBezTo>
                      <a:pt x="106" y="711"/>
                      <a:pt x="132" y="711"/>
                      <a:pt x="158" y="685"/>
                    </a:cubicBezTo>
                    <a:cubicBezTo>
                      <a:pt x="383" y="487"/>
                      <a:pt x="621" y="315"/>
                      <a:pt x="898" y="170"/>
                    </a:cubicBezTo>
                    <a:cubicBezTo>
                      <a:pt x="938" y="143"/>
                      <a:pt x="951" y="90"/>
                      <a:pt x="938" y="51"/>
                    </a:cubicBezTo>
                    <a:cubicBezTo>
                      <a:pt x="919" y="22"/>
                      <a:pt x="886"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9"/>
              <p:cNvSpPr/>
              <p:nvPr/>
            </p:nvSpPr>
            <p:spPr>
              <a:xfrm>
                <a:off x="605575" y="2176050"/>
                <a:ext cx="8550" cy="21475"/>
              </a:xfrm>
              <a:custGeom>
                <a:avLst/>
                <a:gdLst/>
                <a:ahLst/>
                <a:cxnLst/>
                <a:rect l="l" t="t" r="r" b="b"/>
                <a:pathLst>
                  <a:path w="342" h="859" extrusionOk="0">
                    <a:moveTo>
                      <a:pt x="207" y="1"/>
                    </a:moveTo>
                    <a:cubicBezTo>
                      <a:pt x="181" y="1"/>
                      <a:pt x="158" y="12"/>
                      <a:pt x="146" y="39"/>
                    </a:cubicBezTo>
                    <a:cubicBezTo>
                      <a:pt x="54" y="277"/>
                      <a:pt x="1" y="528"/>
                      <a:pt x="14" y="779"/>
                    </a:cubicBezTo>
                    <a:cubicBezTo>
                      <a:pt x="14" y="819"/>
                      <a:pt x="41" y="845"/>
                      <a:pt x="80" y="858"/>
                    </a:cubicBezTo>
                    <a:lnTo>
                      <a:pt x="107" y="858"/>
                    </a:lnTo>
                    <a:cubicBezTo>
                      <a:pt x="146" y="858"/>
                      <a:pt x="186" y="819"/>
                      <a:pt x="186" y="766"/>
                    </a:cubicBezTo>
                    <a:cubicBezTo>
                      <a:pt x="173" y="541"/>
                      <a:pt x="225" y="330"/>
                      <a:pt x="305" y="119"/>
                    </a:cubicBezTo>
                    <a:cubicBezTo>
                      <a:pt x="342" y="63"/>
                      <a:pt x="268"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9"/>
              <p:cNvSpPr/>
              <p:nvPr/>
            </p:nvSpPr>
            <p:spPr>
              <a:xfrm>
                <a:off x="677550" y="2020400"/>
                <a:ext cx="49225" cy="18300"/>
              </a:xfrm>
              <a:custGeom>
                <a:avLst/>
                <a:gdLst/>
                <a:ahLst/>
                <a:cxnLst/>
                <a:rect l="l" t="t" r="r" b="b"/>
                <a:pathLst>
                  <a:path w="1969" h="732" extrusionOk="0">
                    <a:moveTo>
                      <a:pt x="1634" y="0"/>
                    </a:moveTo>
                    <a:cubicBezTo>
                      <a:pt x="1346" y="0"/>
                      <a:pt x="898" y="109"/>
                      <a:pt x="397" y="402"/>
                    </a:cubicBezTo>
                    <a:cubicBezTo>
                      <a:pt x="265" y="455"/>
                      <a:pt x="133" y="507"/>
                      <a:pt x="1" y="534"/>
                    </a:cubicBezTo>
                    <a:cubicBezTo>
                      <a:pt x="357" y="547"/>
                      <a:pt x="701" y="613"/>
                      <a:pt x="1044" y="732"/>
                    </a:cubicBezTo>
                    <a:cubicBezTo>
                      <a:pt x="1044" y="732"/>
                      <a:pt x="1969" y="336"/>
                      <a:pt x="1969" y="138"/>
                    </a:cubicBezTo>
                    <a:cubicBezTo>
                      <a:pt x="1963" y="55"/>
                      <a:pt x="1839" y="0"/>
                      <a:pt x="163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9"/>
              <p:cNvSpPr/>
              <p:nvPr/>
            </p:nvSpPr>
            <p:spPr>
              <a:xfrm>
                <a:off x="662700" y="1969350"/>
                <a:ext cx="88500" cy="69150"/>
              </a:xfrm>
              <a:custGeom>
                <a:avLst/>
                <a:gdLst/>
                <a:ahLst/>
                <a:cxnLst/>
                <a:rect l="l" t="t" r="r" b="b"/>
                <a:pathLst>
                  <a:path w="3540" h="2766" extrusionOk="0">
                    <a:moveTo>
                      <a:pt x="2365" y="1"/>
                    </a:moveTo>
                    <a:cubicBezTo>
                      <a:pt x="2114" y="1"/>
                      <a:pt x="1863" y="67"/>
                      <a:pt x="1651" y="185"/>
                    </a:cubicBezTo>
                    <a:cubicBezTo>
                      <a:pt x="1651" y="185"/>
                      <a:pt x="1350" y="40"/>
                      <a:pt x="1004" y="40"/>
                    </a:cubicBezTo>
                    <a:cubicBezTo>
                      <a:pt x="698" y="40"/>
                      <a:pt x="357" y="154"/>
                      <a:pt x="159" y="582"/>
                    </a:cubicBezTo>
                    <a:cubicBezTo>
                      <a:pt x="1" y="951"/>
                      <a:pt x="1" y="1374"/>
                      <a:pt x="186" y="1744"/>
                    </a:cubicBezTo>
                    <a:cubicBezTo>
                      <a:pt x="331" y="2074"/>
                      <a:pt x="542" y="2378"/>
                      <a:pt x="819" y="2629"/>
                    </a:cubicBezTo>
                    <a:cubicBezTo>
                      <a:pt x="819" y="2629"/>
                      <a:pt x="1164" y="2766"/>
                      <a:pt x="1588" y="2766"/>
                    </a:cubicBezTo>
                    <a:cubicBezTo>
                      <a:pt x="1873" y="2766"/>
                      <a:pt x="2194" y="2704"/>
                      <a:pt x="2470" y="2497"/>
                    </a:cubicBezTo>
                    <a:cubicBezTo>
                      <a:pt x="3540" y="1691"/>
                      <a:pt x="3487" y="899"/>
                      <a:pt x="3065" y="370"/>
                    </a:cubicBezTo>
                    <a:cubicBezTo>
                      <a:pt x="2893" y="146"/>
                      <a:pt x="2642" y="14"/>
                      <a:pt x="2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9"/>
              <p:cNvSpPr/>
              <p:nvPr/>
            </p:nvSpPr>
            <p:spPr>
              <a:xfrm>
                <a:off x="667325" y="1969350"/>
                <a:ext cx="83875" cy="69150"/>
              </a:xfrm>
              <a:custGeom>
                <a:avLst/>
                <a:gdLst/>
                <a:ahLst/>
                <a:cxnLst/>
                <a:rect l="l" t="t" r="r" b="b"/>
                <a:pathLst>
                  <a:path w="3355" h="2766" extrusionOk="0">
                    <a:moveTo>
                      <a:pt x="2180" y="1"/>
                    </a:moveTo>
                    <a:lnTo>
                      <a:pt x="2114" y="53"/>
                    </a:lnTo>
                    <a:cubicBezTo>
                      <a:pt x="2114" y="53"/>
                      <a:pt x="2708" y="1031"/>
                      <a:pt x="1902" y="1717"/>
                    </a:cubicBezTo>
                    <a:cubicBezTo>
                      <a:pt x="1643" y="1940"/>
                      <a:pt x="1341" y="2016"/>
                      <a:pt x="1050" y="2016"/>
                    </a:cubicBezTo>
                    <a:cubicBezTo>
                      <a:pt x="615" y="2016"/>
                      <a:pt x="206" y="1847"/>
                      <a:pt x="1" y="1744"/>
                    </a:cubicBezTo>
                    <a:lnTo>
                      <a:pt x="1" y="1744"/>
                    </a:lnTo>
                    <a:cubicBezTo>
                      <a:pt x="146" y="2074"/>
                      <a:pt x="357" y="2378"/>
                      <a:pt x="634" y="2629"/>
                    </a:cubicBezTo>
                    <a:cubicBezTo>
                      <a:pt x="634" y="2629"/>
                      <a:pt x="979" y="2766"/>
                      <a:pt x="1403" y="2766"/>
                    </a:cubicBezTo>
                    <a:cubicBezTo>
                      <a:pt x="1688" y="2766"/>
                      <a:pt x="2009" y="2704"/>
                      <a:pt x="2285" y="2497"/>
                    </a:cubicBezTo>
                    <a:cubicBezTo>
                      <a:pt x="3355" y="1691"/>
                      <a:pt x="3302" y="899"/>
                      <a:pt x="2880" y="370"/>
                    </a:cubicBezTo>
                    <a:cubicBezTo>
                      <a:pt x="2708" y="146"/>
                      <a:pt x="2457" y="14"/>
                      <a:pt x="2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9"/>
              <p:cNvSpPr/>
              <p:nvPr/>
            </p:nvSpPr>
            <p:spPr>
              <a:xfrm>
                <a:off x="679875" y="1943600"/>
                <a:ext cx="24125" cy="33050"/>
              </a:xfrm>
              <a:custGeom>
                <a:avLst/>
                <a:gdLst/>
                <a:ahLst/>
                <a:cxnLst/>
                <a:rect l="l" t="t" r="r" b="b"/>
                <a:pathLst>
                  <a:path w="965" h="1322" extrusionOk="0">
                    <a:moveTo>
                      <a:pt x="198" y="0"/>
                    </a:moveTo>
                    <a:lnTo>
                      <a:pt x="0" y="119"/>
                    </a:lnTo>
                    <a:cubicBezTo>
                      <a:pt x="331" y="476"/>
                      <a:pt x="621" y="872"/>
                      <a:pt x="846" y="1308"/>
                    </a:cubicBezTo>
                    <a:lnTo>
                      <a:pt x="964" y="1321"/>
                    </a:lnTo>
                    <a:cubicBezTo>
                      <a:pt x="925" y="780"/>
                      <a:pt x="198" y="0"/>
                      <a:pt x="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9"/>
              <p:cNvSpPr/>
              <p:nvPr/>
            </p:nvSpPr>
            <p:spPr>
              <a:xfrm>
                <a:off x="680525" y="1935675"/>
                <a:ext cx="46925" cy="40975"/>
              </a:xfrm>
              <a:custGeom>
                <a:avLst/>
                <a:gdLst/>
                <a:ahLst/>
                <a:cxnLst/>
                <a:rect l="l" t="t" r="r" b="b"/>
                <a:pathLst>
                  <a:path w="1877" h="1639" extrusionOk="0">
                    <a:moveTo>
                      <a:pt x="1678" y="0"/>
                    </a:moveTo>
                    <a:lnTo>
                      <a:pt x="1678" y="0"/>
                    </a:lnTo>
                    <a:cubicBezTo>
                      <a:pt x="1" y="1004"/>
                      <a:pt x="965" y="1638"/>
                      <a:pt x="965" y="1638"/>
                    </a:cubicBezTo>
                    <a:cubicBezTo>
                      <a:pt x="1876" y="1559"/>
                      <a:pt x="1678" y="1"/>
                      <a:pt x="16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9"/>
              <p:cNvSpPr/>
              <p:nvPr/>
            </p:nvSpPr>
            <p:spPr>
              <a:xfrm>
                <a:off x="692750" y="2002850"/>
                <a:ext cx="78275" cy="47075"/>
              </a:xfrm>
              <a:custGeom>
                <a:avLst/>
                <a:gdLst/>
                <a:ahLst/>
                <a:cxnLst/>
                <a:rect l="l" t="t" r="r" b="b"/>
                <a:pathLst>
                  <a:path w="3131" h="1883" extrusionOk="0">
                    <a:moveTo>
                      <a:pt x="2821" y="0"/>
                    </a:moveTo>
                    <a:cubicBezTo>
                      <a:pt x="2447" y="0"/>
                      <a:pt x="1198" y="1028"/>
                      <a:pt x="634" y="1196"/>
                    </a:cubicBezTo>
                    <a:cubicBezTo>
                      <a:pt x="0" y="1394"/>
                      <a:pt x="674" y="1883"/>
                      <a:pt x="674" y="1883"/>
                    </a:cubicBezTo>
                    <a:cubicBezTo>
                      <a:pt x="674" y="1883"/>
                      <a:pt x="1400" y="1645"/>
                      <a:pt x="1730" y="1223"/>
                    </a:cubicBezTo>
                    <a:cubicBezTo>
                      <a:pt x="2061" y="813"/>
                      <a:pt x="3130" y="338"/>
                      <a:pt x="2906" y="34"/>
                    </a:cubicBezTo>
                    <a:cubicBezTo>
                      <a:pt x="2888" y="11"/>
                      <a:pt x="2859" y="0"/>
                      <a:pt x="2821"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9"/>
              <p:cNvSpPr/>
              <p:nvPr/>
            </p:nvSpPr>
            <p:spPr>
              <a:xfrm>
                <a:off x="696375" y="2008650"/>
                <a:ext cx="78675" cy="27750"/>
              </a:xfrm>
              <a:custGeom>
                <a:avLst/>
                <a:gdLst/>
                <a:ahLst/>
                <a:cxnLst/>
                <a:rect l="l" t="t" r="r" b="b"/>
                <a:pathLst>
                  <a:path w="3147" h="1110" extrusionOk="0">
                    <a:moveTo>
                      <a:pt x="2858" y="1"/>
                    </a:moveTo>
                    <a:cubicBezTo>
                      <a:pt x="2589" y="1"/>
                      <a:pt x="2165" y="90"/>
                      <a:pt x="1784" y="264"/>
                    </a:cubicBezTo>
                    <a:cubicBezTo>
                      <a:pt x="1150" y="555"/>
                      <a:pt x="1" y="1109"/>
                      <a:pt x="1" y="1109"/>
                    </a:cubicBezTo>
                    <a:cubicBezTo>
                      <a:pt x="1" y="1109"/>
                      <a:pt x="1150" y="1109"/>
                      <a:pt x="1612" y="806"/>
                    </a:cubicBezTo>
                    <a:cubicBezTo>
                      <a:pt x="2074" y="515"/>
                      <a:pt x="3078" y="317"/>
                      <a:pt x="3131" y="119"/>
                    </a:cubicBezTo>
                    <a:cubicBezTo>
                      <a:pt x="3146" y="40"/>
                      <a:pt x="3036" y="1"/>
                      <a:pt x="2858"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9"/>
              <p:cNvSpPr/>
              <p:nvPr/>
            </p:nvSpPr>
            <p:spPr>
              <a:xfrm>
                <a:off x="644225" y="2015375"/>
                <a:ext cx="137200" cy="54700"/>
              </a:xfrm>
              <a:custGeom>
                <a:avLst/>
                <a:gdLst/>
                <a:ahLst/>
                <a:cxnLst/>
                <a:rect l="l" t="t" r="r" b="b"/>
                <a:pathLst>
                  <a:path w="5488" h="2188" extrusionOk="0">
                    <a:moveTo>
                      <a:pt x="5136" y="0"/>
                    </a:moveTo>
                    <a:cubicBezTo>
                      <a:pt x="4870" y="0"/>
                      <a:pt x="4479" y="60"/>
                      <a:pt x="4173" y="141"/>
                    </a:cubicBezTo>
                    <a:cubicBezTo>
                      <a:pt x="3619" y="299"/>
                      <a:pt x="2324" y="642"/>
                      <a:pt x="2324" y="642"/>
                    </a:cubicBezTo>
                    <a:cubicBezTo>
                      <a:pt x="2324" y="642"/>
                      <a:pt x="1903" y="524"/>
                      <a:pt x="1419" y="524"/>
                    </a:cubicBezTo>
                    <a:cubicBezTo>
                      <a:pt x="1217" y="524"/>
                      <a:pt x="1004" y="544"/>
                      <a:pt x="806" y="603"/>
                    </a:cubicBezTo>
                    <a:lnTo>
                      <a:pt x="713" y="642"/>
                    </a:lnTo>
                    <a:lnTo>
                      <a:pt x="687" y="656"/>
                    </a:lnTo>
                    <a:cubicBezTo>
                      <a:pt x="528" y="695"/>
                      <a:pt x="396" y="774"/>
                      <a:pt x="277" y="880"/>
                    </a:cubicBezTo>
                    <a:cubicBezTo>
                      <a:pt x="40" y="1131"/>
                      <a:pt x="0" y="1501"/>
                      <a:pt x="172" y="1791"/>
                    </a:cubicBezTo>
                    <a:cubicBezTo>
                      <a:pt x="238" y="1897"/>
                      <a:pt x="330" y="1976"/>
                      <a:pt x="436" y="2042"/>
                    </a:cubicBezTo>
                    <a:cubicBezTo>
                      <a:pt x="542" y="2095"/>
                      <a:pt x="660" y="2148"/>
                      <a:pt x="779" y="2188"/>
                    </a:cubicBezTo>
                    <a:cubicBezTo>
                      <a:pt x="779" y="2188"/>
                      <a:pt x="2760" y="1871"/>
                      <a:pt x="3381" y="1329"/>
                    </a:cubicBezTo>
                    <a:cubicBezTo>
                      <a:pt x="4002" y="788"/>
                      <a:pt x="5296" y="378"/>
                      <a:pt x="5428" y="141"/>
                    </a:cubicBezTo>
                    <a:cubicBezTo>
                      <a:pt x="5487" y="40"/>
                      <a:pt x="5353" y="0"/>
                      <a:pt x="513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9"/>
              <p:cNvSpPr/>
              <p:nvPr/>
            </p:nvSpPr>
            <p:spPr>
              <a:xfrm>
                <a:off x="448100" y="3043050"/>
                <a:ext cx="50200" cy="36000"/>
              </a:xfrm>
              <a:custGeom>
                <a:avLst/>
                <a:gdLst/>
                <a:ahLst/>
                <a:cxnLst/>
                <a:rect l="l" t="t" r="r" b="b"/>
                <a:pathLst>
                  <a:path w="2008" h="1440" extrusionOk="0">
                    <a:moveTo>
                      <a:pt x="2008" y="0"/>
                    </a:moveTo>
                    <a:lnTo>
                      <a:pt x="0" y="79"/>
                    </a:lnTo>
                    <a:lnTo>
                      <a:pt x="172" y="1440"/>
                    </a:lnTo>
                    <a:lnTo>
                      <a:pt x="1915" y="1440"/>
                    </a:lnTo>
                    <a:lnTo>
                      <a:pt x="2008"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9"/>
              <p:cNvSpPr/>
              <p:nvPr/>
            </p:nvSpPr>
            <p:spPr>
              <a:xfrm>
                <a:off x="564325" y="3038075"/>
                <a:ext cx="48875" cy="40975"/>
              </a:xfrm>
              <a:custGeom>
                <a:avLst/>
                <a:gdLst/>
                <a:ahLst/>
                <a:cxnLst/>
                <a:rect l="l" t="t" r="r" b="b"/>
                <a:pathLst>
                  <a:path w="1955" h="1639" extrusionOk="0">
                    <a:moveTo>
                      <a:pt x="1875" y="1"/>
                    </a:moveTo>
                    <a:lnTo>
                      <a:pt x="0" y="54"/>
                    </a:lnTo>
                    <a:lnTo>
                      <a:pt x="211" y="1639"/>
                    </a:lnTo>
                    <a:lnTo>
                      <a:pt x="1955" y="1625"/>
                    </a:lnTo>
                    <a:lnTo>
                      <a:pt x="1875" y="1"/>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9"/>
              <p:cNvSpPr/>
              <p:nvPr/>
            </p:nvSpPr>
            <p:spPr>
              <a:xfrm>
                <a:off x="552750" y="3066725"/>
                <a:ext cx="169725" cy="81000"/>
              </a:xfrm>
              <a:custGeom>
                <a:avLst/>
                <a:gdLst/>
                <a:ahLst/>
                <a:cxnLst/>
                <a:rect l="l" t="t" r="r" b="b"/>
                <a:pathLst>
                  <a:path w="6789" h="3240" extrusionOk="0">
                    <a:moveTo>
                      <a:pt x="2346" y="0"/>
                    </a:moveTo>
                    <a:cubicBezTo>
                      <a:pt x="2039" y="0"/>
                      <a:pt x="1644" y="302"/>
                      <a:pt x="1244" y="302"/>
                    </a:cubicBezTo>
                    <a:cubicBezTo>
                      <a:pt x="1066" y="302"/>
                      <a:pt x="887" y="243"/>
                      <a:pt x="714" y="70"/>
                    </a:cubicBezTo>
                    <a:cubicBezTo>
                      <a:pt x="688" y="64"/>
                      <a:pt x="662" y="61"/>
                      <a:pt x="637" y="61"/>
                    </a:cubicBezTo>
                    <a:cubicBezTo>
                      <a:pt x="433" y="61"/>
                      <a:pt x="269" y="241"/>
                      <a:pt x="305" y="453"/>
                    </a:cubicBezTo>
                    <a:cubicBezTo>
                      <a:pt x="305" y="532"/>
                      <a:pt x="291" y="611"/>
                      <a:pt x="278" y="677"/>
                    </a:cubicBezTo>
                    <a:cubicBezTo>
                      <a:pt x="278" y="743"/>
                      <a:pt x="265" y="796"/>
                      <a:pt x="265" y="862"/>
                    </a:cubicBezTo>
                    <a:cubicBezTo>
                      <a:pt x="173" y="1430"/>
                      <a:pt x="1" y="2315"/>
                      <a:pt x="40" y="2870"/>
                    </a:cubicBezTo>
                    <a:cubicBezTo>
                      <a:pt x="40" y="2989"/>
                      <a:pt x="67" y="3121"/>
                      <a:pt x="133" y="3240"/>
                    </a:cubicBezTo>
                    <a:lnTo>
                      <a:pt x="6710" y="3226"/>
                    </a:lnTo>
                    <a:cubicBezTo>
                      <a:pt x="6776" y="3107"/>
                      <a:pt x="6789" y="2975"/>
                      <a:pt x="6763" y="2857"/>
                    </a:cubicBezTo>
                    <a:cubicBezTo>
                      <a:pt x="6697" y="2579"/>
                      <a:pt x="6432" y="2170"/>
                      <a:pt x="5455" y="1760"/>
                    </a:cubicBezTo>
                    <a:cubicBezTo>
                      <a:pt x="4689" y="1443"/>
                      <a:pt x="3804" y="1140"/>
                      <a:pt x="3276" y="664"/>
                    </a:cubicBezTo>
                    <a:cubicBezTo>
                      <a:pt x="2761" y="202"/>
                      <a:pt x="2563" y="70"/>
                      <a:pt x="2563" y="70"/>
                    </a:cubicBezTo>
                    <a:cubicBezTo>
                      <a:pt x="2497" y="20"/>
                      <a:pt x="2425" y="0"/>
                      <a:pt x="2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9"/>
              <p:cNvSpPr/>
              <p:nvPr/>
            </p:nvSpPr>
            <p:spPr>
              <a:xfrm>
                <a:off x="553750" y="3138125"/>
                <a:ext cx="168725" cy="9600"/>
              </a:xfrm>
              <a:custGeom>
                <a:avLst/>
                <a:gdLst/>
                <a:ahLst/>
                <a:cxnLst/>
                <a:rect l="l" t="t" r="r" b="b"/>
                <a:pathLst>
                  <a:path w="6749" h="384" extrusionOk="0">
                    <a:moveTo>
                      <a:pt x="6723" y="1"/>
                    </a:moveTo>
                    <a:lnTo>
                      <a:pt x="0" y="14"/>
                    </a:lnTo>
                    <a:cubicBezTo>
                      <a:pt x="0" y="133"/>
                      <a:pt x="27" y="265"/>
                      <a:pt x="93" y="384"/>
                    </a:cubicBezTo>
                    <a:lnTo>
                      <a:pt x="6670" y="370"/>
                    </a:lnTo>
                    <a:cubicBezTo>
                      <a:pt x="6736" y="251"/>
                      <a:pt x="6749" y="119"/>
                      <a:pt x="6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9"/>
              <p:cNvSpPr/>
              <p:nvPr/>
            </p:nvSpPr>
            <p:spPr>
              <a:xfrm>
                <a:off x="559350" y="3083650"/>
                <a:ext cx="22150" cy="63750"/>
              </a:xfrm>
              <a:custGeom>
                <a:avLst/>
                <a:gdLst/>
                <a:ahLst/>
                <a:cxnLst/>
                <a:rect l="l" t="t" r="r" b="b"/>
                <a:pathLst>
                  <a:path w="886" h="2550" extrusionOk="0">
                    <a:moveTo>
                      <a:pt x="27" y="0"/>
                    </a:moveTo>
                    <a:cubicBezTo>
                      <a:pt x="27" y="53"/>
                      <a:pt x="14" y="119"/>
                      <a:pt x="1" y="185"/>
                    </a:cubicBezTo>
                    <a:cubicBezTo>
                      <a:pt x="410" y="502"/>
                      <a:pt x="661" y="978"/>
                      <a:pt x="701" y="1506"/>
                    </a:cubicBezTo>
                    <a:cubicBezTo>
                      <a:pt x="727" y="1889"/>
                      <a:pt x="595" y="2259"/>
                      <a:pt x="344" y="2549"/>
                    </a:cubicBezTo>
                    <a:lnTo>
                      <a:pt x="542" y="2549"/>
                    </a:lnTo>
                    <a:cubicBezTo>
                      <a:pt x="767" y="2246"/>
                      <a:pt x="886" y="1863"/>
                      <a:pt x="859" y="1480"/>
                    </a:cubicBezTo>
                    <a:cubicBezTo>
                      <a:pt x="807" y="885"/>
                      <a:pt x="503" y="344"/>
                      <a:pt x="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9"/>
              <p:cNvSpPr/>
              <p:nvPr/>
            </p:nvSpPr>
            <p:spPr>
              <a:xfrm>
                <a:off x="628125" y="3085225"/>
                <a:ext cx="17425" cy="8050"/>
              </a:xfrm>
              <a:custGeom>
                <a:avLst/>
                <a:gdLst/>
                <a:ahLst/>
                <a:cxnLst/>
                <a:rect l="l" t="t" r="r" b="b"/>
                <a:pathLst>
                  <a:path w="697" h="322" extrusionOk="0">
                    <a:moveTo>
                      <a:pt x="578" y="0"/>
                    </a:moveTo>
                    <a:cubicBezTo>
                      <a:pt x="569" y="0"/>
                      <a:pt x="560" y="1"/>
                      <a:pt x="552" y="3"/>
                    </a:cubicBezTo>
                    <a:lnTo>
                      <a:pt x="129" y="109"/>
                    </a:lnTo>
                    <a:cubicBezTo>
                      <a:pt x="1" y="122"/>
                      <a:pt x="22" y="321"/>
                      <a:pt x="144" y="321"/>
                    </a:cubicBezTo>
                    <a:cubicBezTo>
                      <a:pt x="148" y="321"/>
                      <a:pt x="151" y="321"/>
                      <a:pt x="155" y="320"/>
                    </a:cubicBezTo>
                    <a:lnTo>
                      <a:pt x="182" y="320"/>
                    </a:lnTo>
                    <a:lnTo>
                      <a:pt x="591" y="215"/>
                    </a:lnTo>
                    <a:cubicBezTo>
                      <a:pt x="657" y="202"/>
                      <a:pt x="697" y="136"/>
                      <a:pt x="684" y="83"/>
                    </a:cubicBezTo>
                    <a:cubicBezTo>
                      <a:pt x="662" y="28"/>
                      <a:pt x="62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9"/>
              <p:cNvSpPr/>
              <p:nvPr/>
            </p:nvSpPr>
            <p:spPr>
              <a:xfrm>
                <a:off x="619125" y="3076600"/>
                <a:ext cx="16900" cy="8075"/>
              </a:xfrm>
              <a:custGeom>
                <a:avLst/>
                <a:gdLst/>
                <a:ahLst/>
                <a:cxnLst/>
                <a:rect l="l" t="t" r="r" b="b"/>
                <a:pathLst>
                  <a:path w="676" h="323" extrusionOk="0">
                    <a:moveTo>
                      <a:pt x="534" y="0"/>
                    </a:moveTo>
                    <a:cubicBezTo>
                      <a:pt x="524" y="0"/>
                      <a:pt x="513" y="2"/>
                      <a:pt x="502" y="5"/>
                    </a:cubicBezTo>
                    <a:lnTo>
                      <a:pt x="93" y="111"/>
                    </a:lnTo>
                    <a:cubicBezTo>
                      <a:pt x="27" y="124"/>
                      <a:pt x="0" y="177"/>
                      <a:pt x="14" y="243"/>
                    </a:cubicBezTo>
                    <a:cubicBezTo>
                      <a:pt x="14" y="282"/>
                      <a:pt x="66" y="322"/>
                      <a:pt x="119" y="322"/>
                    </a:cubicBezTo>
                    <a:lnTo>
                      <a:pt x="146" y="322"/>
                    </a:lnTo>
                    <a:lnTo>
                      <a:pt x="555" y="216"/>
                    </a:lnTo>
                    <a:cubicBezTo>
                      <a:pt x="676" y="180"/>
                      <a:pt x="642"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9"/>
              <p:cNvSpPr/>
              <p:nvPr/>
            </p:nvSpPr>
            <p:spPr>
              <a:xfrm>
                <a:off x="639600" y="3091125"/>
                <a:ext cx="17200" cy="8075"/>
              </a:xfrm>
              <a:custGeom>
                <a:avLst/>
                <a:gdLst/>
                <a:ahLst/>
                <a:cxnLst/>
                <a:rect l="l" t="t" r="r" b="b"/>
                <a:pathLst>
                  <a:path w="688" h="323" extrusionOk="0">
                    <a:moveTo>
                      <a:pt x="537" y="0"/>
                    </a:moveTo>
                    <a:cubicBezTo>
                      <a:pt x="526" y="0"/>
                      <a:pt x="514" y="2"/>
                      <a:pt x="502" y="5"/>
                    </a:cubicBezTo>
                    <a:lnTo>
                      <a:pt x="93" y="111"/>
                    </a:lnTo>
                    <a:cubicBezTo>
                      <a:pt x="40" y="124"/>
                      <a:pt x="0" y="177"/>
                      <a:pt x="13" y="243"/>
                    </a:cubicBezTo>
                    <a:cubicBezTo>
                      <a:pt x="27" y="283"/>
                      <a:pt x="66" y="322"/>
                      <a:pt x="119" y="322"/>
                    </a:cubicBezTo>
                    <a:lnTo>
                      <a:pt x="145" y="322"/>
                    </a:lnTo>
                    <a:lnTo>
                      <a:pt x="555" y="217"/>
                    </a:lnTo>
                    <a:cubicBezTo>
                      <a:pt x="688" y="180"/>
                      <a:pt x="655"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9"/>
              <p:cNvSpPr/>
              <p:nvPr/>
            </p:nvSpPr>
            <p:spPr>
              <a:xfrm>
                <a:off x="649825" y="3096800"/>
                <a:ext cx="17000" cy="8000"/>
              </a:xfrm>
              <a:custGeom>
                <a:avLst/>
                <a:gdLst/>
                <a:ahLst/>
                <a:cxnLst/>
                <a:rect l="l" t="t" r="r" b="b"/>
                <a:pathLst>
                  <a:path w="680" h="320" extrusionOk="0">
                    <a:moveTo>
                      <a:pt x="526" y="0"/>
                    </a:moveTo>
                    <a:cubicBezTo>
                      <a:pt x="519" y="0"/>
                      <a:pt x="511" y="1"/>
                      <a:pt x="502" y="3"/>
                    </a:cubicBezTo>
                    <a:lnTo>
                      <a:pt x="93" y="108"/>
                    </a:lnTo>
                    <a:cubicBezTo>
                      <a:pt x="27" y="122"/>
                      <a:pt x="1" y="174"/>
                      <a:pt x="14" y="240"/>
                    </a:cubicBezTo>
                    <a:cubicBezTo>
                      <a:pt x="27" y="293"/>
                      <a:pt x="67" y="320"/>
                      <a:pt x="119" y="320"/>
                    </a:cubicBezTo>
                    <a:lnTo>
                      <a:pt x="146" y="320"/>
                    </a:lnTo>
                    <a:lnTo>
                      <a:pt x="555" y="214"/>
                    </a:lnTo>
                    <a:cubicBezTo>
                      <a:pt x="679" y="177"/>
                      <a:pt x="640"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9"/>
              <p:cNvSpPr/>
              <p:nvPr/>
            </p:nvSpPr>
            <p:spPr>
              <a:xfrm>
                <a:off x="660725" y="3102050"/>
                <a:ext cx="16525" cy="8025"/>
              </a:xfrm>
              <a:custGeom>
                <a:avLst/>
                <a:gdLst/>
                <a:ahLst/>
                <a:cxnLst/>
                <a:rect l="l" t="t" r="r" b="b"/>
                <a:pathLst>
                  <a:path w="661" h="321" extrusionOk="0">
                    <a:moveTo>
                      <a:pt x="542" y="1"/>
                    </a:moveTo>
                    <a:cubicBezTo>
                      <a:pt x="533" y="1"/>
                      <a:pt x="524" y="2"/>
                      <a:pt x="515" y="4"/>
                    </a:cubicBezTo>
                    <a:lnTo>
                      <a:pt x="106" y="110"/>
                    </a:lnTo>
                    <a:cubicBezTo>
                      <a:pt x="40" y="123"/>
                      <a:pt x="0" y="176"/>
                      <a:pt x="27" y="242"/>
                    </a:cubicBezTo>
                    <a:cubicBezTo>
                      <a:pt x="40" y="295"/>
                      <a:pt x="80" y="321"/>
                      <a:pt x="132" y="321"/>
                    </a:cubicBezTo>
                    <a:cubicBezTo>
                      <a:pt x="132" y="321"/>
                      <a:pt x="146" y="321"/>
                      <a:pt x="159" y="308"/>
                    </a:cubicBezTo>
                    <a:lnTo>
                      <a:pt x="568" y="215"/>
                    </a:lnTo>
                    <a:cubicBezTo>
                      <a:pt x="621" y="189"/>
                      <a:pt x="661" y="136"/>
                      <a:pt x="647" y="83"/>
                    </a:cubicBezTo>
                    <a:cubicBezTo>
                      <a:pt x="625" y="28"/>
                      <a:pt x="585" y="1"/>
                      <a:pt x="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9"/>
              <p:cNvSpPr/>
              <p:nvPr/>
            </p:nvSpPr>
            <p:spPr>
              <a:xfrm>
                <a:off x="672050" y="3106625"/>
                <a:ext cx="18125" cy="8100"/>
              </a:xfrm>
              <a:custGeom>
                <a:avLst/>
                <a:gdLst/>
                <a:ahLst/>
                <a:cxnLst/>
                <a:rect l="l" t="t" r="r" b="b"/>
                <a:pathLst>
                  <a:path w="725" h="324" extrusionOk="0">
                    <a:moveTo>
                      <a:pt x="583" y="1"/>
                    </a:moveTo>
                    <a:cubicBezTo>
                      <a:pt x="573" y="1"/>
                      <a:pt x="562" y="3"/>
                      <a:pt x="551" y="6"/>
                    </a:cubicBezTo>
                    <a:lnTo>
                      <a:pt x="142" y="112"/>
                    </a:lnTo>
                    <a:cubicBezTo>
                      <a:pt x="1" y="124"/>
                      <a:pt x="21" y="323"/>
                      <a:pt x="155" y="323"/>
                    </a:cubicBezTo>
                    <a:cubicBezTo>
                      <a:pt x="159" y="323"/>
                      <a:pt x="164" y="323"/>
                      <a:pt x="168" y="323"/>
                    </a:cubicBezTo>
                    <a:lnTo>
                      <a:pt x="194" y="323"/>
                    </a:lnTo>
                    <a:lnTo>
                      <a:pt x="604" y="217"/>
                    </a:lnTo>
                    <a:cubicBezTo>
                      <a:pt x="725" y="181"/>
                      <a:pt x="691"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9"/>
              <p:cNvSpPr/>
              <p:nvPr/>
            </p:nvSpPr>
            <p:spPr>
              <a:xfrm>
                <a:off x="371175" y="2336150"/>
                <a:ext cx="255225" cy="152025"/>
              </a:xfrm>
              <a:custGeom>
                <a:avLst/>
                <a:gdLst/>
                <a:ahLst/>
                <a:cxnLst/>
                <a:rect l="l" t="t" r="r" b="b"/>
                <a:pathLst>
                  <a:path w="10209" h="6081" extrusionOk="0">
                    <a:moveTo>
                      <a:pt x="8690" y="1"/>
                    </a:moveTo>
                    <a:lnTo>
                      <a:pt x="185" y="1810"/>
                    </a:lnTo>
                    <a:cubicBezTo>
                      <a:pt x="185" y="1810"/>
                      <a:pt x="0" y="3620"/>
                      <a:pt x="330" y="4927"/>
                    </a:cubicBezTo>
                    <a:cubicBezTo>
                      <a:pt x="344" y="4993"/>
                      <a:pt x="370" y="5059"/>
                      <a:pt x="383" y="5125"/>
                    </a:cubicBezTo>
                    <a:cubicBezTo>
                      <a:pt x="410" y="5218"/>
                      <a:pt x="436" y="5297"/>
                      <a:pt x="476" y="5389"/>
                    </a:cubicBezTo>
                    <a:cubicBezTo>
                      <a:pt x="674" y="5877"/>
                      <a:pt x="1804" y="6080"/>
                      <a:pt x="3216" y="6080"/>
                    </a:cubicBezTo>
                    <a:cubicBezTo>
                      <a:pt x="3871" y="6080"/>
                      <a:pt x="4585" y="6037"/>
                      <a:pt x="5296" y="5957"/>
                    </a:cubicBezTo>
                    <a:cubicBezTo>
                      <a:pt x="7026" y="5759"/>
                      <a:pt x="8743" y="5336"/>
                      <a:pt x="9496" y="4835"/>
                    </a:cubicBezTo>
                    <a:cubicBezTo>
                      <a:pt x="10209" y="4359"/>
                      <a:pt x="8690" y="1"/>
                      <a:pt x="8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9"/>
              <p:cNvSpPr/>
              <p:nvPr/>
            </p:nvSpPr>
            <p:spPr>
              <a:xfrm>
                <a:off x="506525" y="2428275"/>
                <a:ext cx="130775" cy="614450"/>
              </a:xfrm>
              <a:custGeom>
                <a:avLst/>
                <a:gdLst/>
                <a:ahLst/>
                <a:cxnLst/>
                <a:rect l="l" t="t" r="r" b="b"/>
                <a:pathLst>
                  <a:path w="5231" h="24578" extrusionOk="0">
                    <a:moveTo>
                      <a:pt x="4240" y="1"/>
                    </a:moveTo>
                    <a:lnTo>
                      <a:pt x="3408" y="384"/>
                    </a:lnTo>
                    <a:lnTo>
                      <a:pt x="3210" y="476"/>
                    </a:lnTo>
                    <a:lnTo>
                      <a:pt x="1" y="1955"/>
                    </a:lnTo>
                    <a:lnTo>
                      <a:pt x="41" y="2246"/>
                    </a:lnTo>
                    <a:lnTo>
                      <a:pt x="1454" y="14277"/>
                    </a:lnTo>
                    <a:cubicBezTo>
                      <a:pt x="1137" y="16297"/>
                      <a:pt x="2022" y="24578"/>
                      <a:pt x="2022" y="24578"/>
                    </a:cubicBezTo>
                    <a:lnTo>
                      <a:pt x="4518" y="24499"/>
                    </a:lnTo>
                    <a:lnTo>
                      <a:pt x="5231" y="13524"/>
                    </a:lnTo>
                    <a:cubicBezTo>
                      <a:pt x="5204" y="10341"/>
                      <a:pt x="4861" y="5943"/>
                      <a:pt x="4359" y="1163"/>
                    </a:cubicBezTo>
                    <a:cubicBezTo>
                      <a:pt x="4359" y="1084"/>
                      <a:pt x="4346" y="1004"/>
                      <a:pt x="4333" y="938"/>
                    </a:cubicBezTo>
                    <a:cubicBezTo>
                      <a:pt x="4306" y="687"/>
                      <a:pt x="4280" y="436"/>
                      <a:pt x="4253" y="199"/>
                    </a:cubicBezTo>
                    <a:cubicBezTo>
                      <a:pt x="4253" y="133"/>
                      <a:pt x="4240" y="67"/>
                      <a:pt x="4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9"/>
              <p:cNvSpPr/>
              <p:nvPr/>
            </p:nvSpPr>
            <p:spPr>
              <a:xfrm>
                <a:off x="518100" y="2485675"/>
                <a:ext cx="51525" cy="548475"/>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9"/>
              <p:cNvSpPr/>
              <p:nvPr/>
            </p:nvSpPr>
            <p:spPr>
              <a:xfrm>
                <a:off x="563925" y="2390250"/>
                <a:ext cx="51600" cy="67100"/>
              </a:xfrm>
              <a:custGeom>
                <a:avLst/>
                <a:gdLst/>
                <a:ahLst/>
                <a:cxnLst/>
                <a:rect l="l" t="t" r="r" b="b"/>
                <a:pathLst>
                  <a:path w="2064" h="2684" extrusionOk="0">
                    <a:moveTo>
                      <a:pt x="117" y="1"/>
                    </a:moveTo>
                    <a:cubicBezTo>
                      <a:pt x="60" y="1"/>
                      <a:pt x="1" y="46"/>
                      <a:pt x="16" y="122"/>
                    </a:cubicBezTo>
                    <a:cubicBezTo>
                      <a:pt x="16" y="175"/>
                      <a:pt x="227" y="1244"/>
                      <a:pt x="914" y="1997"/>
                    </a:cubicBezTo>
                    <a:cubicBezTo>
                      <a:pt x="1059" y="2155"/>
                      <a:pt x="1218" y="2288"/>
                      <a:pt x="1403" y="2406"/>
                    </a:cubicBezTo>
                    <a:cubicBezTo>
                      <a:pt x="1535" y="2499"/>
                      <a:pt x="1680" y="2565"/>
                      <a:pt x="1839" y="2618"/>
                    </a:cubicBezTo>
                    <a:cubicBezTo>
                      <a:pt x="1918" y="2644"/>
                      <a:pt x="1984" y="2671"/>
                      <a:pt x="2063" y="2684"/>
                    </a:cubicBezTo>
                    <a:cubicBezTo>
                      <a:pt x="2063" y="2605"/>
                      <a:pt x="2050" y="2538"/>
                      <a:pt x="2037" y="2459"/>
                    </a:cubicBezTo>
                    <a:lnTo>
                      <a:pt x="1931" y="2433"/>
                    </a:lnTo>
                    <a:cubicBezTo>
                      <a:pt x="1786" y="2380"/>
                      <a:pt x="1640" y="2314"/>
                      <a:pt x="1508" y="2235"/>
                    </a:cubicBezTo>
                    <a:cubicBezTo>
                      <a:pt x="1363" y="2142"/>
                      <a:pt x="1231" y="2023"/>
                      <a:pt x="1112" y="1905"/>
                    </a:cubicBezTo>
                    <a:cubicBezTo>
                      <a:pt x="425" y="1191"/>
                      <a:pt x="214" y="95"/>
                      <a:pt x="214" y="82"/>
                    </a:cubicBezTo>
                    <a:cubicBezTo>
                      <a:pt x="203" y="26"/>
                      <a:pt x="160"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9"/>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9"/>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9"/>
              <p:cNvSpPr/>
              <p:nvPr/>
            </p:nvSpPr>
            <p:spPr>
              <a:xfrm>
                <a:off x="376125" y="2414250"/>
                <a:ext cx="128450" cy="630800"/>
              </a:xfrm>
              <a:custGeom>
                <a:avLst/>
                <a:gdLst/>
                <a:ahLst/>
                <a:cxnLst/>
                <a:rect l="l" t="t" r="r" b="b"/>
                <a:pathLst>
                  <a:path w="5138" h="25232" extrusionOk="0">
                    <a:moveTo>
                      <a:pt x="525" y="0"/>
                    </a:moveTo>
                    <a:cubicBezTo>
                      <a:pt x="321" y="0"/>
                      <a:pt x="142" y="27"/>
                      <a:pt x="0" y="86"/>
                    </a:cubicBezTo>
                    <a:cubicBezTo>
                      <a:pt x="0" y="86"/>
                      <a:pt x="66" y="760"/>
                      <a:pt x="172" y="1803"/>
                    </a:cubicBezTo>
                    <a:lnTo>
                      <a:pt x="185" y="2001"/>
                    </a:lnTo>
                    <a:lnTo>
                      <a:pt x="212" y="2212"/>
                    </a:lnTo>
                    <a:cubicBezTo>
                      <a:pt x="463" y="4827"/>
                      <a:pt x="885" y="9159"/>
                      <a:pt x="1163" y="11246"/>
                    </a:cubicBezTo>
                    <a:cubicBezTo>
                      <a:pt x="1163" y="11246"/>
                      <a:pt x="1123" y="15168"/>
                      <a:pt x="1281" y="18205"/>
                    </a:cubicBezTo>
                    <a:cubicBezTo>
                      <a:pt x="1413" y="21005"/>
                      <a:pt x="2391" y="24386"/>
                      <a:pt x="2536" y="25231"/>
                    </a:cubicBezTo>
                    <a:lnTo>
                      <a:pt x="5124" y="25231"/>
                    </a:lnTo>
                    <a:lnTo>
                      <a:pt x="5138" y="24862"/>
                    </a:lnTo>
                    <a:lnTo>
                      <a:pt x="5098" y="1446"/>
                    </a:lnTo>
                    <a:cubicBezTo>
                      <a:pt x="4306" y="1090"/>
                      <a:pt x="3513" y="760"/>
                      <a:pt x="2694" y="482"/>
                    </a:cubicBezTo>
                    <a:lnTo>
                      <a:pt x="2483" y="403"/>
                    </a:lnTo>
                    <a:lnTo>
                      <a:pt x="2100" y="284"/>
                    </a:lnTo>
                    <a:lnTo>
                      <a:pt x="1889" y="231"/>
                    </a:lnTo>
                    <a:cubicBezTo>
                      <a:pt x="1388" y="93"/>
                      <a:pt x="91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9"/>
              <p:cNvSpPr/>
              <p:nvPr/>
            </p:nvSpPr>
            <p:spPr>
              <a:xfrm>
                <a:off x="395925" y="2475150"/>
                <a:ext cx="53175" cy="566925"/>
              </a:xfrm>
              <a:custGeom>
                <a:avLst/>
                <a:gdLst/>
                <a:ahLst/>
                <a:cxnLst/>
                <a:rect l="l" t="t" r="r" b="b"/>
                <a:pathLst>
                  <a:path w="2127" h="22677" extrusionOk="0">
                    <a:moveTo>
                      <a:pt x="104" y="1"/>
                    </a:moveTo>
                    <a:cubicBezTo>
                      <a:pt x="52" y="1"/>
                      <a:pt x="1" y="37"/>
                      <a:pt x="1" y="107"/>
                    </a:cubicBezTo>
                    <a:cubicBezTo>
                      <a:pt x="1" y="173"/>
                      <a:pt x="476" y="6868"/>
                      <a:pt x="714" y="8836"/>
                    </a:cubicBezTo>
                    <a:cubicBezTo>
                      <a:pt x="714" y="9074"/>
                      <a:pt x="582" y="14753"/>
                      <a:pt x="886" y="16813"/>
                    </a:cubicBezTo>
                    <a:cubicBezTo>
                      <a:pt x="1189" y="18886"/>
                      <a:pt x="1902" y="22558"/>
                      <a:pt x="1916" y="22584"/>
                    </a:cubicBezTo>
                    <a:cubicBezTo>
                      <a:pt x="1916" y="22637"/>
                      <a:pt x="1969" y="22676"/>
                      <a:pt x="2021" y="22676"/>
                    </a:cubicBezTo>
                    <a:lnTo>
                      <a:pt x="2035" y="22676"/>
                    </a:lnTo>
                    <a:cubicBezTo>
                      <a:pt x="2101" y="22663"/>
                      <a:pt x="2127" y="22610"/>
                      <a:pt x="2127" y="22558"/>
                    </a:cubicBezTo>
                    <a:cubicBezTo>
                      <a:pt x="2127" y="22518"/>
                      <a:pt x="1401" y="18860"/>
                      <a:pt x="1097" y="16773"/>
                    </a:cubicBezTo>
                    <a:cubicBezTo>
                      <a:pt x="780" y="14700"/>
                      <a:pt x="925" y="8889"/>
                      <a:pt x="925" y="8836"/>
                    </a:cubicBezTo>
                    <a:lnTo>
                      <a:pt x="925" y="8823"/>
                    </a:lnTo>
                    <a:cubicBezTo>
                      <a:pt x="687" y="6868"/>
                      <a:pt x="212" y="159"/>
                      <a:pt x="212" y="93"/>
                    </a:cubicBezTo>
                    <a:cubicBezTo>
                      <a:pt x="199" y="31"/>
                      <a:pt x="151" y="1"/>
                      <a:pt x="1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9"/>
              <p:cNvSpPr/>
              <p:nvPr/>
            </p:nvSpPr>
            <p:spPr>
              <a:xfrm>
                <a:off x="415400" y="3061525"/>
                <a:ext cx="98750" cy="86200"/>
              </a:xfrm>
              <a:custGeom>
                <a:avLst/>
                <a:gdLst/>
                <a:ahLst/>
                <a:cxnLst/>
                <a:rect l="l" t="t" r="r" b="b"/>
                <a:pathLst>
                  <a:path w="3950" h="3448" extrusionOk="0">
                    <a:moveTo>
                      <a:pt x="2418" y="1"/>
                    </a:moveTo>
                    <a:cubicBezTo>
                      <a:pt x="1718" y="1"/>
                      <a:pt x="1599" y="133"/>
                      <a:pt x="1480" y="410"/>
                    </a:cubicBezTo>
                    <a:cubicBezTo>
                      <a:pt x="1467" y="436"/>
                      <a:pt x="1322" y="885"/>
                      <a:pt x="1308" y="912"/>
                    </a:cubicBezTo>
                    <a:cubicBezTo>
                      <a:pt x="1163" y="1176"/>
                      <a:pt x="1440" y="1057"/>
                      <a:pt x="701" y="1625"/>
                    </a:cubicBezTo>
                    <a:cubicBezTo>
                      <a:pt x="278" y="1982"/>
                      <a:pt x="14" y="2510"/>
                      <a:pt x="14" y="3078"/>
                    </a:cubicBezTo>
                    <a:cubicBezTo>
                      <a:pt x="1" y="3197"/>
                      <a:pt x="1" y="3329"/>
                      <a:pt x="14" y="3448"/>
                    </a:cubicBezTo>
                    <a:lnTo>
                      <a:pt x="3936" y="3448"/>
                    </a:lnTo>
                    <a:cubicBezTo>
                      <a:pt x="3936" y="3448"/>
                      <a:pt x="3950" y="3368"/>
                      <a:pt x="3950" y="3249"/>
                    </a:cubicBezTo>
                    <a:lnTo>
                      <a:pt x="3950" y="3065"/>
                    </a:lnTo>
                    <a:lnTo>
                      <a:pt x="3950" y="3025"/>
                    </a:lnTo>
                    <a:cubicBezTo>
                      <a:pt x="3950" y="2787"/>
                      <a:pt x="3936" y="2563"/>
                      <a:pt x="3910" y="2338"/>
                    </a:cubicBezTo>
                    <a:cubicBezTo>
                      <a:pt x="3870" y="2114"/>
                      <a:pt x="3818" y="1823"/>
                      <a:pt x="3765" y="1559"/>
                    </a:cubicBezTo>
                    <a:cubicBezTo>
                      <a:pt x="3738" y="1453"/>
                      <a:pt x="3712" y="1348"/>
                      <a:pt x="3686" y="1242"/>
                    </a:cubicBezTo>
                    <a:cubicBezTo>
                      <a:pt x="3646" y="1057"/>
                      <a:pt x="3593" y="872"/>
                      <a:pt x="3540" y="687"/>
                    </a:cubicBezTo>
                    <a:cubicBezTo>
                      <a:pt x="3435" y="450"/>
                      <a:pt x="3355" y="1"/>
                      <a:pt x="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9"/>
              <p:cNvSpPr/>
              <p:nvPr/>
            </p:nvSpPr>
            <p:spPr>
              <a:xfrm>
                <a:off x="497950" y="3092575"/>
                <a:ext cx="16200" cy="50200"/>
              </a:xfrm>
              <a:custGeom>
                <a:avLst/>
                <a:gdLst/>
                <a:ahLst/>
                <a:cxnLst/>
                <a:rect l="l" t="t" r="r" b="b"/>
                <a:pathLst>
                  <a:path w="648" h="2008" extrusionOk="0">
                    <a:moveTo>
                      <a:pt x="384" y="0"/>
                    </a:moveTo>
                    <a:cubicBezTo>
                      <a:pt x="370" y="40"/>
                      <a:pt x="1" y="832"/>
                      <a:pt x="238" y="1492"/>
                    </a:cubicBezTo>
                    <a:cubicBezTo>
                      <a:pt x="318" y="1704"/>
                      <a:pt x="463" y="1889"/>
                      <a:pt x="648" y="2007"/>
                    </a:cubicBezTo>
                    <a:lnTo>
                      <a:pt x="648" y="1823"/>
                    </a:lnTo>
                    <a:lnTo>
                      <a:pt x="648" y="1783"/>
                    </a:lnTo>
                    <a:cubicBezTo>
                      <a:pt x="542" y="1677"/>
                      <a:pt x="463" y="1558"/>
                      <a:pt x="410" y="1413"/>
                    </a:cubicBezTo>
                    <a:cubicBezTo>
                      <a:pt x="265" y="1030"/>
                      <a:pt x="370" y="581"/>
                      <a:pt x="450" y="317"/>
                    </a:cubicBezTo>
                    <a:cubicBezTo>
                      <a:pt x="436" y="211"/>
                      <a:pt x="410" y="106"/>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9"/>
              <p:cNvSpPr/>
              <p:nvPr/>
            </p:nvSpPr>
            <p:spPr>
              <a:xfrm>
                <a:off x="415400" y="3138125"/>
                <a:ext cx="98750" cy="9600"/>
              </a:xfrm>
              <a:custGeom>
                <a:avLst/>
                <a:gdLst/>
                <a:ahLst/>
                <a:cxnLst/>
                <a:rect l="l" t="t" r="r" b="b"/>
                <a:pathLst>
                  <a:path w="3950" h="384" extrusionOk="0">
                    <a:moveTo>
                      <a:pt x="3950" y="1"/>
                    </a:moveTo>
                    <a:lnTo>
                      <a:pt x="14" y="14"/>
                    </a:lnTo>
                    <a:cubicBezTo>
                      <a:pt x="1" y="133"/>
                      <a:pt x="1" y="265"/>
                      <a:pt x="14" y="384"/>
                    </a:cubicBezTo>
                    <a:lnTo>
                      <a:pt x="3923" y="384"/>
                    </a:lnTo>
                    <a:cubicBezTo>
                      <a:pt x="3923" y="384"/>
                      <a:pt x="3950" y="225"/>
                      <a:pt x="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9"/>
              <p:cNvSpPr/>
              <p:nvPr/>
            </p:nvSpPr>
            <p:spPr>
              <a:xfrm>
                <a:off x="451725" y="3085125"/>
                <a:ext cx="31075" cy="7125"/>
              </a:xfrm>
              <a:custGeom>
                <a:avLst/>
                <a:gdLst/>
                <a:ahLst/>
                <a:cxnLst/>
                <a:rect l="l" t="t" r="r" b="b"/>
                <a:pathLst>
                  <a:path w="1243" h="285" extrusionOk="0">
                    <a:moveTo>
                      <a:pt x="565" y="0"/>
                    </a:moveTo>
                    <a:cubicBezTo>
                      <a:pt x="408" y="0"/>
                      <a:pt x="250" y="17"/>
                      <a:pt x="93" y="47"/>
                    </a:cubicBezTo>
                    <a:cubicBezTo>
                      <a:pt x="40" y="74"/>
                      <a:pt x="1" y="126"/>
                      <a:pt x="14" y="192"/>
                    </a:cubicBezTo>
                    <a:cubicBezTo>
                      <a:pt x="37" y="238"/>
                      <a:pt x="80" y="274"/>
                      <a:pt x="134" y="274"/>
                    </a:cubicBezTo>
                    <a:cubicBezTo>
                      <a:pt x="142" y="274"/>
                      <a:pt x="150" y="273"/>
                      <a:pt x="159" y="272"/>
                    </a:cubicBezTo>
                    <a:cubicBezTo>
                      <a:pt x="304" y="240"/>
                      <a:pt x="449" y="224"/>
                      <a:pt x="594" y="224"/>
                    </a:cubicBezTo>
                    <a:cubicBezTo>
                      <a:pt x="753" y="224"/>
                      <a:pt x="912" y="243"/>
                      <a:pt x="1070" y="285"/>
                    </a:cubicBezTo>
                    <a:lnTo>
                      <a:pt x="1097" y="285"/>
                    </a:lnTo>
                    <a:cubicBezTo>
                      <a:pt x="1216" y="285"/>
                      <a:pt x="1242" y="100"/>
                      <a:pt x="1123" y="74"/>
                    </a:cubicBezTo>
                    <a:cubicBezTo>
                      <a:pt x="937" y="23"/>
                      <a:pt x="751"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9"/>
              <p:cNvSpPr/>
              <p:nvPr/>
            </p:nvSpPr>
            <p:spPr>
              <a:xfrm>
                <a:off x="453375" y="3074400"/>
                <a:ext cx="31075" cy="7300"/>
              </a:xfrm>
              <a:custGeom>
                <a:avLst/>
                <a:gdLst/>
                <a:ahLst/>
                <a:cxnLst/>
                <a:rect l="l" t="t" r="r" b="b"/>
                <a:pathLst>
                  <a:path w="1243" h="292" extrusionOk="0">
                    <a:moveTo>
                      <a:pt x="559" y="0"/>
                    </a:moveTo>
                    <a:cubicBezTo>
                      <a:pt x="402" y="0"/>
                      <a:pt x="245" y="17"/>
                      <a:pt x="93" y="53"/>
                    </a:cubicBezTo>
                    <a:cubicBezTo>
                      <a:pt x="27" y="67"/>
                      <a:pt x="1" y="133"/>
                      <a:pt x="14" y="199"/>
                    </a:cubicBezTo>
                    <a:cubicBezTo>
                      <a:pt x="25" y="245"/>
                      <a:pt x="77" y="281"/>
                      <a:pt x="125" y="281"/>
                    </a:cubicBezTo>
                    <a:cubicBezTo>
                      <a:pt x="132" y="281"/>
                      <a:pt x="139" y="280"/>
                      <a:pt x="146" y="278"/>
                    </a:cubicBezTo>
                    <a:cubicBezTo>
                      <a:pt x="285" y="242"/>
                      <a:pt x="427" y="225"/>
                      <a:pt x="568" y="225"/>
                    </a:cubicBezTo>
                    <a:cubicBezTo>
                      <a:pt x="735" y="225"/>
                      <a:pt x="900" y="248"/>
                      <a:pt x="1057" y="291"/>
                    </a:cubicBezTo>
                    <a:lnTo>
                      <a:pt x="1084" y="291"/>
                    </a:lnTo>
                    <a:cubicBezTo>
                      <a:pt x="1216" y="291"/>
                      <a:pt x="1242" y="106"/>
                      <a:pt x="1110" y="67"/>
                    </a:cubicBezTo>
                    <a:cubicBezTo>
                      <a:pt x="931" y="24"/>
                      <a:pt x="745"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9"/>
              <p:cNvSpPr/>
              <p:nvPr/>
            </p:nvSpPr>
            <p:spPr>
              <a:xfrm>
                <a:off x="446750" y="3093875"/>
                <a:ext cx="31075" cy="7300"/>
              </a:xfrm>
              <a:custGeom>
                <a:avLst/>
                <a:gdLst/>
                <a:ahLst/>
                <a:cxnLst/>
                <a:rect l="l" t="t" r="r" b="b"/>
                <a:pathLst>
                  <a:path w="1243" h="292" extrusionOk="0">
                    <a:moveTo>
                      <a:pt x="599" y="0"/>
                    </a:moveTo>
                    <a:cubicBezTo>
                      <a:pt x="442" y="0"/>
                      <a:pt x="285" y="17"/>
                      <a:pt x="134" y="54"/>
                    </a:cubicBezTo>
                    <a:cubicBezTo>
                      <a:pt x="1" y="90"/>
                      <a:pt x="34" y="270"/>
                      <a:pt x="151" y="270"/>
                    </a:cubicBezTo>
                    <a:cubicBezTo>
                      <a:pt x="162" y="270"/>
                      <a:pt x="174" y="268"/>
                      <a:pt x="186" y="265"/>
                    </a:cubicBezTo>
                    <a:cubicBezTo>
                      <a:pt x="318" y="236"/>
                      <a:pt x="449" y="223"/>
                      <a:pt x="580" y="223"/>
                    </a:cubicBezTo>
                    <a:cubicBezTo>
                      <a:pt x="753" y="223"/>
                      <a:pt x="925" y="246"/>
                      <a:pt x="1098" y="291"/>
                    </a:cubicBezTo>
                    <a:lnTo>
                      <a:pt x="1124" y="291"/>
                    </a:lnTo>
                    <a:cubicBezTo>
                      <a:pt x="1177" y="291"/>
                      <a:pt x="1217" y="252"/>
                      <a:pt x="1230" y="212"/>
                    </a:cubicBezTo>
                    <a:cubicBezTo>
                      <a:pt x="1243" y="146"/>
                      <a:pt x="1217" y="80"/>
                      <a:pt x="1151" y="67"/>
                    </a:cubicBezTo>
                    <a:cubicBezTo>
                      <a:pt x="972" y="24"/>
                      <a:pt x="785" y="0"/>
                      <a:pt x="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9"/>
              <p:cNvSpPr/>
              <p:nvPr/>
            </p:nvSpPr>
            <p:spPr>
              <a:xfrm>
                <a:off x="442825" y="3104000"/>
                <a:ext cx="30400" cy="7075"/>
              </a:xfrm>
              <a:custGeom>
                <a:avLst/>
                <a:gdLst/>
                <a:ahLst/>
                <a:cxnLst/>
                <a:rect l="l" t="t" r="r" b="b"/>
                <a:pathLst>
                  <a:path w="1216" h="283" extrusionOk="0">
                    <a:moveTo>
                      <a:pt x="581" y="0"/>
                    </a:moveTo>
                    <a:cubicBezTo>
                      <a:pt x="416" y="0"/>
                      <a:pt x="251" y="20"/>
                      <a:pt x="93" y="58"/>
                    </a:cubicBezTo>
                    <a:cubicBezTo>
                      <a:pt x="26" y="71"/>
                      <a:pt x="0" y="137"/>
                      <a:pt x="13" y="190"/>
                    </a:cubicBezTo>
                    <a:cubicBezTo>
                      <a:pt x="24" y="245"/>
                      <a:pt x="72" y="273"/>
                      <a:pt x="118" y="273"/>
                    </a:cubicBezTo>
                    <a:cubicBezTo>
                      <a:pt x="127" y="273"/>
                      <a:pt x="137" y="272"/>
                      <a:pt x="145" y="269"/>
                    </a:cubicBezTo>
                    <a:cubicBezTo>
                      <a:pt x="290" y="238"/>
                      <a:pt x="438" y="221"/>
                      <a:pt x="585" y="221"/>
                    </a:cubicBezTo>
                    <a:cubicBezTo>
                      <a:pt x="746" y="221"/>
                      <a:pt x="905" y="241"/>
                      <a:pt x="1057" y="283"/>
                    </a:cubicBezTo>
                    <a:lnTo>
                      <a:pt x="1083" y="283"/>
                    </a:lnTo>
                    <a:cubicBezTo>
                      <a:pt x="1136" y="283"/>
                      <a:pt x="1175" y="256"/>
                      <a:pt x="1189" y="203"/>
                    </a:cubicBezTo>
                    <a:cubicBezTo>
                      <a:pt x="1215" y="151"/>
                      <a:pt x="1175" y="84"/>
                      <a:pt x="1109" y="71"/>
                    </a:cubicBezTo>
                    <a:cubicBezTo>
                      <a:pt x="938" y="23"/>
                      <a:pt x="759"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9"/>
              <p:cNvSpPr/>
              <p:nvPr/>
            </p:nvSpPr>
            <p:spPr>
              <a:xfrm>
                <a:off x="380750" y="2408575"/>
                <a:ext cx="69025" cy="61650"/>
              </a:xfrm>
              <a:custGeom>
                <a:avLst/>
                <a:gdLst/>
                <a:ahLst/>
                <a:cxnLst/>
                <a:rect l="l" t="t" r="r" b="b"/>
                <a:pathLst>
                  <a:path w="2761" h="2466" extrusionOk="0">
                    <a:moveTo>
                      <a:pt x="2645" y="1"/>
                    </a:moveTo>
                    <a:cubicBezTo>
                      <a:pt x="2602" y="1"/>
                      <a:pt x="2559" y="34"/>
                      <a:pt x="2549" y="75"/>
                    </a:cubicBezTo>
                    <a:cubicBezTo>
                      <a:pt x="2470" y="260"/>
                      <a:pt x="2391" y="445"/>
                      <a:pt x="2298" y="630"/>
                    </a:cubicBezTo>
                    <a:cubicBezTo>
                      <a:pt x="2193" y="815"/>
                      <a:pt x="2087" y="1000"/>
                      <a:pt x="1968" y="1172"/>
                    </a:cubicBezTo>
                    <a:cubicBezTo>
                      <a:pt x="1677" y="1581"/>
                      <a:pt x="1294" y="1990"/>
                      <a:pt x="806" y="2162"/>
                    </a:cubicBezTo>
                    <a:cubicBezTo>
                      <a:pt x="641" y="2223"/>
                      <a:pt x="459" y="2255"/>
                      <a:pt x="279" y="2255"/>
                    </a:cubicBezTo>
                    <a:cubicBezTo>
                      <a:pt x="185" y="2255"/>
                      <a:pt x="91" y="2246"/>
                      <a:pt x="0" y="2228"/>
                    </a:cubicBezTo>
                    <a:lnTo>
                      <a:pt x="0" y="2228"/>
                    </a:lnTo>
                    <a:lnTo>
                      <a:pt x="27" y="2439"/>
                    </a:lnTo>
                    <a:cubicBezTo>
                      <a:pt x="123" y="2457"/>
                      <a:pt x="220" y="2466"/>
                      <a:pt x="317" y="2466"/>
                    </a:cubicBezTo>
                    <a:cubicBezTo>
                      <a:pt x="509" y="2466"/>
                      <a:pt x="700" y="2431"/>
                      <a:pt x="885" y="2360"/>
                    </a:cubicBezTo>
                    <a:cubicBezTo>
                      <a:pt x="1427" y="2162"/>
                      <a:pt x="1836" y="1726"/>
                      <a:pt x="2140" y="1290"/>
                    </a:cubicBezTo>
                    <a:cubicBezTo>
                      <a:pt x="2272" y="1106"/>
                      <a:pt x="2391" y="907"/>
                      <a:pt x="2496" y="696"/>
                    </a:cubicBezTo>
                    <a:cubicBezTo>
                      <a:pt x="2589" y="511"/>
                      <a:pt x="2668" y="326"/>
                      <a:pt x="2747" y="141"/>
                    </a:cubicBezTo>
                    <a:cubicBezTo>
                      <a:pt x="2760" y="89"/>
                      <a:pt x="2734" y="23"/>
                      <a:pt x="2681" y="9"/>
                    </a:cubicBezTo>
                    <a:cubicBezTo>
                      <a:pt x="2670" y="4"/>
                      <a:pt x="2657" y="1"/>
                      <a:pt x="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9"/>
              <p:cNvSpPr/>
              <p:nvPr/>
            </p:nvSpPr>
            <p:spPr>
              <a:xfrm>
                <a:off x="371175" y="1960100"/>
                <a:ext cx="202750" cy="385975"/>
              </a:xfrm>
              <a:custGeom>
                <a:avLst/>
                <a:gdLst/>
                <a:ahLst/>
                <a:cxnLst/>
                <a:rect l="l" t="t" r="r" b="b"/>
                <a:pathLst>
                  <a:path w="8110" h="15439" extrusionOk="0">
                    <a:moveTo>
                      <a:pt x="3038" y="1"/>
                    </a:moveTo>
                    <a:cubicBezTo>
                      <a:pt x="2853" y="133"/>
                      <a:pt x="2655" y="265"/>
                      <a:pt x="2457" y="357"/>
                    </a:cubicBezTo>
                    <a:lnTo>
                      <a:pt x="2338" y="423"/>
                    </a:lnTo>
                    <a:cubicBezTo>
                      <a:pt x="2245" y="463"/>
                      <a:pt x="2153" y="516"/>
                      <a:pt x="2034" y="555"/>
                    </a:cubicBezTo>
                    <a:cubicBezTo>
                      <a:pt x="1638" y="701"/>
                      <a:pt x="1413" y="661"/>
                      <a:pt x="1281" y="1084"/>
                    </a:cubicBezTo>
                    <a:cubicBezTo>
                      <a:pt x="1162" y="1506"/>
                      <a:pt x="1044" y="1969"/>
                      <a:pt x="938" y="2418"/>
                    </a:cubicBezTo>
                    <a:cubicBezTo>
                      <a:pt x="727" y="3276"/>
                      <a:pt x="555" y="4161"/>
                      <a:pt x="410" y="5046"/>
                    </a:cubicBezTo>
                    <a:cubicBezTo>
                      <a:pt x="132" y="6789"/>
                      <a:pt x="0" y="8559"/>
                      <a:pt x="0" y="10328"/>
                    </a:cubicBezTo>
                    <a:cubicBezTo>
                      <a:pt x="0" y="11372"/>
                      <a:pt x="79" y="12507"/>
                      <a:pt x="740" y="13326"/>
                    </a:cubicBezTo>
                    <a:cubicBezTo>
                      <a:pt x="1400" y="14145"/>
                      <a:pt x="2430" y="14462"/>
                      <a:pt x="3421" y="14726"/>
                    </a:cubicBezTo>
                    <a:cubicBezTo>
                      <a:pt x="4160" y="14924"/>
                      <a:pt x="4913" y="15122"/>
                      <a:pt x="5666" y="15307"/>
                    </a:cubicBezTo>
                    <a:cubicBezTo>
                      <a:pt x="5958" y="15376"/>
                      <a:pt x="6281" y="15438"/>
                      <a:pt x="6589" y="15438"/>
                    </a:cubicBezTo>
                    <a:cubicBezTo>
                      <a:pt x="6935" y="15438"/>
                      <a:pt x="7263" y="15360"/>
                      <a:pt x="7515" y="15122"/>
                    </a:cubicBezTo>
                    <a:cubicBezTo>
                      <a:pt x="7845" y="14805"/>
                      <a:pt x="7871" y="14343"/>
                      <a:pt x="7858" y="13920"/>
                    </a:cubicBezTo>
                    <a:cubicBezTo>
                      <a:pt x="7845" y="13564"/>
                      <a:pt x="7871" y="13194"/>
                      <a:pt x="7898" y="12851"/>
                    </a:cubicBezTo>
                    <a:cubicBezTo>
                      <a:pt x="7964" y="11741"/>
                      <a:pt x="7819" y="10592"/>
                      <a:pt x="7805" y="9483"/>
                    </a:cubicBezTo>
                    <a:cubicBezTo>
                      <a:pt x="7792" y="7238"/>
                      <a:pt x="7871" y="4993"/>
                      <a:pt x="8056" y="2761"/>
                    </a:cubicBezTo>
                    <a:cubicBezTo>
                      <a:pt x="8109" y="2404"/>
                      <a:pt x="8096" y="2035"/>
                      <a:pt x="8017" y="1678"/>
                    </a:cubicBezTo>
                    <a:cubicBezTo>
                      <a:pt x="7832" y="1018"/>
                      <a:pt x="7277" y="991"/>
                      <a:pt x="6722" y="780"/>
                    </a:cubicBezTo>
                    <a:cubicBezTo>
                      <a:pt x="6670" y="767"/>
                      <a:pt x="6617" y="740"/>
                      <a:pt x="6577" y="714"/>
                    </a:cubicBezTo>
                    <a:lnTo>
                      <a:pt x="6471" y="674"/>
                    </a:lnTo>
                    <a:cubicBezTo>
                      <a:pt x="6141" y="529"/>
                      <a:pt x="5864" y="291"/>
                      <a:pt x="5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9"/>
              <p:cNvSpPr/>
              <p:nvPr/>
            </p:nvSpPr>
            <p:spPr>
              <a:xfrm>
                <a:off x="455700" y="2026800"/>
                <a:ext cx="68700" cy="309725"/>
              </a:xfrm>
              <a:custGeom>
                <a:avLst/>
                <a:gdLst/>
                <a:ahLst/>
                <a:cxnLst/>
                <a:rect l="l" t="t" r="r" b="b"/>
                <a:pathLst>
                  <a:path w="2748" h="12389" extrusionOk="0">
                    <a:moveTo>
                      <a:pt x="1492" y="0"/>
                    </a:moveTo>
                    <a:lnTo>
                      <a:pt x="938" y="14"/>
                    </a:lnTo>
                    <a:lnTo>
                      <a:pt x="859" y="766"/>
                    </a:lnTo>
                    <a:lnTo>
                      <a:pt x="832" y="1083"/>
                    </a:lnTo>
                    <a:lnTo>
                      <a:pt x="753" y="1797"/>
                    </a:lnTo>
                    <a:lnTo>
                      <a:pt x="726" y="2114"/>
                    </a:lnTo>
                    <a:lnTo>
                      <a:pt x="660" y="2840"/>
                    </a:lnTo>
                    <a:lnTo>
                      <a:pt x="621" y="3157"/>
                    </a:lnTo>
                    <a:lnTo>
                      <a:pt x="555" y="3870"/>
                    </a:lnTo>
                    <a:lnTo>
                      <a:pt x="515" y="4200"/>
                    </a:lnTo>
                    <a:lnTo>
                      <a:pt x="449" y="4913"/>
                    </a:lnTo>
                    <a:lnTo>
                      <a:pt x="410" y="5230"/>
                    </a:lnTo>
                    <a:lnTo>
                      <a:pt x="343" y="5957"/>
                    </a:lnTo>
                    <a:lnTo>
                      <a:pt x="317" y="6274"/>
                    </a:lnTo>
                    <a:lnTo>
                      <a:pt x="238" y="6987"/>
                    </a:lnTo>
                    <a:lnTo>
                      <a:pt x="211" y="7304"/>
                    </a:lnTo>
                    <a:lnTo>
                      <a:pt x="132" y="8030"/>
                    </a:lnTo>
                    <a:lnTo>
                      <a:pt x="106" y="8347"/>
                    </a:lnTo>
                    <a:lnTo>
                      <a:pt x="27" y="9060"/>
                    </a:lnTo>
                    <a:lnTo>
                      <a:pt x="0" y="9377"/>
                    </a:lnTo>
                    <a:lnTo>
                      <a:pt x="0" y="9430"/>
                    </a:lnTo>
                    <a:lnTo>
                      <a:pt x="198" y="9826"/>
                    </a:lnTo>
                    <a:lnTo>
                      <a:pt x="304" y="10011"/>
                    </a:lnTo>
                    <a:lnTo>
                      <a:pt x="528" y="10434"/>
                    </a:lnTo>
                    <a:lnTo>
                      <a:pt x="621" y="10632"/>
                    </a:lnTo>
                    <a:lnTo>
                      <a:pt x="845" y="11054"/>
                    </a:lnTo>
                    <a:lnTo>
                      <a:pt x="938" y="11239"/>
                    </a:lnTo>
                    <a:lnTo>
                      <a:pt x="1162" y="11662"/>
                    </a:lnTo>
                    <a:lnTo>
                      <a:pt x="1255" y="11860"/>
                    </a:lnTo>
                    <a:lnTo>
                      <a:pt x="1532" y="12388"/>
                    </a:lnTo>
                    <a:lnTo>
                      <a:pt x="2100" y="11015"/>
                    </a:lnTo>
                    <a:lnTo>
                      <a:pt x="2298" y="10526"/>
                    </a:lnTo>
                    <a:lnTo>
                      <a:pt x="2747" y="9443"/>
                    </a:lnTo>
                    <a:lnTo>
                      <a:pt x="2747" y="9430"/>
                    </a:lnTo>
                    <a:lnTo>
                      <a:pt x="2721" y="9179"/>
                    </a:lnTo>
                    <a:lnTo>
                      <a:pt x="2641" y="8598"/>
                    </a:lnTo>
                    <a:lnTo>
                      <a:pt x="2602" y="8347"/>
                    </a:lnTo>
                    <a:lnTo>
                      <a:pt x="2523" y="7779"/>
                    </a:lnTo>
                    <a:lnTo>
                      <a:pt x="2496" y="7528"/>
                    </a:lnTo>
                    <a:lnTo>
                      <a:pt x="2417" y="6960"/>
                    </a:lnTo>
                    <a:lnTo>
                      <a:pt x="2390" y="6709"/>
                    </a:lnTo>
                    <a:lnTo>
                      <a:pt x="2311" y="6128"/>
                    </a:lnTo>
                    <a:lnTo>
                      <a:pt x="2272" y="5877"/>
                    </a:lnTo>
                    <a:lnTo>
                      <a:pt x="2192" y="5309"/>
                    </a:lnTo>
                    <a:lnTo>
                      <a:pt x="2166" y="5059"/>
                    </a:lnTo>
                    <a:lnTo>
                      <a:pt x="2087" y="4491"/>
                    </a:lnTo>
                    <a:lnTo>
                      <a:pt x="2047" y="4240"/>
                    </a:lnTo>
                    <a:lnTo>
                      <a:pt x="1981" y="3659"/>
                    </a:lnTo>
                    <a:lnTo>
                      <a:pt x="1941" y="3408"/>
                    </a:lnTo>
                    <a:lnTo>
                      <a:pt x="1862" y="2840"/>
                    </a:lnTo>
                    <a:lnTo>
                      <a:pt x="1836" y="2589"/>
                    </a:lnTo>
                    <a:lnTo>
                      <a:pt x="1757" y="2021"/>
                    </a:lnTo>
                    <a:lnTo>
                      <a:pt x="1717" y="1770"/>
                    </a:lnTo>
                    <a:lnTo>
                      <a:pt x="1651" y="1189"/>
                    </a:lnTo>
                    <a:lnTo>
                      <a:pt x="1611" y="938"/>
                    </a:lnTo>
                    <a:lnTo>
                      <a:pt x="1532" y="370"/>
                    </a:lnTo>
                    <a:lnTo>
                      <a:pt x="1506" y="119"/>
                    </a:lnTo>
                    <a:lnTo>
                      <a:pt x="14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9"/>
              <p:cNvSpPr/>
              <p:nvPr/>
            </p:nvSpPr>
            <p:spPr>
              <a:xfrm>
                <a:off x="342450" y="1973975"/>
                <a:ext cx="273725" cy="437475"/>
              </a:xfrm>
              <a:custGeom>
                <a:avLst/>
                <a:gdLst/>
                <a:ahLst/>
                <a:cxnLst/>
                <a:rect l="l" t="t" r="r" b="b"/>
                <a:pathLst>
                  <a:path w="10949" h="17499" extrusionOk="0">
                    <a:moveTo>
                      <a:pt x="3183" y="0"/>
                    </a:moveTo>
                    <a:cubicBezTo>
                      <a:pt x="2866" y="119"/>
                      <a:pt x="2536" y="199"/>
                      <a:pt x="2206" y="265"/>
                    </a:cubicBezTo>
                    <a:cubicBezTo>
                      <a:pt x="1030" y="449"/>
                      <a:pt x="357" y="1691"/>
                      <a:pt x="238" y="3711"/>
                    </a:cubicBezTo>
                    <a:cubicBezTo>
                      <a:pt x="172" y="4728"/>
                      <a:pt x="106" y="5692"/>
                      <a:pt x="66" y="6617"/>
                    </a:cubicBezTo>
                    <a:lnTo>
                      <a:pt x="66" y="6802"/>
                    </a:lnTo>
                    <a:cubicBezTo>
                      <a:pt x="0" y="7885"/>
                      <a:pt x="0" y="8981"/>
                      <a:pt x="66" y="10064"/>
                    </a:cubicBezTo>
                    <a:cubicBezTo>
                      <a:pt x="80" y="10288"/>
                      <a:pt x="106" y="10513"/>
                      <a:pt x="119" y="10724"/>
                    </a:cubicBezTo>
                    <a:cubicBezTo>
                      <a:pt x="238" y="11833"/>
                      <a:pt x="661" y="15558"/>
                      <a:pt x="1044" y="16601"/>
                    </a:cubicBezTo>
                    <a:cubicBezTo>
                      <a:pt x="2310" y="17193"/>
                      <a:pt x="3693" y="17498"/>
                      <a:pt x="5088" y="17498"/>
                    </a:cubicBezTo>
                    <a:cubicBezTo>
                      <a:pt x="5250" y="17498"/>
                      <a:pt x="5412" y="17494"/>
                      <a:pt x="5573" y="17486"/>
                    </a:cubicBezTo>
                    <a:lnTo>
                      <a:pt x="7158" y="17301"/>
                    </a:lnTo>
                    <a:cubicBezTo>
                      <a:pt x="8730" y="16997"/>
                      <a:pt x="10103" y="16363"/>
                      <a:pt x="10948" y="15558"/>
                    </a:cubicBezTo>
                    <a:cubicBezTo>
                      <a:pt x="10803" y="14990"/>
                      <a:pt x="10658" y="14263"/>
                      <a:pt x="10513" y="13497"/>
                    </a:cubicBezTo>
                    <a:cubicBezTo>
                      <a:pt x="10473" y="13313"/>
                      <a:pt x="10433" y="13128"/>
                      <a:pt x="10407" y="12943"/>
                    </a:cubicBezTo>
                    <a:cubicBezTo>
                      <a:pt x="10183" y="11781"/>
                      <a:pt x="9998" y="10618"/>
                      <a:pt x="9905" y="9945"/>
                    </a:cubicBezTo>
                    <a:cubicBezTo>
                      <a:pt x="9879" y="9720"/>
                      <a:pt x="9852" y="9496"/>
                      <a:pt x="9826" y="9285"/>
                    </a:cubicBezTo>
                    <a:cubicBezTo>
                      <a:pt x="9800" y="9073"/>
                      <a:pt x="9773" y="8875"/>
                      <a:pt x="9747" y="8677"/>
                    </a:cubicBezTo>
                    <a:cubicBezTo>
                      <a:pt x="9733" y="8439"/>
                      <a:pt x="9707" y="8228"/>
                      <a:pt x="9694" y="8017"/>
                    </a:cubicBezTo>
                    <a:cubicBezTo>
                      <a:pt x="9681" y="7805"/>
                      <a:pt x="9654" y="7555"/>
                      <a:pt x="9654" y="7343"/>
                    </a:cubicBezTo>
                    <a:cubicBezTo>
                      <a:pt x="9641" y="7119"/>
                      <a:pt x="9628" y="6894"/>
                      <a:pt x="9628" y="6670"/>
                    </a:cubicBezTo>
                    <a:cubicBezTo>
                      <a:pt x="9562" y="3751"/>
                      <a:pt x="10103" y="2298"/>
                      <a:pt x="9958" y="1598"/>
                    </a:cubicBezTo>
                    <a:cubicBezTo>
                      <a:pt x="9747" y="542"/>
                      <a:pt x="8769" y="555"/>
                      <a:pt x="7871" y="225"/>
                    </a:cubicBezTo>
                    <a:lnTo>
                      <a:pt x="7832" y="251"/>
                    </a:lnTo>
                    <a:lnTo>
                      <a:pt x="5904" y="8836"/>
                    </a:lnTo>
                    <a:lnTo>
                      <a:pt x="3236" y="14"/>
                    </a:lnTo>
                    <a:lnTo>
                      <a:pt x="3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9"/>
              <p:cNvSpPr/>
              <p:nvPr/>
            </p:nvSpPr>
            <p:spPr>
              <a:xfrm>
                <a:off x="547475" y="2282675"/>
                <a:ext cx="57800" cy="28750"/>
              </a:xfrm>
              <a:custGeom>
                <a:avLst/>
                <a:gdLst/>
                <a:ahLst/>
                <a:cxnLst/>
                <a:rect l="l" t="t" r="r" b="b"/>
                <a:pathLst>
                  <a:path w="2312" h="1150" extrusionOk="0">
                    <a:moveTo>
                      <a:pt x="119" y="1"/>
                    </a:moveTo>
                    <a:lnTo>
                      <a:pt x="1" y="463"/>
                    </a:lnTo>
                    <a:cubicBezTo>
                      <a:pt x="753" y="740"/>
                      <a:pt x="1519" y="978"/>
                      <a:pt x="2312" y="1149"/>
                    </a:cubicBezTo>
                    <a:cubicBezTo>
                      <a:pt x="2272" y="965"/>
                      <a:pt x="2232" y="780"/>
                      <a:pt x="2206" y="595"/>
                    </a:cubicBezTo>
                    <a:cubicBezTo>
                      <a:pt x="1242" y="357"/>
                      <a:pt x="119"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9"/>
              <p:cNvSpPr/>
              <p:nvPr/>
            </p:nvSpPr>
            <p:spPr>
              <a:xfrm>
                <a:off x="363250" y="2294225"/>
                <a:ext cx="74625" cy="48225"/>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9"/>
              <p:cNvSpPr/>
              <p:nvPr/>
            </p:nvSpPr>
            <p:spPr>
              <a:xfrm>
                <a:off x="490025" y="1977975"/>
                <a:ext cx="77625" cy="216900"/>
              </a:xfrm>
              <a:custGeom>
                <a:avLst/>
                <a:gdLst/>
                <a:ahLst/>
                <a:cxnLst/>
                <a:rect l="l" t="t" r="r" b="b"/>
                <a:pathLst>
                  <a:path w="3105" h="8676" extrusionOk="0">
                    <a:moveTo>
                      <a:pt x="2328" y="0"/>
                    </a:moveTo>
                    <a:cubicBezTo>
                      <a:pt x="2192" y="0"/>
                      <a:pt x="2055" y="30"/>
                      <a:pt x="1929" y="91"/>
                    </a:cubicBezTo>
                    <a:lnTo>
                      <a:pt x="1" y="8676"/>
                    </a:lnTo>
                    <a:lnTo>
                      <a:pt x="1" y="8676"/>
                    </a:lnTo>
                    <a:lnTo>
                      <a:pt x="1599" y="7474"/>
                    </a:lnTo>
                    <a:lnTo>
                      <a:pt x="2338" y="4199"/>
                    </a:lnTo>
                    <a:lnTo>
                      <a:pt x="1678" y="3802"/>
                    </a:lnTo>
                    <a:lnTo>
                      <a:pt x="2668" y="3221"/>
                    </a:lnTo>
                    <a:lnTo>
                      <a:pt x="3104" y="422"/>
                    </a:lnTo>
                    <a:cubicBezTo>
                      <a:pt x="2931" y="148"/>
                      <a:pt x="2632"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9"/>
              <p:cNvSpPr/>
              <p:nvPr/>
            </p:nvSpPr>
            <p:spPr>
              <a:xfrm>
                <a:off x="402525" y="1970175"/>
                <a:ext cx="87525" cy="224700"/>
              </a:xfrm>
              <a:custGeom>
                <a:avLst/>
                <a:gdLst/>
                <a:ahLst/>
                <a:cxnLst/>
                <a:rect l="l" t="t" r="r" b="b"/>
                <a:pathLst>
                  <a:path w="3501" h="8988" extrusionOk="0">
                    <a:moveTo>
                      <a:pt x="681" y="0"/>
                    </a:moveTo>
                    <a:cubicBezTo>
                      <a:pt x="461" y="0"/>
                      <a:pt x="209" y="84"/>
                      <a:pt x="1" y="377"/>
                    </a:cubicBezTo>
                    <a:lnTo>
                      <a:pt x="608" y="3547"/>
                    </a:lnTo>
                    <a:lnTo>
                      <a:pt x="1599" y="4128"/>
                    </a:lnTo>
                    <a:lnTo>
                      <a:pt x="939" y="4524"/>
                    </a:lnTo>
                    <a:lnTo>
                      <a:pt x="1691" y="7799"/>
                    </a:lnTo>
                    <a:lnTo>
                      <a:pt x="3501" y="8988"/>
                    </a:lnTo>
                    <a:lnTo>
                      <a:pt x="1216" y="152"/>
                    </a:lnTo>
                    <a:cubicBezTo>
                      <a:pt x="1216" y="152"/>
                      <a:pt x="977"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9"/>
              <p:cNvSpPr/>
              <p:nvPr/>
            </p:nvSpPr>
            <p:spPr>
              <a:xfrm>
                <a:off x="493325" y="2352475"/>
                <a:ext cx="10450" cy="9825"/>
              </a:xfrm>
              <a:custGeom>
                <a:avLst/>
                <a:gdLst/>
                <a:ahLst/>
                <a:cxnLst/>
                <a:rect l="l" t="t" r="r" b="b"/>
                <a:pathLst>
                  <a:path w="418" h="393" extrusionOk="0">
                    <a:moveTo>
                      <a:pt x="205" y="1"/>
                    </a:moveTo>
                    <a:cubicBezTo>
                      <a:pt x="115" y="1"/>
                      <a:pt x="26" y="58"/>
                      <a:pt x="14" y="180"/>
                    </a:cubicBezTo>
                    <a:cubicBezTo>
                      <a:pt x="1" y="286"/>
                      <a:pt x="80" y="391"/>
                      <a:pt x="199" y="391"/>
                    </a:cubicBezTo>
                    <a:cubicBezTo>
                      <a:pt x="207" y="392"/>
                      <a:pt x="214" y="393"/>
                      <a:pt x="222" y="393"/>
                    </a:cubicBezTo>
                    <a:cubicBezTo>
                      <a:pt x="318" y="393"/>
                      <a:pt x="398" y="317"/>
                      <a:pt x="410" y="220"/>
                    </a:cubicBezTo>
                    <a:cubicBezTo>
                      <a:pt x="417" y="78"/>
                      <a:pt x="310"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9"/>
              <p:cNvSpPr/>
              <p:nvPr/>
            </p:nvSpPr>
            <p:spPr>
              <a:xfrm>
                <a:off x="489575" y="2316000"/>
                <a:ext cx="12025" cy="9975"/>
              </a:xfrm>
              <a:custGeom>
                <a:avLst/>
                <a:gdLst/>
                <a:ahLst/>
                <a:cxnLst/>
                <a:rect l="l" t="t" r="r" b="b"/>
                <a:pathLst>
                  <a:path w="481" h="399" extrusionOk="0">
                    <a:moveTo>
                      <a:pt x="271" y="0"/>
                    </a:moveTo>
                    <a:cubicBezTo>
                      <a:pt x="30" y="0"/>
                      <a:pt x="1" y="372"/>
                      <a:pt x="256" y="398"/>
                    </a:cubicBezTo>
                    <a:cubicBezTo>
                      <a:pt x="263" y="398"/>
                      <a:pt x="270" y="399"/>
                      <a:pt x="277" y="399"/>
                    </a:cubicBezTo>
                    <a:cubicBezTo>
                      <a:pt x="375" y="399"/>
                      <a:pt x="468" y="312"/>
                      <a:pt x="468" y="213"/>
                    </a:cubicBezTo>
                    <a:cubicBezTo>
                      <a:pt x="481" y="107"/>
                      <a:pt x="402" y="15"/>
                      <a:pt x="296" y="1"/>
                    </a:cubicBezTo>
                    <a:cubicBezTo>
                      <a:pt x="287" y="1"/>
                      <a:pt x="27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9"/>
              <p:cNvSpPr/>
              <p:nvPr/>
            </p:nvSpPr>
            <p:spPr>
              <a:xfrm>
                <a:off x="487800" y="2279700"/>
                <a:ext cx="11825" cy="9700"/>
              </a:xfrm>
              <a:custGeom>
                <a:avLst/>
                <a:gdLst/>
                <a:ahLst/>
                <a:cxnLst/>
                <a:rect l="l" t="t" r="r" b="b"/>
                <a:pathLst>
                  <a:path w="473" h="388" extrusionOk="0">
                    <a:moveTo>
                      <a:pt x="258" y="0"/>
                    </a:moveTo>
                    <a:cubicBezTo>
                      <a:pt x="96" y="0"/>
                      <a:pt x="1" y="190"/>
                      <a:pt x="116" y="318"/>
                    </a:cubicBezTo>
                    <a:cubicBezTo>
                      <a:pt x="154" y="366"/>
                      <a:pt x="209" y="388"/>
                      <a:pt x="263" y="388"/>
                    </a:cubicBezTo>
                    <a:cubicBezTo>
                      <a:pt x="357" y="388"/>
                      <a:pt x="451" y="321"/>
                      <a:pt x="459" y="212"/>
                    </a:cubicBezTo>
                    <a:cubicBezTo>
                      <a:pt x="473" y="106"/>
                      <a:pt x="393" y="1"/>
                      <a:pt x="274" y="1"/>
                    </a:cubicBezTo>
                    <a:cubicBezTo>
                      <a:pt x="269" y="0"/>
                      <a:pt x="264"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9"/>
              <p:cNvSpPr/>
              <p:nvPr/>
            </p:nvSpPr>
            <p:spPr>
              <a:xfrm>
                <a:off x="485825" y="2243050"/>
                <a:ext cx="11500" cy="10025"/>
              </a:xfrm>
              <a:custGeom>
                <a:avLst/>
                <a:gdLst/>
                <a:ahLst/>
                <a:cxnLst/>
                <a:rect l="l" t="t" r="r" b="b"/>
                <a:pathLst>
                  <a:path w="460" h="401" extrusionOk="0">
                    <a:moveTo>
                      <a:pt x="258" y="0"/>
                    </a:moveTo>
                    <a:cubicBezTo>
                      <a:pt x="96" y="0"/>
                      <a:pt x="0" y="190"/>
                      <a:pt x="103" y="331"/>
                    </a:cubicBezTo>
                    <a:cubicBezTo>
                      <a:pt x="145" y="378"/>
                      <a:pt x="200" y="400"/>
                      <a:pt x="254" y="400"/>
                    </a:cubicBezTo>
                    <a:cubicBezTo>
                      <a:pt x="349" y="400"/>
                      <a:pt x="442" y="331"/>
                      <a:pt x="459" y="212"/>
                    </a:cubicBezTo>
                    <a:cubicBezTo>
                      <a:pt x="459" y="106"/>
                      <a:pt x="380" y="14"/>
                      <a:pt x="274" y="1"/>
                    </a:cubicBezTo>
                    <a:cubicBezTo>
                      <a:pt x="269" y="0"/>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9"/>
              <p:cNvSpPr/>
              <p:nvPr/>
            </p:nvSpPr>
            <p:spPr>
              <a:xfrm>
                <a:off x="483850" y="2206725"/>
                <a:ext cx="11475" cy="9700"/>
              </a:xfrm>
              <a:custGeom>
                <a:avLst/>
                <a:gdLst/>
                <a:ahLst/>
                <a:cxnLst/>
                <a:rect l="l" t="t" r="r" b="b"/>
                <a:pathLst>
                  <a:path w="459" h="388" extrusionOk="0">
                    <a:moveTo>
                      <a:pt x="258" y="0"/>
                    </a:moveTo>
                    <a:cubicBezTo>
                      <a:pt x="96" y="0"/>
                      <a:pt x="0" y="190"/>
                      <a:pt x="102" y="318"/>
                    </a:cubicBezTo>
                    <a:cubicBezTo>
                      <a:pt x="146" y="366"/>
                      <a:pt x="201" y="388"/>
                      <a:pt x="255" y="388"/>
                    </a:cubicBezTo>
                    <a:cubicBezTo>
                      <a:pt x="349" y="388"/>
                      <a:pt x="437" y="321"/>
                      <a:pt x="446" y="212"/>
                    </a:cubicBezTo>
                    <a:cubicBezTo>
                      <a:pt x="459" y="107"/>
                      <a:pt x="380" y="1"/>
                      <a:pt x="274" y="1"/>
                    </a:cubicBezTo>
                    <a:cubicBezTo>
                      <a:pt x="269" y="1"/>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9"/>
              <p:cNvSpPr/>
              <p:nvPr/>
            </p:nvSpPr>
            <p:spPr>
              <a:xfrm>
                <a:off x="580150" y="2085900"/>
                <a:ext cx="14575" cy="170150"/>
              </a:xfrm>
              <a:custGeom>
                <a:avLst/>
                <a:gdLst/>
                <a:ahLst/>
                <a:cxnLst/>
                <a:rect l="l" t="t" r="r" b="b"/>
                <a:pathLst>
                  <a:path w="583" h="6806" extrusionOk="0">
                    <a:moveTo>
                      <a:pt x="173" y="0"/>
                    </a:moveTo>
                    <a:cubicBezTo>
                      <a:pt x="120" y="0"/>
                      <a:pt x="80" y="40"/>
                      <a:pt x="80" y="80"/>
                    </a:cubicBezTo>
                    <a:lnTo>
                      <a:pt x="80" y="159"/>
                    </a:lnTo>
                    <a:cubicBezTo>
                      <a:pt x="41" y="898"/>
                      <a:pt x="14" y="1585"/>
                      <a:pt x="14" y="2232"/>
                    </a:cubicBezTo>
                    <a:cubicBezTo>
                      <a:pt x="14" y="2232"/>
                      <a:pt x="14" y="2246"/>
                      <a:pt x="14" y="2246"/>
                    </a:cubicBezTo>
                    <a:cubicBezTo>
                      <a:pt x="1" y="2998"/>
                      <a:pt x="41" y="3751"/>
                      <a:pt x="107" y="4504"/>
                    </a:cubicBezTo>
                    <a:cubicBezTo>
                      <a:pt x="146" y="4887"/>
                      <a:pt x="186" y="5270"/>
                      <a:pt x="252" y="5653"/>
                    </a:cubicBezTo>
                    <a:cubicBezTo>
                      <a:pt x="278" y="5851"/>
                      <a:pt x="305" y="6036"/>
                      <a:pt x="331" y="6221"/>
                    </a:cubicBezTo>
                    <a:cubicBezTo>
                      <a:pt x="358" y="6406"/>
                      <a:pt x="397" y="6590"/>
                      <a:pt x="450" y="6762"/>
                    </a:cubicBezTo>
                    <a:cubicBezTo>
                      <a:pt x="468" y="6792"/>
                      <a:pt x="496" y="6806"/>
                      <a:pt x="522" y="6806"/>
                    </a:cubicBezTo>
                    <a:cubicBezTo>
                      <a:pt x="554" y="6806"/>
                      <a:pt x="582" y="6785"/>
                      <a:pt x="582" y="6749"/>
                    </a:cubicBezTo>
                    <a:cubicBezTo>
                      <a:pt x="569" y="6551"/>
                      <a:pt x="542" y="6366"/>
                      <a:pt x="503" y="6194"/>
                    </a:cubicBezTo>
                    <a:cubicBezTo>
                      <a:pt x="463" y="5996"/>
                      <a:pt x="437" y="5811"/>
                      <a:pt x="410" y="5613"/>
                    </a:cubicBezTo>
                    <a:cubicBezTo>
                      <a:pt x="344" y="5257"/>
                      <a:pt x="305" y="4887"/>
                      <a:pt x="265" y="4517"/>
                    </a:cubicBezTo>
                    <a:cubicBezTo>
                      <a:pt x="186" y="3777"/>
                      <a:pt x="159" y="3038"/>
                      <a:pt x="146" y="2298"/>
                    </a:cubicBezTo>
                    <a:cubicBezTo>
                      <a:pt x="159" y="2285"/>
                      <a:pt x="173" y="2259"/>
                      <a:pt x="173" y="2232"/>
                    </a:cubicBezTo>
                    <a:cubicBezTo>
                      <a:pt x="173" y="1585"/>
                      <a:pt x="199" y="898"/>
                      <a:pt x="252" y="172"/>
                    </a:cubicBezTo>
                    <a:lnTo>
                      <a:pt x="252" y="93"/>
                    </a:lnTo>
                    <a:cubicBezTo>
                      <a:pt x="252" y="53"/>
                      <a:pt x="212" y="14"/>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9"/>
              <p:cNvSpPr/>
              <p:nvPr/>
            </p:nvSpPr>
            <p:spPr>
              <a:xfrm>
                <a:off x="415750" y="1775525"/>
                <a:ext cx="140000" cy="111300"/>
              </a:xfrm>
              <a:custGeom>
                <a:avLst/>
                <a:gdLst/>
                <a:ahLst/>
                <a:cxnLst/>
                <a:rect l="l" t="t" r="r" b="b"/>
                <a:pathLst>
                  <a:path w="5600" h="4452" extrusionOk="0">
                    <a:moveTo>
                      <a:pt x="3131" y="0"/>
                    </a:moveTo>
                    <a:cubicBezTo>
                      <a:pt x="2441" y="0"/>
                      <a:pt x="2391" y="516"/>
                      <a:pt x="2391" y="516"/>
                    </a:cubicBezTo>
                    <a:cubicBezTo>
                      <a:pt x="2391" y="516"/>
                      <a:pt x="2271" y="75"/>
                      <a:pt x="1886" y="75"/>
                    </a:cubicBezTo>
                    <a:cubicBezTo>
                      <a:pt x="1809" y="75"/>
                      <a:pt x="1723" y="92"/>
                      <a:pt x="1625" y="133"/>
                    </a:cubicBezTo>
                    <a:cubicBezTo>
                      <a:pt x="1294" y="279"/>
                      <a:pt x="1096" y="635"/>
                      <a:pt x="1149" y="1005"/>
                    </a:cubicBezTo>
                    <a:cubicBezTo>
                      <a:pt x="1149" y="1005"/>
                      <a:pt x="1037" y="899"/>
                      <a:pt x="844" y="899"/>
                    </a:cubicBezTo>
                    <a:cubicBezTo>
                      <a:pt x="733" y="899"/>
                      <a:pt x="595" y="934"/>
                      <a:pt x="436" y="1045"/>
                    </a:cubicBezTo>
                    <a:cubicBezTo>
                      <a:pt x="0" y="1362"/>
                      <a:pt x="489" y="2035"/>
                      <a:pt x="489" y="2035"/>
                    </a:cubicBezTo>
                    <a:cubicBezTo>
                      <a:pt x="225" y="2062"/>
                      <a:pt x="40" y="2299"/>
                      <a:pt x="66" y="2563"/>
                    </a:cubicBezTo>
                    <a:cubicBezTo>
                      <a:pt x="53" y="3052"/>
                      <a:pt x="555" y="3237"/>
                      <a:pt x="555" y="3237"/>
                    </a:cubicBezTo>
                    <a:lnTo>
                      <a:pt x="991" y="4452"/>
                    </a:lnTo>
                    <a:lnTo>
                      <a:pt x="5111" y="3739"/>
                    </a:lnTo>
                    <a:lnTo>
                      <a:pt x="5111" y="2088"/>
                    </a:lnTo>
                    <a:cubicBezTo>
                      <a:pt x="5111" y="2088"/>
                      <a:pt x="5600" y="1745"/>
                      <a:pt x="5283" y="1309"/>
                    </a:cubicBezTo>
                    <a:cubicBezTo>
                      <a:pt x="5097" y="1046"/>
                      <a:pt x="4902" y="991"/>
                      <a:pt x="4773" y="991"/>
                    </a:cubicBezTo>
                    <a:cubicBezTo>
                      <a:pt x="4681" y="991"/>
                      <a:pt x="4622" y="1018"/>
                      <a:pt x="4622" y="1018"/>
                    </a:cubicBezTo>
                    <a:cubicBezTo>
                      <a:pt x="4622" y="1018"/>
                      <a:pt x="4821" y="767"/>
                      <a:pt x="4490" y="503"/>
                    </a:cubicBezTo>
                    <a:cubicBezTo>
                      <a:pt x="4395" y="430"/>
                      <a:pt x="4296" y="403"/>
                      <a:pt x="4202" y="403"/>
                    </a:cubicBezTo>
                    <a:cubicBezTo>
                      <a:pt x="3957" y="403"/>
                      <a:pt x="3751" y="582"/>
                      <a:pt x="3751" y="582"/>
                    </a:cubicBezTo>
                    <a:cubicBezTo>
                      <a:pt x="3751" y="582"/>
                      <a:pt x="3922" y="28"/>
                      <a:pt x="3183" y="1"/>
                    </a:cubicBezTo>
                    <a:cubicBezTo>
                      <a:pt x="3165" y="1"/>
                      <a:pt x="3148" y="0"/>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9"/>
              <p:cNvSpPr/>
              <p:nvPr/>
            </p:nvSpPr>
            <p:spPr>
              <a:xfrm>
                <a:off x="447775" y="1907950"/>
                <a:ext cx="67375" cy="70025"/>
              </a:xfrm>
              <a:custGeom>
                <a:avLst/>
                <a:gdLst/>
                <a:ahLst/>
                <a:cxnLst/>
                <a:rect l="l" t="t" r="r" b="b"/>
                <a:pathLst>
                  <a:path w="2695" h="2801" extrusionOk="0">
                    <a:moveTo>
                      <a:pt x="0" y="0"/>
                    </a:moveTo>
                    <a:lnTo>
                      <a:pt x="0" y="2351"/>
                    </a:lnTo>
                    <a:cubicBezTo>
                      <a:pt x="0" y="2351"/>
                      <a:pt x="651" y="2800"/>
                      <a:pt x="1450" y="2800"/>
                    </a:cubicBezTo>
                    <a:cubicBezTo>
                      <a:pt x="1773" y="2800"/>
                      <a:pt x="2119" y="2727"/>
                      <a:pt x="2457" y="2523"/>
                    </a:cubicBezTo>
                    <a:cubicBezTo>
                      <a:pt x="2536" y="2470"/>
                      <a:pt x="2615" y="2417"/>
                      <a:pt x="2694" y="2351"/>
                    </a:cubicBezTo>
                    <a:lnTo>
                      <a:pt x="2694" y="1677"/>
                    </a:lnTo>
                    <a:lnTo>
                      <a:pt x="2377" y="1479"/>
                    </a:lnTo>
                    <a:lnTo>
                      <a:pt x="0"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9"/>
              <p:cNvSpPr/>
              <p:nvPr/>
            </p:nvSpPr>
            <p:spPr>
              <a:xfrm>
                <a:off x="465600" y="1934675"/>
                <a:ext cx="49550" cy="36350"/>
              </a:xfrm>
              <a:custGeom>
                <a:avLst/>
                <a:gdLst/>
                <a:ahLst/>
                <a:cxnLst/>
                <a:rect l="l" t="t" r="r" b="b"/>
                <a:pathLst>
                  <a:path w="1982" h="1454" extrusionOk="0">
                    <a:moveTo>
                      <a:pt x="0" y="1"/>
                    </a:moveTo>
                    <a:cubicBezTo>
                      <a:pt x="0" y="1"/>
                      <a:pt x="740" y="1057"/>
                      <a:pt x="1744" y="1454"/>
                    </a:cubicBezTo>
                    <a:cubicBezTo>
                      <a:pt x="1823" y="1401"/>
                      <a:pt x="1902" y="1348"/>
                      <a:pt x="1981" y="1282"/>
                    </a:cubicBezTo>
                    <a:lnTo>
                      <a:pt x="1981" y="608"/>
                    </a:lnTo>
                    <a:lnTo>
                      <a:pt x="1651" y="397"/>
                    </a:lnTo>
                    <a:lnTo>
                      <a:pt x="0" y="1"/>
                    </a:ln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9"/>
              <p:cNvSpPr/>
              <p:nvPr/>
            </p:nvSpPr>
            <p:spPr>
              <a:xfrm>
                <a:off x="517425" y="1811525"/>
                <a:ext cx="42300" cy="46600"/>
              </a:xfrm>
              <a:custGeom>
                <a:avLst/>
                <a:gdLst/>
                <a:ahLst/>
                <a:cxnLst/>
                <a:rect l="l" t="t" r="r" b="b"/>
                <a:pathLst>
                  <a:path w="1692" h="1864" extrusionOk="0">
                    <a:moveTo>
                      <a:pt x="40" y="1"/>
                    </a:moveTo>
                    <a:cubicBezTo>
                      <a:pt x="1" y="448"/>
                      <a:pt x="1087" y="1863"/>
                      <a:pt x="1097" y="1863"/>
                    </a:cubicBezTo>
                    <a:cubicBezTo>
                      <a:pt x="1097" y="1863"/>
                      <a:pt x="1097" y="1863"/>
                      <a:pt x="1097" y="1863"/>
                    </a:cubicBezTo>
                    <a:cubicBezTo>
                      <a:pt x="1691" y="146"/>
                      <a:pt x="40"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9"/>
              <p:cNvSpPr/>
              <p:nvPr/>
            </p:nvSpPr>
            <p:spPr>
              <a:xfrm>
                <a:off x="536250" y="1869450"/>
                <a:ext cx="20125" cy="36250"/>
              </a:xfrm>
              <a:custGeom>
                <a:avLst/>
                <a:gdLst/>
                <a:ahLst/>
                <a:cxnLst/>
                <a:rect l="l" t="t" r="r" b="b"/>
                <a:pathLst>
                  <a:path w="805" h="1450" extrusionOk="0">
                    <a:moveTo>
                      <a:pt x="351" y="1"/>
                    </a:moveTo>
                    <a:cubicBezTo>
                      <a:pt x="171" y="1"/>
                      <a:pt x="1" y="206"/>
                      <a:pt x="1" y="206"/>
                    </a:cubicBezTo>
                    <a:lnTo>
                      <a:pt x="67" y="1434"/>
                    </a:lnTo>
                    <a:cubicBezTo>
                      <a:pt x="109" y="1445"/>
                      <a:pt x="149" y="1450"/>
                      <a:pt x="188" y="1450"/>
                    </a:cubicBezTo>
                    <a:cubicBezTo>
                      <a:pt x="682" y="1450"/>
                      <a:pt x="804" y="623"/>
                      <a:pt x="608" y="206"/>
                    </a:cubicBezTo>
                    <a:cubicBezTo>
                      <a:pt x="533" y="52"/>
                      <a:pt x="441" y="1"/>
                      <a:pt x="351"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9"/>
              <p:cNvSpPr/>
              <p:nvPr/>
            </p:nvSpPr>
            <p:spPr>
              <a:xfrm>
                <a:off x="439500" y="1807825"/>
                <a:ext cx="107000" cy="141750"/>
              </a:xfrm>
              <a:custGeom>
                <a:avLst/>
                <a:gdLst/>
                <a:ahLst/>
                <a:cxnLst/>
                <a:rect l="l" t="t" r="r" b="b"/>
                <a:pathLst>
                  <a:path w="4280" h="5670" extrusionOk="0">
                    <a:moveTo>
                      <a:pt x="2223" y="1"/>
                    </a:moveTo>
                    <a:cubicBezTo>
                      <a:pt x="1959" y="1"/>
                      <a:pt x="1682" y="28"/>
                      <a:pt x="1401" y="83"/>
                    </a:cubicBezTo>
                    <a:cubicBezTo>
                      <a:pt x="1" y="347"/>
                      <a:pt x="186" y="1826"/>
                      <a:pt x="186" y="1826"/>
                    </a:cubicBezTo>
                    <a:lnTo>
                      <a:pt x="226" y="2645"/>
                    </a:lnTo>
                    <a:lnTo>
                      <a:pt x="318" y="4177"/>
                    </a:lnTo>
                    <a:lnTo>
                      <a:pt x="331" y="4481"/>
                    </a:lnTo>
                    <a:cubicBezTo>
                      <a:pt x="384" y="4533"/>
                      <a:pt x="1374" y="5669"/>
                      <a:pt x="2827" y="5669"/>
                    </a:cubicBezTo>
                    <a:cubicBezTo>
                      <a:pt x="4280" y="5669"/>
                      <a:pt x="4280" y="4269"/>
                      <a:pt x="4280" y="4269"/>
                    </a:cubicBezTo>
                    <a:lnTo>
                      <a:pt x="4267" y="3147"/>
                    </a:lnTo>
                    <a:lnTo>
                      <a:pt x="4254" y="2790"/>
                    </a:lnTo>
                    <a:lnTo>
                      <a:pt x="4201" y="1311"/>
                    </a:lnTo>
                    <a:cubicBezTo>
                      <a:pt x="4174" y="1034"/>
                      <a:pt x="4055" y="783"/>
                      <a:pt x="3871" y="571"/>
                    </a:cubicBezTo>
                    <a:cubicBezTo>
                      <a:pt x="3517" y="189"/>
                      <a:pt x="2914" y="1"/>
                      <a:pt x="2223"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9"/>
              <p:cNvSpPr/>
              <p:nvPr/>
            </p:nvSpPr>
            <p:spPr>
              <a:xfrm>
                <a:off x="447425" y="1905625"/>
                <a:ext cx="11925" cy="14225"/>
              </a:xfrm>
              <a:custGeom>
                <a:avLst/>
                <a:gdLst/>
                <a:ahLst/>
                <a:cxnLst/>
                <a:rect l="l" t="t" r="r" b="b"/>
                <a:pathLst>
                  <a:path w="477" h="569" extrusionOk="0">
                    <a:moveTo>
                      <a:pt x="476" y="1"/>
                    </a:moveTo>
                    <a:lnTo>
                      <a:pt x="476" y="1"/>
                    </a:lnTo>
                    <a:cubicBezTo>
                      <a:pt x="344" y="133"/>
                      <a:pt x="173" y="225"/>
                      <a:pt x="1" y="265"/>
                    </a:cubicBezTo>
                    <a:lnTo>
                      <a:pt x="14" y="569"/>
                    </a:lnTo>
                    <a:cubicBezTo>
                      <a:pt x="278" y="437"/>
                      <a:pt x="476" y="14"/>
                      <a:pt x="47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9"/>
              <p:cNvSpPr/>
              <p:nvPr/>
            </p:nvSpPr>
            <p:spPr>
              <a:xfrm>
                <a:off x="453050" y="1874925"/>
                <a:ext cx="99400" cy="76975"/>
              </a:xfrm>
              <a:custGeom>
                <a:avLst/>
                <a:gdLst/>
                <a:ahLst/>
                <a:cxnLst/>
                <a:rect l="l" t="t" r="r" b="b"/>
                <a:pathLst>
                  <a:path w="3976" h="3079" extrusionOk="0">
                    <a:moveTo>
                      <a:pt x="423" y="0"/>
                    </a:moveTo>
                    <a:lnTo>
                      <a:pt x="0" y="344"/>
                    </a:lnTo>
                    <a:cubicBezTo>
                      <a:pt x="14" y="912"/>
                      <a:pt x="106" y="1480"/>
                      <a:pt x="304" y="2021"/>
                    </a:cubicBezTo>
                    <a:cubicBezTo>
                      <a:pt x="539" y="2716"/>
                      <a:pt x="1375" y="3079"/>
                      <a:pt x="2182" y="3079"/>
                    </a:cubicBezTo>
                    <a:cubicBezTo>
                      <a:pt x="2418" y="3079"/>
                      <a:pt x="2651" y="3048"/>
                      <a:pt x="2866" y="2985"/>
                    </a:cubicBezTo>
                    <a:cubicBezTo>
                      <a:pt x="3830" y="2721"/>
                      <a:pt x="3976" y="859"/>
                      <a:pt x="3712" y="661"/>
                    </a:cubicBezTo>
                    <a:cubicBezTo>
                      <a:pt x="3571" y="565"/>
                      <a:pt x="3397" y="534"/>
                      <a:pt x="3229" y="534"/>
                    </a:cubicBezTo>
                    <a:cubicBezTo>
                      <a:pt x="2911" y="534"/>
                      <a:pt x="2615" y="648"/>
                      <a:pt x="2615" y="648"/>
                    </a:cubicBezTo>
                    <a:cubicBezTo>
                      <a:pt x="2426" y="556"/>
                      <a:pt x="2214" y="518"/>
                      <a:pt x="1998" y="518"/>
                    </a:cubicBezTo>
                    <a:cubicBezTo>
                      <a:pt x="1747" y="518"/>
                      <a:pt x="1489" y="569"/>
                      <a:pt x="1255" y="648"/>
                    </a:cubicBezTo>
                    <a:cubicBezTo>
                      <a:pt x="1220" y="658"/>
                      <a:pt x="1185" y="663"/>
                      <a:pt x="1151" y="663"/>
                    </a:cubicBezTo>
                    <a:cubicBezTo>
                      <a:pt x="749" y="663"/>
                      <a:pt x="423"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9"/>
              <p:cNvSpPr/>
              <p:nvPr/>
            </p:nvSpPr>
            <p:spPr>
              <a:xfrm>
                <a:off x="474175" y="1877900"/>
                <a:ext cx="23475" cy="9275"/>
              </a:xfrm>
              <a:custGeom>
                <a:avLst/>
                <a:gdLst/>
                <a:ahLst/>
                <a:cxnLst/>
                <a:rect l="l" t="t" r="r" b="b"/>
                <a:pathLst>
                  <a:path w="939" h="371" extrusionOk="0">
                    <a:moveTo>
                      <a:pt x="476" y="0"/>
                    </a:moveTo>
                    <a:cubicBezTo>
                      <a:pt x="212" y="0"/>
                      <a:pt x="1" y="80"/>
                      <a:pt x="1" y="185"/>
                    </a:cubicBezTo>
                    <a:cubicBezTo>
                      <a:pt x="1" y="278"/>
                      <a:pt x="212" y="370"/>
                      <a:pt x="476" y="370"/>
                    </a:cubicBezTo>
                    <a:cubicBezTo>
                      <a:pt x="727" y="370"/>
                      <a:pt x="938" y="278"/>
                      <a:pt x="938" y="185"/>
                    </a:cubicBezTo>
                    <a:cubicBezTo>
                      <a:pt x="938" y="80"/>
                      <a:pt x="727" y="0"/>
                      <a:pt x="476"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9"/>
              <p:cNvSpPr/>
              <p:nvPr/>
            </p:nvSpPr>
            <p:spPr>
              <a:xfrm>
                <a:off x="530975" y="1877325"/>
                <a:ext cx="14875" cy="9500"/>
              </a:xfrm>
              <a:custGeom>
                <a:avLst/>
                <a:gdLst/>
                <a:ahLst/>
                <a:cxnLst/>
                <a:rect l="l" t="t" r="r" b="b"/>
                <a:pathLst>
                  <a:path w="595" h="380" extrusionOk="0">
                    <a:moveTo>
                      <a:pt x="524" y="0"/>
                    </a:moveTo>
                    <a:cubicBezTo>
                      <a:pt x="505" y="0"/>
                      <a:pt x="489" y="4"/>
                      <a:pt x="476" y="10"/>
                    </a:cubicBezTo>
                    <a:cubicBezTo>
                      <a:pt x="212" y="10"/>
                      <a:pt x="0" y="89"/>
                      <a:pt x="0" y="195"/>
                    </a:cubicBezTo>
                    <a:cubicBezTo>
                      <a:pt x="0" y="301"/>
                      <a:pt x="212" y="380"/>
                      <a:pt x="476" y="380"/>
                    </a:cubicBezTo>
                    <a:lnTo>
                      <a:pt x="595" y="380"/>
                    </a:lnTo>
                    <a:lnTo>
                      <a:pt x="581" y="10"/>
                    </a:lnTo>
                    <a:cubicBezTo>
                      <a:pt x="561" y="4"/>
                      <a:pt x="542" y="0"/>
                      <a:pt x="52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9"/>
              <p:cNvSpPr/>
              <p:nvPr/>
            </p:nvSpPr>
            <p:spPr>
              <a:xfrm>
                <a:off x="490350" y="1862050"/>
                <a:ext cx="6975" cy="12575"/>
              </a:xfrm>
              <a:custGeom>
                <a:avLst/>
                <a:gdLst/>
                <a:ahLst/>
                <a:cxnLst/>
                <a:rect l="l" t="t" r="r" b="b"/>
                <a:pathLst>
                  <a:path w="279" h="503" extrusionOk="0">
                    <a:moveTo>
                      <a:pt x="133" y="0"/>
                    </a:moveTo>
                    <a:cubicBezTo>
                      <a:pt x="54" y="0"/>
                      <a:pt x="1" y="106"/>
                      <a:pt x="1" y="251"/>
                    </a:cubicBezTo>
                    <a:cubicBezTo>
                      <a:pt x="1" y="397"/>
                      <a:pt x="54" y="502"/>
                      <a:pt x="133" y="502"/>
                    </a:cubicBezTo>
                    <a:cubicBezTo>
                      <a:pt x="212" y="502"/>
                      <a:pt x="278" y="397"/>
                      <a:pt x="278" y="251"/>
                    </a:cubicBezTo>
                    <a:cubicBezTo>
                      <a:pt x="278" y="106"/>
                      <a:pt x="212"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9"/>
              <p:cNvSpPr/>
              <p:nvPr/>
            </p:nvSpPr>
            <p:spPr>
              <a:xfrm>
                <a:off x="525025" y="1861725"/>
                <a:ext cx="6950" cy="12900"/>
              </a:xfrm>
              <a:custGeom>
                <a:avLst/>
                <a:gdLst/>
                <a:ahLst/>
                <a:cxnLst/>
                <a:rect l="l" t="t" r="r" b="b"/>
                <a:pathLst>
                  <a:path w="278" h="516" extrusionOk="0">
                    <a:moveTo>
                      <a:pt x="146" y="0"/>
                    </a:moveTo>
                    <a:cubicBezTo>
                      <a:pt x="67" y="0"/>
                      <a:pt x="0" y="119"/>
                      <a:pt x="0" y="264"/>
                    </a:cubicBezTo>
                    <a:cubicBezTo>
                      <a:pt x="0" y="396"/>
                      <a:pt x="67" y="515"/>
                      <a:pt x="146" y="515"/>
                    </a:cubicBezTo>
                    <a:cubicBezTo>
                      <a:pt x="225" y="515"/>
                      <a:pt x="278" y="396"/>
                      <a:pt x="278" y="264"/>
                    </a:cubicBezTo>
                    <a:cubicBezTo>
                      <a:pt x="278" y="119"/>
                      <a:pt x="212"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9"/>
              <p:cNvSpPr/>
              <p:nvPr/>
            </p:nvSpPr>
            <p:spPr>
              <a:xfrm>
                <a:off x="510825" y="1852925"/>
                <a:ext cx="15225" cy="32950"/>
              </a:xfrm>
              <a:custGeom>
                <a:avLst/>
                <a:gdLst/>
                <a:ahLst/>
                <a:cxnLst/>
                <a:rect l="l" t="t" r="r" b="b"/>
                <a:pathLst>
                  <a:path w="609" h="1318" extrusionOk="0">
                    <a:moveTo>
                      <a:pt x="78" y="1"/>
                    </a:moveTo>
                    <a:cubicBezTo>
                      <a:pt x="67" y="1"/>
                      <a:pt x="55" y="4"/>
                      <a:pt x="40" y="9"/>
                    </a:cubicBezTo>
                    <a:cubicBezTo>
                      <a:pt x="14" y="22"/>
                      <a:pt x="1" y="48"/>
                      <a:pt x="14" y="75"/>
                    </a:cubicBezTo>
                    <a:cubicBezTo>
                      <a:pt x="27" y="88"/>
                      <a:pt x="252" y="564"/>
                      <a:pt x="489" y="1039"/>
                    </a:cubicBezTo>
                    <a:cubicBezTo>
                      <a:pt x="397" y="1145"/>
                      <a:pt x="278" y="1211"/>
                      <a:pt x="133" y="1211"/>
                    </a:cubicBezTo>
                    <a:cubicBezTo>
                      <a:pt x="67" y="1211"/>
                      <a:pt x="67" y="1316"/>
                      <a:pt x="133" y="1316"/>
                    </a:cubicBezTo>
                    <a:cubicBezTo>
                      <a:pt x="145" y="1317"/>
                      <a:pt x="158" y="1318"/>
                      <a:pt x="170" y="1318"/>
                    </a:cubicBezTo>
                    <a:cubicBezTo>
                      <a:pt x="352" y="1318"/>
                      <a:pt x="508" y="1226"/>
                      <a:pt x="595" y="1065"/>
                    </a:cubicBezTo>
                    <a:cubicBezTo>
                      <a:pt x="608" y="1052"/>
                      <a:pt x="608" y="1039"/>
                      <a:pt x="595" y="1026"/>
                    </a:cubicBezTo>
                    <a:cubicBezTo>
                      <a:pt x="357" y="524"/>
                      <a:pt x="119" y="35"/>
                      <a:pt x="119" y="35"/>
                    </a:cubicBezTo>
                    <a:cubicBezTo>
                      <a:pt x="111" y="10"/>
                      <a:pt x="97" y="1"/>
                      <a:pt x="78"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9"/>
              <p:cNvSpPr/>
              <p:nvPr/>
            </p:nvSpPr>
            <p:spPr>
              <a:xfrm>
                <a:off x="479450" y="1840925"/>
                <a:ext cx="19525" cy="15350"/>
              </a:xfrm>
              <a:custGeom>
                <a:avLst/>
                <a:gdLst/>
                <a:ahLst/>
                <a:cxnLst/>
                <a:rect l="l" t="t" r="r" b="b"/>
                <a:pathLst>
                  <a:path w="781" h="614" extrusionOk="0">
                    <a:moveTo>
                      <a:pt x="635" y="0"/>
                    </a:moveTo>
                    <a:cubicBezTo>
                      <a:pt x="173" y="27"/>
                      <a:pt x="41" y="304"/>
                      <a:pt x="14" y="449"/>
                    </a:cubicBezTo>
                    <a:cubicBezTo>
                      <a:pt x="1" y="502"/>
                      <a:pt x="14" y="568"/>
                      <a:pt x="67" y="595"/>
                    </a:cubicBezTo>
                    <a:lnTo>
                      <a:pt x="80" y="595"/>
                    </a:lnTo>
                    <a:cubicBezTo>
                      <a:pt x="97" y="607"/>
                      <a:pt x="118" y="613"/>
                      <a:pt x="140" y="613"/>
                    </a:cubicBezTo>
                    <a:cubicBezTo>
                      <a:pt x="186" y="613"/>
                      <a:pt x="234" y="587"/>
                      <a:pt x="252" y="542"/>
                    </a:cubicBezTo>
                    <a:cubicBezTo>
                      <a:pt x="331" y="383"/>
                      <a:pt x="490" y="278"/>
                      <a:pt x="675" y="251"/>
                    </a:cubicBezTo>
                    <a:cubicBezTo>
                      <a:pt x="741" y="238"/>
                      <a:pt x="780" y="159"/>
                      <a:pt x="767" y="93"/>
                    </a:cubicBezTo>
                    <a:cubicBezTo>
                      <a:pt x="754" y="40"/>
                      <a:pt x="701"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9"/>
              <p:cNvSpPr/>
              <p:nvPr/>
            </p:nvSpPr>
            <p:spPr>
              <a:xfrm>
                <a:off x="521075" y="1840925"/>
                <a:ext cx="19825" cy="15200"/>
              </a:xfrm>
              <a:custGeom>
                <a:avLst/>
                <a:gdLst/>
                <a:ahLst/>
                <a:cxnLst/>
                <a:rect l="l" t="t" r="r" b="b"/>
                <a:pathLst>
                  <a:path w="793" h="608" extrusionOk="0">
                    <a:moveTo>
                      <a:pt x="145" y="0"/>
                    </a:moveTo>
                    <a:cubicBezTo>
                      <a:pt x="92" y="0"/>
                      <a:pt x="40" y="40"/>
                      <a:pt x="26" y="93"/>
                    </a:cubicBezTo>
                    <a:cubicBezTo>
                      <a:pt x="0" y="159"/>
                      <a:pt x="40" y="238"/>
                      <a:pt x="119" y="251"/>
                    </a:cubicBezTo>
                    <a:cubicBezTo>
                      <a:pt x="291" y="278"/>
                      <a:pt x="449" y="383"/>
                      <a:pt x="528" y="542"/>
                    </a:cubicBezTo>
                    <a:cubicBezTo>
                      <a:pt x="555" y="587"/>
                      <a:pt x="601" y="607"/>
                      <a:pt x="648" y="607"/>
                    </a:cubicBezTo>
                    <a:cubicBezTo>
                      <a:pt x="670" y="607"/>
                      <a:pt x="692" y="603"/>
                      <a:pt x="713" y="595"/>
                    </a:cubicBezTo>
                    <a:lnTo>
                      <a:pt x="726" y="595"/>
                    </a:lnTo>
                    <a:cubicBezTo>
                      <a:pt x="766" y="555"/>
                      <a:pt x="792" y="502"/>
                      <a:pt x="779" y="449"/>
                    </a:cubicBezTo>
                    <a:cubicBezTo>
                      <a:pt x="740" y="291"/>
                      <a:pt x="621" y="27"/>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9"/>
              <p:cNvSpPr/>
              <p:nvPr/>
            </p:nvSpPr>
            <p:spPr>
              <a:xfrm>
                <a:off x="495650" y="1891800"/>
                <a:ext cx="38650" cy="13525"/>
              </a:xfrm>
              <a:custGeom>
                <a:avLst/>
                <a:gdLst/>
                <a:ahLst/>
                <a:cxnLst/>
                <a:rect l="l" t="t" r="r" b="b"/>
                <a:pathLst>
                  <a:path w="1546" h="541" extrusionOk="0">
                    <a:moveTo>
                      <a:pt x="74" y="1"/>
                    </a:moveTo>
                    <a:cubicBezTo>
                      <a:pt x="33" y="1"/>
                      <a:pt x="1" y="56"/>
                      <a:pt x="40" y="105"/>
                    </a:cubicBezTo>
                    <a:cubicBezTo>
                      <a:pt x="40" y="105"/>
                      <a:pt x="462" y="540"/>
                      <a:pt x="977" y="540"/>
                    </a:cubicBezTo>
                    <a:cubicBezTo>
                      <a:pt x="1175" y="540"/>
                      <a:pt x="1360" y="474"/>
                      <a:pt x="1506" y="369"/>
                    </a:cubicBezTo>
                    <a:cubicBezTo>
                      <a:pt x="1532" y="356"/>
                      <a:pt x="1545" y="316"/>
                      <a:pt x="1519" y="290"/>
                    </a:cubicBezTo>
                    <a:cubicBezTo>
                      <a:pt x="1511" y="273"/>
                      <a:pt x="1492" y="262"/>
                      <a:pt x="1473" y="262"/>
                    </a:cubicBezTo>
                    <a:cubicBezTo>
                      <a:pt x="1462" y="262"/>
                      <a:pt x="1450" y="266"/>
                      <a:pt x="1440" y="276"/>
                    </a:cubicBezTo>
                    <a:cubicBezTo>
                      <a:pt x="1282" y="388"/>
                      <a:pt x="1123" y="430"/>
                      <a:pt x="972" y="430"/>
                    </a:cubicBezTo>
                    <a:cubicBezTo>
                      <a:pt x="516" y="430"/>
                      <a:pt x="139" y="45"/>
                      <a:pt x="119" y="25"/>
                    </a:cubicBezTo>
                    <a:cubicBezTo>
                      <a:pt x="105" y="8"/>
                      <a:pt x="89" y="1"/>
                      <a:pt x="74"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9"/>
              <p:cNvSpPr/>
              <p:nvPr/>
            </p:nvSpPr>
            <p:spPr>
              <a:xfrm>
                <a:off x="421250" y="1871400"/>
                <a:ext cx="31500" cy="40900"/>
              </a:xfrm>
              <a:custGeom>
                <a:avLst/>
                <a:gdLst/>
                <a:ahLst/>
                <a:cxnLst/>
                <a:rect l="l" t="t" r="r" b="b"/>
                <a:pathLst>
                  <a:path w="1260" h="1636" extrusionOk="0">
                    <a:moveTo>
                      <a:pt x="645" y="1"/>
                    </a:moveTo>
                    <a:cubicBezTo>
                      <a:pt x="522" y="1"/>
                      <a:pt x="396" y="59"/>
                      <a:pt x="282" y="221"/>
                    </a:cubicBezTo>
                    <a:cubicBezTo>
                      <a:pt x="0" y="649"/>
                      <a:pt x="421" y="1636"/>
                      <a:pt x="969" y="1636"/>
                    </a:cubicBezTo>
                    <a:cubicBezTo>
                      <a:pt x="1063" y="1636"/>
                      <a:pt x="1161" y="1607"/>
                      <a:pt x="1259" y="1541"/>
                    </a:cubicBezTo>
                    <a:lnTo>
                      <a:pt x="1259" y="392"/>
                    </a:lnTo>
                    <a:cubicBezTo>
                      <a:pt x="1259" y="392"/>
                      <a:pt x="964" y="1"/>
                      <a:pt x="64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9"/>
              <p:cNvSpPr/>
              <p:nvPr/>
            </p:nvSpPr>
            <p:spPr>
              <a:xfrm>
                <a:off x="434225" y="1881075"/>
                <a:ext cx="18200" cy="23600"/>
              </a:xfrm>
              <a:custGeom>
                <a:avLst/>
                <a:gdLst/>
                <a:ahLst/>
                <a:cxnLst/>
                <a:rect l="l" t="t" r="r" b="b"/>
                <a:pathLst>
                  <a:path w="728" h="944" extrusionOk="0">
                    <a:moveTo>
                      <a:pt x="64" y="0"/>
                    </a:moveTo>
                    <a:cubicBezTo>
                      <a:pt x="40" y="0"/>
                      <a:pt x="24" y="12"/>
                      <a:pt x="14" y="32"/>
                    </a:cubicBezTo>
                    <a:cubicBezTo>
                      <a:pt x="1" y="58"/>
                      <a:pt x="14" y="98"/>
                      <a:pt x="40" y="111"/>
                    </a:cubicBezTo>
                    <a:cubicBezTo>
                      <a:pt x="357" y="256"/>
                      <a:pt x="569" y="547"/>
                      <a:pt x="608" y="890"/>
                    </a:cubicBezTo>
                    <a:cubicBezTo>
                      <a:pt x="608" y="917"/>
                      <a:pt x="635" y="943"/>
                      <a:pt x="661" y="943"/>
                    </a:cubicBezTo>
                    <a:lnTo>
                      <a:pt x="674" y="943"/>
                    </a:lnTo>
                    <a:cubicBezTo>
                      <a:pt x="701" y="930"/>
                      <a:pt x="727" y="903"/>
                      <a:pt x="727" y="877"/>
                    </a:cubicBezTo>
                    <a:cubicBezTo>
                      <a:pt x="674" y="494"/>
                      <a:pt x="437" y="164"/>
                      <a:pt x="93" y="5"/>
                    </a:cubicBezTo>
                    <a:cubicBezTo>
                      <a:pt x="83" y="2"/>
                      <a:pt x="73" y="0"/>
                      <a:pt x="64" y="0"/>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9"/>
              <p:cNvSpPr/>
              <p:nvPr/>
            </p:nvSpPr>
            <p:spPr>
              <a:xfrm>
                <a:off x="435550" y="1889775"/>
                <a:ext cx="11900" cy="5975"/>
              </a:xfrm>
              <a:custGeom>
                <a:avLst/>
                <a:gdLst/>
                <a:ahLst/>
                <a:cxnLst/>
                <a:rect l="l" t="t" r="r" b="b"/>
                <a:pathLst>
                  <a:path w="476" h="239" extrusionOk="0">
                    <a:moveTo>
                      <a:pt x="436" y="1"/>
                    </a:moveTo>
                    <a:cubicBezTo>
                      <a:pt x="278" y="1"/>
                      <a:pt x="133" y="40"/>
                      <a:pt x="27" y="146"/>
                    </a:cubicBezTo>
                    <a:cubicBezTo>
                      <a:pt x="1" y="159"/>
                      <a:pt x="1" y="199"/>
                      <a:pt x="27" y="225"/>
                    </a:cubicBezTo>
                    <a:cubicBezTo>
                      <a:pt x="40" y="239"/>
                      <a:pt x="53" y="239"/>
                      <a:pt x="67" y="239"/>
                    </a:cubicBezTo>
                    <a:lnTo>
                      <a:pt x="106" y="239"/>
                    </a:lnTo>
                    <a:cubicBezTo>
                      <a:pt x="141" y="203"/>
                      <a:pt x="271" y="115"/>
                      <a:pt x="364" y="115"/>
                    </a:cubicBezTo>
                    <a:cubicBezTo>
                      <a:pt x="376" y="115"/>
                      <a:pt x="387" y="117"/>
                      <a:pt x="397" y="120"/>
                    </a:cubicBezTo>
                    <a:cubicBezTo>
                      <a:pt x="436" y="120"/>
                      <a:pt x="463" y="106"/>
                      <a:pt x="476" y="80"/>
                    </a:cubicBezTo>
                    <a:cubicBezTo>
                      <a:pt x="476" y="40"/>
                      <a:pt x="463" y="14"/>
                      <a:pt x="43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9"/>
              <p:cNvSpPr/>
              <p:nvPr/>
            </p:nvSpPr>
            <p:spPr>
              <a:xfrm>
                <a:off x="439500" y="1802375"/>
                <a:ext cx="100625" cy="83475"/>
              </a:xfrm>
              <a:custGeom>
                <a:avLst/>
                <a:gdLst/>
                <a:ahLst/>
                <a:cxnLst/>
                <a:rect l="l" t="t" r="r" b="b"/>
                <a:pathLst>
                  <a:path w="4025" h="3339" extrusionOk="0">
                    <a:moveTo>
                      <a:pt x="2044" y="1"/>
                    </a:moveTo>
                    <a:cubicBezTo>
                      <a:pt x="1825" y="1"/>
                      <a:pt x="1605" y="22"/>
                      <a:pt x="1388" y="63"/>
                    </a:cubicBezTo>
                    <a:cubicBezTo>
                      <a:pt x="1" y="327"/>
                      <a:pt x="1" y="1938"/>
                      <a:pt x="1" y="1938"/>
                    </a:cubicBezTo>
                    <a:lnTo>
                      <a:pt x="41" y="2770"/>
                    </a:lnTo>
                    <a:cubicBezTo>
                      <a:pt x="344" y="2942"/>
                      <a:pt x="516" y="3074"/>
                      <a:pt x="595" y="3285"/>
                    </a:cubicBezTo>
                    <a:lnTo>
                      <a:pt x="965" y="3338"/>
                    </a:lnTo>
                    <a:cubicBezTo>
                      <a:pt x="991" y="2995"/>
                      <a:pt x="965" y="2638"/>
                      <a:pt x="886" y="2295"/>
                    </a:cubicBezTo>
                    <a:cubicBezTo>
                      <a:pt x="767" y="1846"/>
                      <a:pt x="1348" y="1793"/>
                      <a:pt x="1176" y="1199"/>
                    </a:cubicBezTo>
                    <a:cubicBezTo>
                      <a:pt x="1150" y="1133"/>
                      <a:pt x="1493" y="988"/>
                      <a:pt x="1533" y="974"/>
                    </a:cubicBezTo>
                    <a:cubicBezTo>
                      <a:pt x="1625" y="922"/>
                      <a:pt x="1731" y="908"/>
                      <a:pt x="1837" y="908"/>
                    </a:cubicBezTo>
                    <a:cubicBezTo>
                      <a:pt x="1943" y="930"/>
                      <a:pt x="2015" y="1002"/>
                      <a:pt x="2122" y="1002"/>
                    </a:cubicBezTo>
                    <a:cubicBezTo>
                      <a:pt x="2148" y="1002"/>
                      <a:pt x="2176" y="998"/>
                      <a:pt x="2206" y="988"/>
                    </a:cubicBezTo>
                    <a:cubicBezTo>
                      <a:pt x="2365" y="935"/>
                      <a:pt x="2457" y="789"/>
                      <a:pt x="2444" y="618"/>
                    </a:cubicBezTo>
                    <a:lnTo>
                      <a:pt x="2444" y="618"/>
                    </a:lnTo>
                    <a:cubicBezTo>
                      <a:pt x="2550" y="737"/>
                      <a:pt x="2656" y="829"/>
                      <a:pt x="2774" y="922"/>
                    </a:cubicBezTo>
                    <a:cubicBezTo>
                      <a:pt x="2859" y="972"/>
                      <a:pt x="2955" y="996"/>
                      <a:pt x="3050" y="996"/>
                    </a:cubicBezTo>
                    <a:cubicBezTo>
                      <a:pt x="3104" y="996"/>
                      <a:pt x="3158" y="989"/>
                      <a:pt x="3210" y="974"/>
                    </a:cubicBezTo>
                    <a:cubicBezTo>
                      <a:pt x="3355" y="922"/>
                      <a:pt x="3448" y="776"/>
                      <a:pt x="3421" y="631"/>
                    </a:cubicBezTo>
                    <a:lnTo>
                      <a:pt x="3421" y="631"/>
                    </a:lnTo>
                    <a:cubicBezTo>
                      <a:pt x="3567" y="789"/>
                      <a:pt x="3765" y="895"/>
                      <a:pt x="3976" y="922"/>
                    </a:cubicBezTo>
                    <a:cubicBezTo>
                      <a:pt x="3978" y="922"/>
                      <a:pt x="3980" y="922"/>
                      <a:pt x="3982" y="922"/>
                    </a:cubicBezTo>
                    <a:cubicBezTo>
                      <a:pt x="4025" y="922"/>
                      <a:pt x="3975" y="773"/>
                      <a:pt x="3950" y="697"/>
                    </a:cubicBezTo>
                    <a:cubicBezTo>
                      <a:pt x="3937" y="684"/>
                      <a:pt x="3937" y="671"/>
                      <a:pt x="3937" y="657"/>
                    </a:cubicBezTo>
                    <a:cubicBezTo>
                      <a:pt x="3857" y="578"/>
                      <a:pt x="3778" y="512"/>
                      <a:pt x="3686" y="459"/>
                    </a:cubicBezTo>
                    <a:cubicBezTo>
                      <a:pt x="3488" y="327"/>
                      <a:pt x="3276" y="222"/>
                      <a:pt x="3052" y="156"/>
                    </a:cubicBezTo>
                    <a:cubicBezTo>
                      <a:pt x="2723" y="51"/>
                      <a:pt x="2384" y="1"/>
                      <a:pt x="2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9"/>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9"/>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9"/>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9"/>
              <p:cNvSpPr/>
              <p:nvPr/>
            </p:nvSpPr>
            <p:spPr>
              <a:xfrm>
                <a:off x="454700" y="1872175"/>
                <a:ext cx="26450" cy="4100"/>
              </a:xfrm>
              <a:custGeom>
                <a:avLst/>
                <a:gdLst/>
                <a:ahLst/>
                <a:cxnLst/>
                <a:rect l="l" t="t" r="r" b="b"/>
                <a:pathLst>
                  <a:path w="1058" h="164" extrusionOk="0">
                    <a:moveTo>
                      <a:pt x="425" y="0"/>
                    </a:moveTo>
                    <a:cubicBezTo>
                      <a:pt x="296" y="0"/>
                      <a:pt x="167" y="11"/>
                      <a:pt x="40" y="31"/>
                    </a:cubicBezTo>
                    <a:cubicBezTo>
                      <a:pt x="0" y="44"/>
                      <a:pt x="0" y="97"/>
                      <a:pt x="27" y="110"/>
                    </a:cubicBezTo>
                    <a:cubicBezTo>
                      <a:pt x="40" y="124"/>
                      <a:pt x="53" y="124"/>
                      <a:pt x="67" y="124"/>
                    </a:cubicBezTo>
                    <a:cubicBezTo>
                      <a:pt x="193" y="103"/>
                      <a:pt x="320" y="92"/>
                      <a:pt x="446" y="92"/>
                    </a:cubicBezTo>
                    <a:cubicBezTo>
                      <a:pt x="635" y="92"/>
                      <a:pt x="822" y="116"/>
                      <a:pt x="1004" y="163"/>
                    </a:cubicBezTo>
                    <a:cubicBezTo>
                      <a:pt x="1031" y="163"/>
                      <a:pt x="1057" y="150"/>
                      <a:pt x="1057" y="137"/>
                    </a:cubicBezTo>
                    <a:cubicBezTo>
                      <a:pt x="1057" y="110"/>
                      <a:pt x="1057" y="84"/>
                      <a:pt x="1031" y="84"/>
                    </a:cubicBezTo>
                    <a:cubicBezTo>
                      <a:pt x="836" y="27"/>
                      <a:pt x="631" y="0"/>
                      <a:pt x="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9"/>
              <p:cNvSpPr/>
              <p:nvPr/>
            </p:nvSpPr>
            <p:spPr>
              <a:xfrm>
                <a:off x="432900" y="1948550"/>
                <a:ext cx="53200" cy="67375"/>
              </a:xfrm>
              <a:custGeom>
                <a:avLst/>
                <a:gdLst/>
                <a:ahLst/>
                <a:cxnLst/>
                <a:rect l="l" t="t" r="r" b="b"/>
                <a:pathLst>
                  <a:path w="2128" h="2695" extrusionOk="0">
                    <a:moveTo>
                      <a:pt x="595" y="1"/>
                    </a:moveTo>
                    <a:cubicBezTo>
                      <a:pt x="595" y="1"/>
                      <a:pt x="212" y="133"/>
                      <a:pt x="1" y="1017"/>
                    </a:cubicBezTo>
                    <a:cubicBezTo>
                      <a:pt x="265" y="1823"/>
                      <a:pt x="1044" y="2497"/>
                      <a:pt x="2127" y="2695"/>
                    </a:cubicBezTo>
                    <a:lnTo>
                      <a:pt x="2127" y="1110"/>
                    </a:lnTo>
                    <a:cubicBezTo>
                      <a:pt x="1506" y="925"/>
                      <a:pt x="965" y="542"/>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9"/>
              <p:cNvSpPr/>
              <p:nvPr/>
            </p:nvSpPr>
            <p:spPr>
              <a:xfrm>
                <a:off x="485725" y="1954175"/>
                <a:ext cx="52525" cy="61750"/>
              </a:xfrm>
              <a:custGeom>
                <a:avLst/>
                <a:gdLst/>
                <a:ahLst/>
                <a:cxnLst/>
                <a:rect l="l" t="t" r="r" b="b"/>
                <a:pathLst>
                  <a:path w="2101" h="2470" extrusionOk="0">
                    <a:moveTo>
                      <a:pt x="1176" y="0"/>
                    </a:moveTo>
                    <a:cubicBezTo>
                      <a:pt x="622" y="872"/>
                      <a:pt x="1" y="885"/>
                      <a:pt x="1" y="885"/>
                    </a:cubicBezTo>
                    <a:lnTo>
                      <a:pt x="1" y="2470"/>
                    </a:lnTo>
                    <a:cubicBezTo>
                      <a:pt x="1031" y="2206"/>
                      <a:pt x="1401" y="1889"/>
                      <a:pt x="2101" y="1043"/>
                    </a:cubicBezTo>
                    <a:cubicBezTo>
                      <a:pt x="1823" y="159"/>
                      <a:pt x="1176" y="0"/>
                      <a:pt x="1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9"/>
              <p:cNvSpPr/>
              <p:nvPr/>
            </p:nvSpPr>
            <p:spPr>
              <a:xfrm>
                <a:off x="467575" y="1987500"/>
                <a:ext cx="36025" cy="49900"/>
              </a:xfrm>
              <a:custGeom>
                <a:avLst/>
                <a:gdLst/>
                <a:ahLst/>
                <a:cxnLst/>
                <a:rect l="l" t="t" r="r" b="b"/>
                <a:pathLst>
                  <a:path w="1441" h="1996" extrusionOk="0">
                    <a:moveTo>
                      <a:pt x="727" y="1"/>
                    </a:moveTo>
                    <a:lnTo>
                      <a:pt x="1" y="912"/>
                    </a:lnTo>
                    <a:lnTo>
                      <a:pt x="740" y="1995"/>
                    </a:lnTo>
                    <a:lnTo>
                      <a:pt x="1440" y="899"/>
                    </a:lnTo>
                    <a:lnTo>
                      <a:pt x="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9"/>
              <p:cNvSpPr/>
              <p:nvPr/>
            </p:nvSpPr>
            <p:spPr>
              <a:xfrm>
                <a:off x="445750" y="1985200"/>
                <a:ext cx="79625" cy="52850"/>
              </a:xfrm>
              <a:custGeom>
                <a:avLst/>
                <a:gdLst/>
                <a:ahLst/>
                <a:cxnLst/>
                <a:rect l="l" t="t" r="r" b="b"/>
                <a:pathLst>
                  <a:path w="3185" h="2114" extrusionOk="0">
                    <a:moveTo>
                      <a:pt x="1600" y="0"/>
                    </a:moveTo>
                    <a:cubicBezTo>
                      <a:pt x="1573" y="0"/>
                      <a:pt x="1547" y="14"/>
                      <a:pt x="1534" y="27"/>
                    </a:cubicBezTo>
                    <a:lnTo>
                      <a:pt x="68" y="1717"/>
                    </a:lnTo>
                    <a:cubicBezTo>
                      <a:pt x="0" y="1776"/>
                      <a:pt x="60" y="1862"/>
                      <a:pt x="129" y="1862"/>
                    </a:cubicBezTo>
                    <a:cubicBezTo>
                      <a:pt x="153" y="1862"/>
                      <a:pt x="179" y="1851"/>
                      <a:pt x="200" y="1823"/>
                    </a:cubicBezTo>
                    <a:lnTo>
                      <a:pt x="1600" y="225"/>
                    </a:lnTo>
                    <a:lnTo>
                      <a:pt x="3013" y="2074"/>
                    </a:lnTo>
                    <a:cubicBezTo>
                      <a:pt x="3039" y="2100"/>
                      <a:pt x="3066" y="2114"/>
                      <a:pt x="3092" y="2114"/>
                    </a:cubicBezTo>
                    <a:cubicBezTo>
                      <a:pt x="3105" y="2114"/>
                      <a:pt x="3119" y="2100"/>
                      <a:pt x="3132" y="2100"/>
                    </a:cubicBezTo>
                    <a:cubicBezTo>
                      <a:pt x="3171" y="2074"/>
                      <a:pt x="3185" y="2021"/>
                      <a:pt x="3145" y="1981"/>
                    </a:cubicBezTo>
                    <a:lnTo>
                      <a:pt x="1666" y="40"/>
                    </a:lnTo>
                    <a:cubicBezTo>
                      <a:pt x="1653" y="14"/>
                      <a:pt x="1626" y="0"/>
                      <a:pt x="1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9"/>
              <p:cNvSpPr/>
              <p:nvPr/>
            </p:nvSpPr>
            <p:spPr>
              <a:xfrm>
                <a:off x="483750" y="1975950"/>
                <a:ext cx="4000" cy="13575"/>
              </a:xfrm>
              <a:custGeom>
                <a:avLst/>
                <a:gdLst/>
                <a:ahLst/>
                <a:cxnLst/>
                <a:rect l="l" t="t" r="r" b="b"/>
                <a:pathLst>
                  <a:path w="160" h="543" extrusionOk="0">
                    <a:moveTo>
                      <a:pt x="80" y="1"/>
                    </a:moveTo>
                    <a:cubicBezTo>
                      <a:pt x="27" y="1"/>
                      <a:pt x="1" y="40"/>
                      <a:pt x="1" y="93"/>
                    </a:cubicBezTo>
                    <a:lnTo>
                      <a:pt x="1" y="463"/>
                    </a:lnTo>
                    <a:cubicBezTo>
                      <a:pt x="1" y="503"/>
                      <a:pt x="27" y="542"/>
                      <a:pt x="80" y="542"/>
                    </a:cubicBezTo>
                    <a:cubicBezTo>
                      <a:pt x="133" y="542"/>
                      <a:pt x="159" y="503"/>
                      <a:pt x="159" y="463"/>
                    </a:cubicBezTo>
                    <a:lnTo>
                      <a:pt x="159" y="93"/>
                    </a:lnTo>
                    <a:cubicBezTo>
                      <a:pt x="159" y="40"/>
                      <a:pt x="12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9"/>
              <p:cNvSpPr/>
              <p:nvPr/>
            </p:nvSpPr>
            <p:spPr>
              <a:xfrm>
                <a:off x="349700" y="2378525"/>
                <a:ext cx="101075" cy="86750"/>
              </a:xfrm>
              <a:custGeom>
                <a:avLst/>
                <a:gdLst/>
                <a:ahLst/>
                <a:cxnLst/>
                <a:rect l="l" t="t" r="r" b="b"/>
                <a:pathLst>
                  <a:path w="4043" h="3470" extrusionOk="0">
                    <a:moveTo>
                      <a:pt x="1217" y="1"/>
                    </a:moveTo>
                    <a:cubicBezTo>
                      <a:pt x="1194" y="1"/>
                      <a:pt x="1171" y="4"/>
                      <a:pt x="1150" y="10"/>
                    </a:cubicBezTo>
                    <a:cubicBezTo>
                      <a:pt x="555" y="168"/>
                      <a:pt x="1" y="908"/>
                      <a:pt x="106" y="1198"/>
                    </a:cubicBezTo>
                    <a:cubicBezTo>
                      <a:pt x="265" y="1647"/>
                      <a:pt x="806" y="2453"/>
                      <a:pt x="965" y="2757"/>
                    </a:cubicBezTo>
                    <a:cubicBezTo>
                      <a:pt x="1071" y="2994"/>
                      <a:pt x="1189" y="3219"/>
                      <a:pt x="1335" y="3443"/>
                    </a:cubicBezTo>
                    <a:cubicBezTo>
                      <a:pt x="1431" y="3461"/>
                      <a:pt x="1524" y="3470"/>
                      <a:pt x="1615" y="3470"/>
                    </a:cubicBezTo>
                    <a:cubicBezTo>
                      <a:pt x="2387" y="3470"/>
                      <a:pt x="2976" y="2850"/>
                      <a:pt x="3342" y="2189"/>
                    </a:cubicBezTo>
                    <a:cubicBezTo>
                      <a:pt x="2959" y="1819"/>
                      <a:pt x="2735" y="1621"/>
                      <a:pt x="2735" y="1621"/>
                    </a:cubicBezTo>
                    <a:lnTo>
                      <a:pt x="2735" y="1621"/>
                    </a:lnTo>
                    <a:cubicBezTo>
                      <a:pt x="2867" y="1647"/>
                      <a:pt x="2985" y="1713"/>
                      <a:pt x="3091" y="1792"/>
                    </a:cubicBezTo>
                    <a:lnTo>
                      <a:pt x="3250" y="1938"/>
                    </a:lnTo>
                    <a:cubicBezTo>
                      <a:pt x="3523" y="2184"/>
                      <a:pt x="3707" y="2266"/>
                      <a:pt x="3828" y="2266"/>
                    </a:cubicBezTo>
                    <a:cubicBezTo>
                      <a:pt x="3888" y="2266"/>
                      <a:pt x="3932" y="2246"/>
                      <a:pt x="3963" y="2215"/>
                    </a:cubicBezTo>
                    <a:cubicBezTo>
                      <a:pt x="4042" y="2136"/>
                      <a:pt x="4042" y="2017"/>
                      <a:pt x="3963" y="1951"/>
                    </a:cubicBezTo>
                    <a:cubicBezTo>
                      <a:pt x="3659" y="1608"/>
                      <a:pt x="2985" y="842"/>
                      <a:pt x="2853" y="723"/>
                    </a:cubicBezTo>
                    <a:cubicBezTo>
                      <a:pt x="2550" y="485"/>
                      <a:pt x="2206" y="313"/>
                      <a:pt x="1850" y="221"/>
                    </a:cubicBezTo>
                    <a:cubicBezTo>
                      <a:pt x="1628" y="162"/>
                      <a:pt x="1395" y="1"/>
                      <a:pt x="1217"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9"/>
              <p:cNvSpPr/>
              <p:nvPr/>
            </p:nvSpPr>
            <p:spPr>
              <a:xfrm>
                <a:off x="238125" y="1997075"/>
                <a:ext cx="185225" cy="421650"/>
              </a:xfrm>
              <a:custGeom>
                <a:avLst/>
                <a:gdLst/>
                <a:ahLst/>
                <a:cxnLst/>
                <a:rect l="l" t="t" r="r" b="b"/>
                <a:pathLst>
                  <a:path w="7409" h="16866" extrusionOk="0">
                    <a:moveTo>
                      <a:pt x="5230" y="1"/>
                    </a:moveTo>
                    <a:lnTo>
                      <a:pt x="5151" y="67"/>
                    </a:lnTo>
                    <a:lnTo>
                      <a:pt x="5085" y="120"/>
                    </a:lnTo>
                    <a:lnTo>
                      <a:pt x="4952" y="225"/>
                    </a:lnTo>
                    <a:cubicBezTo>
                      <a:pt x="4873" y="291"/>
                      <a:pt x="4794" y="357"/>
                      <a:pt x="4715" y="437"/>
                    </a:cubicBezTo>
                    <a:cubicBezTo>
                      <a:pt x="4569" y="569"/>
                      <a:pt x="4424" y="714"/>
                      <a:pt x="4279" y="846"/>
                    </a:cubicBezTo>
                    <a:cubicBezTo>
                      <a:pt x="4002" y="1123"/>
                      <a:pt x="3724" y="1414"/>
                      <a:pt x="3460" y="1718"/>
                    </a:cubicBezTo>
                    <a:cubicBezTo>
                      <a:pt x="2932" y="2312"/>
                      <a:pt x="2443" y="2946"/>
                      <a:pt x="2007" y="3619"/>
                    </a:cubicBezTo>
                    <a:cubicBezTo>
                      <a:pt x="1558" y="4280"/>
                      <a:pt x="1175" y="4993"/>
                      <a:pt x="845" y="5733"/>
                    </a:cubicBezTo>
                    <a:cubicBezTo>
                      <a:pt x="674" y="6102"/>
                      <a:pt x="528" y="6472"/>
                      <a:pt x="396" y="6868"/>
                    </a:cubicBezTo>
                    <a:cubicBezTo>
                      <a:pt x="317" y="7053"/>
                      <a:pt x="264" y="7251"/>
                      <a:pt x="198" y="7449"/>
                    </a:cubicBezTo>
                    <a:cubicBezTo>
                      <a:pt x="172" y="7542"/>
                      <a:pt x="145" y="7647"/>
                      <a:pt x="119" y="7740"/>
                    </a:cubicBezTo>
                    <a:lnTo>
                      <a:pt x="106" y="7819"/>
                    </a:lnTo>
                    <a:lnTo>
                      <a:pt x="92" y="7859"/>
                    </a:lnTo>
                    <a:lnTo>
                      <a:pt x="79" y="7938"/>
                    </a:lnTo>
                    <a:cubicBezTo>
                      <a:pt x="40" y="8057"/>
                      <a:pt x="26" y="8176"/>
                      <a:pt x="13" y="8295"/>
                    </a:cubicBezTo>
                    <a:cubicBezTo>
                      <a:pt x="0" y="8400"/>
                      <a:pt x="0" y="8493"/>
                      <a:pt x="0" y="8598"/>
                    </a:cubicBezTo>
                    <a:cubicBezTo>
                      <a:pt x="0" y="8691"/>
                      <a:pt x="0" y="8783"/>
                      <a:pt x="13" y="8862"/>
                    </a:cubicBezTo>
                    <a:cubicBezTo>
                      <a:pt x="26" y="9008"/>
                      <a:pt x="53" y="9153"/>
                      <a:pt x="79" y="9311"/>
                    </a:cubicBezTo>
                    <a:cubicBezTo>
                      <a:pt x="132" y="9549"/>
                      <a:pt x="198" y="9787"/>
                      <a:pt x="277" y="10011"/>
                    </a:cubicBezTo>
                    <a:cubicBezTo>
                      <a:pt x="343" y="10236"/>
                      <a:pt x="423" y="10434"/>
                      <a:pt x="502" y="10632"/>
                    </a:cubicBezTo>
                    <a:cubicBezTo>
                      <a:pt x="581" y="10817"/>
                      <a:pt x="674" y="11002"/>
                      <a:pt x="753" y="11187"/>
                    </a:cubicBezTo>
                    <a:cubicBezTo>
                      <a:pt x="924" y="11543"/>
                      <a:pt x="1109" y="11887"/>
                      <a:pt x="1294" y="12217"/>
                    </a:cubicBezTo>
                    <a:cubicBezTo>
                      <a:pt x="1479" y="12560"/>
                      <a:pt x="1677" y="12877"/>
                      <a:pt x="1862" y="13194"/>
                    </a:cubicBezTo>
                    <a:cubicBezTo>
                      <a:pt x="2258" y="13841"/>
                      <a:pt x="2668" y="14462"/>
                      <a:pt x="3077" y="15070"/>
                    </a:cubicBezTo>
                    <a:cubicBezTo>
                      <a:pt x="3288" y="15373"/>
                      <a:pt x="3500" y="15664"/>
                      <a:pt x="3724" y="15968"/>
                    </a:cubicBezTo>
                    <a:cubicBezTo>
                      <a:pt x="3830" y="16113"/>
                      <a:pt x="3936" y="16271"/>
                      <a:pt x="4054" y="16417"/>
                    </a:cubicBezTo>
                    <a:lnTo>
                      <a:pt x="4213" y="16641"/>
                    </a:lnTo>
                    <a:lnTo>
                      <a:pt x="4385" y="16866"/>
                    </a:lnTo>
                    <a:lnTo>
                      <a:pt x="6630" y="15281"/>
                    </a:lnTo>
                    <a:lnTo>
                      <a:pt x="6498" y="15070"/>
                    </a:lnTo>
                    <a:lnTo>
                      <a:pt x="6352" y="14845"/>
                    </a:lnTo>
                    <a:lnTo>
                      <a:pt x="6088" y="14396"/>
                    </a:lnTo>
                    <a:cubicBezTo>
                      <a:pt x="5903" y="14092"/>
                      <a:pt x="5718" y="13788"/>
                      <a:pt x="5547" y="13498"/>
                    </a:cubicBezTo>
                    <a:cubicBezTo>
                      <a:pt x="5190" y="12890"/>
                      <a:pt x="4847" y="12283"/>
                      <a:pt x="4530" y="11675"/>
                    </a:cubicBezTo>
                    <a:cubicBezTo>
                      <a:pt x="4358" y="11372"/>
                      <a:pt x="4213" y="11068"/>
                      <a:pt x="4068" y="10764"/>
                    </a:cubicBezTo>
                    <a:cubicBezTo>
                      <a:pt x="3922" y="10474"/>
                      <a:pt x="3790" y="10170"/>
                      <a:pt x="3658" y="9866"/>
                    </a:cubicBezTo>
                    <a:cubicBezTo>
                      <a:pt x="3553" y="9602"/>
                      <a:pt x="3447" y="9325"/>
                      <a:pt x="3368" y="9034"/>
                    </a:cubicBezTo>
                    <a:cubicBezTo>
                      <a:pt x="3331" y="8936"/>
                      <a:pt x="3305" y="8838"/>
                      <a:pt x="3291" y="8729"/>
                    </a:cubicBezTo>
                    <a:lnTo>
                      <a:pt x="3291" y="8729"/>
                    </a:lnTo>
                    <a:lnTo>
                      <a:pt x="3302" y="8678"/>
                    </a:lnTo>
                    <a:cubicBezTo>
                      <a:pt x="3328" y="8612"/>
                      <a:pt x="3354" y="8545"/>
                      <a:pt x="3368" y="8466"/>
                    </a:cubicBezTo>
                    <a:cubicBezTo>
                      <a:pt x="3420" y="8321"/>
                      <a:pt x="3473" y="8176"/>
                      <a:pt x="3539" y="8030"/>
                    </a:cubicBezTo>
                    <a:cubicBezTo>
                      <a:pt x="3658" y="7753"/>
                      <a:pt x="3777" y="7463"/>
                      <a:pt x="3922" y="7185"/>
                    </a:cubicBezTo>
                    <a:cubicBezTo>
                      <a:pt x="4200" y="6631"/>
                      <a:pt x="4530" y="6089"/>
                      <a:pt x="4900" y="5574"/>
                    </a:cubicBezTo>
                    <a:cubicBezTo>
                      <a:pt x="5071" y="5310"/>
                      <a:pt x="5269" y="5059"/>
                      <a:pt x="5468" y="4808"/>
                    </a:cubicBezTo>
                    <a:cubicBezTo>
                      <a:pt x="5666" y="4557"/>
                      <a:pt x="5877" y="4306"/>
                      <a:pt x="6101" y="4082"/>
                    </a:cubicBezTo>
                    <a:cubicBezTo>
                      <a:pt x="6313" y="3844"/>
                      <a:pt x="6537" y="3606"/>
                      <a:pt x="6762" y="3395"/>
                    </a:cubicBezTo>
                    <a:cubicBezTo>
                      <a:pt x="6867" y="3276"/>
                      <a:pt x="6986" y="3170"/>
                      <a:pt x="7105" y="3065"/>
                    </a:cubicBezTo>
                    <a:lnTo>
                      <a:pt x="7264" y="2920"/>
                    </a:lnTo>
                    <a:lnTo>
                      <a:pt x="7343" y="2854"/>
                    </a:lnTo>
                    <a:lnTo>
                      <a:pt x="7409" y="2801"/>
                    </a:lnTo>
                    <a:lnTo>
                      <a:pt x="5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9"/>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9"/>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9"/>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9"/>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9"/>
              <p:cNvSpPr/>
              <p:nvPr/>
            </p:nvSpPr>
            <p:spPr>
              <a:xfrm>
                <a:off x="326600" y="2349625"/>
                <a:ext cx="61050" cy="42350"/>
              </a:xfrm>
              <a:custGeom>
                <a:avLst/>
                <a:gdLst/>
                <a:ahLst/>
                <a:cxnLst/>
                <a:rect l="l" t="t" r="r" b="b"/>
                <a:pathLst>
                  <a:path w="2442" h="1694" extrusionOk="0">
                    <a:moveTo>
                      <a:pt x="2308" y="1"/>
                    </a:moveTo>
                    <a:cubicBezTo>
                      <a:pt x="2296" y="1"/>
                      <a:pt x="2283" y="6"/>
                      <a:pt x="2272" y="17"/>
                    </a:cubicBezTo>
                    <a:lnTo>
                      <a:pt x="40" y="1549"/>
                    </a:lnTo>
                    <a:cubicBezTo>
                      <a:pt x="0" y="1575"/>
                      <a:pt x="0" y="1628"/>
                      <a:pt x="27" y="1667"/>
                    </a:cubicBezTo>
                    <a:cubicBezTo>
                      <a:pt x="40" y="1694"/>
                      <a:pt x="66" y="1694"/>
                      <a:pt x="93" y="1694"/>
                    </a:cubicBezTo>
                    <a:cubicBezTo>
                      <a:pt x="106" y="1694"/>
                      <a:pt x="132" y="1694"/>
                      <a:pt x="146" y="1681"/>
                    </a:cubicBezTo>
                    <a:lnTo>
                      <a:pt x="2364" y="162"/>
                    </a:lnTo>
                    <a:cubicBezTo>
                      <a:pt x="2441" y="118"/>
                      <a:pt x="2372" y="1"/>
                      <a:pt x="2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9"/>
              <p:cNvSpPr/>
              <p:nvPr/>
            </p:nvSpPr>
            <p:spPr>
              <a:xfrm>
                <a:off x="342500" y="2377950"/>
                <a:ext cx="22425" cy="29875"/>
              </a:xfrm>
              <a:custGeom>
                <a:avLst/>
                <a:gdLst/>
                <a:ahLst/>
                <a:cxnLst/>
                <a:rect l="l" t="t" r="r" b="b"/>
                <a:pathLst>
                  <a:path w="897" h="1195" extrusionOk="0">
                    <a:moveTo>
                      <a:pt x="116" y="0"/>
                    </a:moveTo>
                    <a:cubicBezTo>
                      <a:pt x="56" y="0"/>
                      <a:pt x="0" y="59"/>
                      <a:pt x="38" y="125"/>
                    </a:cubicBezTo>
                    <a:lnTo>
                      <a:pt x="725" y="1168"/>
                    </a:lnTo>
                    <a:cubicBezTo>
                      <a:pt x="751" y="1195"/>
                      <a:pt x="777" y="1195"/>
                      <a:pt x="804" y="1195"/>
                    </a:cubicBezTo>
                    <a:cubicBezTo>
                      <a:pt x="817" y="1195"/>
                      <a:pt x="830" y="1195"/>
                      <a:pt x="843" y="1182"/>
                    </a:cubicBezTo>
                    <a:cubicBezTo>
                      <a:pt x="883" y="1155"/>
                      <a:pt x="896" y="1102"/>
                      <a:pt x="870" y="1063"/>
                    </a:cubicBezTo>
                    <a:lnTo>
                      <a:pt x="183" y="33"/>
                    </a:lnTo>
                    <a:cubicBezTo>
                      <a:pt x="164" y="10"/>
                      <a:pt x="140"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9"/>
              <p:cNvSpPr/>
              <p:nvPr/>
            </p:nvSpPr>
            <p:spPr>
              <a:xfrm>
                <a:off x="360600" y="2379325"/>
                <a:ext cx="12250" cy="9950"/>
              </a:xfrm>
              <a:custGeom>
                <a:avLst/>
                <a:gdLst/>
                <a:ahLst/>
                <a:cxnLst/>
                <a:rect l="l" t="t" r="r" b="b"/>
                <a:pathLst>
                  <a:path w="490" h="398" extrusionOk="0">
                    <a:moveTo>
                      <a:pt x="277" y="1"/>
                    </a:moveTo>
                    <a:cubicBezTo>
                      <a:pt x="99" y="1"/>
                      <a:pt x="0" y="258"/>
                      <a:pt x="186" y="374"/>
                    </a:cubicBezTo>
                    <a:cubicBezTo>
                      <a:pt x="214" y="390"/>
                      <a:pt x="245" y="397"/>
                      <a:pt x="275" y="397"/>
                    </a:cubicBezTo>
                    <a:cubicBezTo>
                      <a:pt x="344" y="397"/>
                      <a:pt x="413" y="359"/>
                      <a:pt x="450" y="295"/>
                    </a:cubicBezTo>
                    <a:cubicBezTo>
                      <a:pt x="489" y="189"/>
                      <a:pt x="463" y="70"/>
                      <a:pt x="357" y="17"/>
                    </a:cubicBezTo>
                    <a:cubicBezTo>
                      <a:pt x="329" y="6"/>
                      <a:pt x="303"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70" name="Google Shape;3170;p39"/>
          <p:cNvSpPr/>
          <p:nvPr/>
        </p:nvSpPr>
        <p:spPr>
          <a:xfrm>
            <a:off x="9505844" y="2916304"/>
            <a:ext cx="167300" cy="1493618"/>
          </a:xfrm>
          <a:custGeom>
            <a:avLst/>
            <a:gdLst/>
            <a:ahLst/>
            <a:cxnLst/>
            <a:rect l="l" t="t" r="r" b="b"/>
            <a:pathLst>
              <a:path w="3905" h="34863" extrusionOk="0">
                <a:moveTo>
                  <a:pt x="1" y="1"/>
                </a:moveTo>
                <a:lnTo>
                  <a:pt x="2764" y="34862"/>
                </a:lnTo>
                <a:lnTo>
                  <a:pt x="3904" y="34862"/>
                </a:lnTo>
                <a:lnTo>
                  <a:pt x="390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9"/>
          <p:cNvSpPr/>
          <p:nvPr/>
        </p:nvSpPr>
        <p:spPr>
          <a:xfrm>
            <a:off x="9589473" y="3971901"/>
            <a:ext cx="52225" cy="438022"/>
          </a:xfrm>
          <a:custGeom>
            <a:avLst/>
            <a:gdLst/>
            <a:ahLst/>
            <a:cxnLst/>
            <a:rect l="l" t="t" r="r" b="b"/>
            <a:pathLst>
              <a:path w="1219" h="10224" extrusionOk="0">
                <a:moveTo>
                  <a:pt x="1" y="1"/>
                </a:moveTo>
                <a:lnTo>
                  <a:pt x="812" y="10223"/>
                </a:lnTo>
                <a:lnTo>
                  <a:pt x="1218" y="1022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2" name="Google Shape;3172;p39"/>
          <p:cNvGrpSpPr/>
          <p:nvPr/>
        </p:nvGrpSpPr>
        <p:grpSpPr>
          <a:xfrm>
            <a:off x="6929921" y="2237269"/>
            <a:ext cx="3071592" cy="2219023"/>
            <a:chOff x="6929921" y="2237269"/>
            <a:chExt cx="3071592" cy="2219023"/>
          </a:xfrm>
        </p:grpSpPr>
        <p:grpSp>
          <p:nvGrpSpPr>
            <p:cNvPr id="3173" name="Google Shape;3173;p39"/>
            <p:cNvGrpSpPr/>
            <p:nvPr/>
          </p:nvGrpSpPr>
          <p:grpSpPr>
            <a:xfrm>
              <a:off x="6929921" y="2327691"/>
              <a:ext cx="3071592" cy="2128601"/>
              <a:chOff x="6701321" y="2327691"/>
              <a:chExt cx="3071592" cy="2128601"/>
            </a:xfrm>
          </p:grpSpPr>
          <p:sp>
            <p:nvSpPr>
              <p:cNvPr id="3174" name="Google Shape;3174;p39"/>
              <p:cNvSpPr/>
              <p:nvPr/>
            </p:nvSpPr>
            <p:spPr>
              <a:xfrm>
                <a:off x="6701321" y="4243502"/>
                <a:ext cx="3071592" cy="212790"/>
              </a:xfrm>
              <a:custGeom>
                <a:avLst/>
                <a:gdLst/>
                <a:ahLst/>
                <a:cxnLst/>
                <a:rect l="l" t="t" r="r" b="b"/>
                <a:pathLst>
                  <a:path w="67938" h="5373" extrusionOk="0">
                    <a:moveTo>
                      <a:pt x="67869" y="3837"/>
                    </a:moveTo>
                    <a:cubicBezTo>
                      <a:pt x="67905" y="3847"/>
                      <a:pt x="67927" y="3852"/>
                      <a:pt x="67933" y="3852"/>
                    </a:cubicBezTo>
                    <a:cubicBezTo>
                      <a:pt x="67937" y="3852"/>
                      <a:pt x="67935" y="3850"/>
                      <a:pt x="67925" y="3846"/>
                    </a:cubicBezTo>
                    <a:cubicBezTo>
                      <a:pt x="67919" y="3842"/>
                      <a:pt x="67900" y="3840"/>
                      <a:pt x="67869" y="3837"/>
                    </a:cubicBezTo>
                    <a:close/>
                    <a:moveTo>
                      <a:pt x="54862" y="0"/>
                    </a:moveTo>
                    <a:cubicBezTo>
                      <a:pt x="53722" y="0"/>
                      <a:pt x="0" y="966"/>
                      <a:pt x="0" y="966"/>
                    </a:cubicBezTo>
                    <a:lnTo>
                      <a:pt x="12445" y="5372"/>
                    </a:lnTo>
                    <a:cubicBezTo>
                      <a:pt x="12445" y="5372"/>
                      <a:pt x="61358" y="3828"/>
                      <a:pt x="67332" y="3828"/>
                    </a:cubicBezTo>
                    <a:cubicBezTo>
                      <a:pt x="67600" y="3828"/>
                      <a:pt x="67782" y="3831"/>
                      <a:pt x="67869" y="3837"/>
                    </a:cubicBezTo>
                    <a:lnTo>
                      <a:pt x="67869" y="3837"/>
                    </a:lnTo>
                    <a:cubicBezTo>
                      <a:pt x="66912" y="3575"/>
                      <a:pt x="55935" y="0"/>
                      <a:pt x="54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9"/>
              <p:cNvSpPr/>
              <p:nvPr/>
            </p:nvSpPr>
            <p:spPr>
              <a:xfrm>
                <a:off x="7748231" y="4131703"/>
                <a:ext cx="874287" cy="38944"/>
              </a:xfrm>
              <a:custGeom>
                <a:avLst/>
                <a:gdLst/>
                <a:ahLst/>
                <a:cxnLst/>
                <a:rect l="l" t="t" r="r" b="b"/>
                <a:pathLst>
                  <a:path w="20407" h="909" extrusionOk="0">
                    <a:moveTo>
                      <a:pt x="13334" y="0"/>
                    </a:moveTo>
                    <a:lnTo>
                      <a:pt x="0" y="618"/>
                    </a:lnTo>
                    <a:lnTo>
                      <a:pt x="2280" y="908"/>
                    </a:lnTo>
                    <a:lnTo>
                      <a:pt x="20407" y="580"/>
                    </a:lnTo>
                    <a:lnTo>
                      <a:pt x="13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9"/>
              <p:cNvSpPr/>
              <p:nvPr/>
            </p:nvSpPr>
            <p:spPr>
              <a:xfrm>
                <a:off x="7567735" y="4145755"/>
                <a:ext cx="42243" cy="310522"/>
              </a:xfrm>
              <a:custGeom>
                <a:avLst/>
                <a:gdLst/>
                <a:ahLst/>
                <a:cxnLst/>
                <a:rect l="l" t="t" r="r" b="b"/>
                <a:pathLst>
                  <a:path w="986" h="7248" extrusionOk="0">
                    <a:moveTo>
                      <a:pt x="986" y="1"/>
                    </a:moveTo>
                    <a:lnTo>
                      <a:pt x="0" y="7247"/>
                    </a:lnTo>
                    <a:lnTo>
                      <a:pt x="406" y="7247"/>
                    </a:lnTo>
                    <a:lnTo>
                      <a:pt x="9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9"/>
              <p:cNvSpPr/>
              <p:nvPr/>
            </p:nvSpPr>
            <p:spPr>
              <a:xfrm>
                <a:off x="7681139" y="2761514"/>
                <a:ext cx="107706" cy="494274"/>
              </a:xfrm>
              <a:custGeom>
                <a:avLst/>
                <a:gdLst/>
                <a:ahLst/>
                <a:cxnLst/>
                <a:rect l="l" t="t" r="r" b="b"/>
                <a:pathLst>
                  <a:path w="2514" h="11537" extrusionOk="0">
                    <a:moveTo>
                      <a:pt x="1" y="0"/>
                    </a:moveTo>
                    <a:lnTo>
                      <a:pt x="967" y="11537"/>
                    </a:lnTo>
                    <a:lnTo>
                      <a:pt x="2069"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9"/>
              <p:cNvSpPr/>
              <p:nvPr/>
            </p:nvSpPr>
            <p:spPr>
              <a:xfrm>
                <a:off x="7680325" y="2762328"/>
                <a:ext cx="53853" cy="494317"/>
              </a:xfrm>
              <a:custGeom>
                <a:avLst/>
                <a:gdLst/>
                <a:ahLst/>
                <a:cxnLst/>
                <a:rect l="l" t="t" r="r" b="b"/>
                <a:pathLst>
                  <a:path w="1257" h="11538" extrusionOk="0">
                    <a:moveTo>
                      <a:pt x="1" y="1"/>
                    </a:moveTo>
                    <a:lnTo>
                      <a:pt x="967" y="11537"/>
                    </a:lnTo>
                    <a:lnTo>
                      <a:pt x="1257"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9"/>
              <p:cNvSpPr/>
              <p:nvPr/>
            </p:nvSpPr>
            <p:spPr>
              <a:xfrm>
                <a:off x="7691936" y="2898096"/>
                <a:ext cx="91940" cy="45584"/>
              </a:xfrm>
              <a:custGeom>
                <a:avLst/>
                <a:gdLst/>
                <a:ahLst/>
                <a:cxnLst/>
                <a:rect l="l" t="t" r="r" b="b"/>
                <a:pathLst>
                  <a:path w="2146" h="1064" extrusionOk="0">
                    <a:moveTo>
                      <a:pt x="0" y="1"/>
                    </a:moveTo>
                    <a:lnTo>
                      <a:pt x="77" y="1064"/>
                    </a:lnTo>
                    <a:lnTo>
                      <a:pt x="2126" y="542"/>
                    </a:lnTo>
                    <a:lnTo>
                      <a:pt x="2145"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9"/>
              <p:cNvSpPr/>
              <p:nvPr/>
            </p:nvSpPr>
            <p:spPr>
              <a:xfrm>
                <a:off x="8361693" y="2761514"/>
                <a:ext cx="107663" cy="494274"/>
              </a:xfrm>
              <a:custGeom>
                <a:avLst/>
                <a:gdLst/>
                <a:ahLst/>
                <a:cxnLst/>
                <a:rect l="l" t="t" r="r" b="b"/>
                <a:pathLst>
                  <a:path w="2513" h="11537" extrusionOk="0">
                    <a:moveTo>
                      <a:pt x="1" y="0"/>
                    </a:moveTo>
                    <a:lnTo>
                      <a:pt x="967" y="11537"/>
                    </a:lnTo>
                    <a:lnTo>
                      <a:pt x="2068" y="11537"/>
                    </a:lnTo>
                    <a:lnTo>
                      <a:pt x="2513"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9"/>
              <p:cNvSpPr/>
              <p:nvPr/>
            </p:nvSpPr>
            <p:spPr>
              <a:xfrm>
                <a:off x="8360879" y="2762328"/>
                <a:ext cx="53853" cy="494317"/>
              </a:xfrm>
              <a:custGeom>
                <a:avLst/>
                <a:gdLst/>
                <a:ahLst/>
                <a:cxnLst/>
                <a:rect l="l" t="t" r="r" b="b"/>
                <a:pathLst>
                  <a:path w="1257" h="11538" extrusionOk="0">
                    <a:moveTo>
                      <a:pt x="0" y="1"/>
                    </a:moveTo>
                    <a:lnTo>
                      <a:pt x="966" y="11537"/>
                    </a:lnTo>
                    <a:lnTo>
                      <a:pt x="1256" y="11537"/>
                    </a:lnTo>
                    <a:lnTo>
                      <a:pt x="754" y="1"/>
                    </a:lnTo>
                    <a:close/>
                  </a:path>
                </a:pathLst>
              </a:custGeom>
              <a:solidFill>
                <a:srgbClr val="F0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9"/>
              <p:cNvSpPr/>
              <p:nvPr/>
            </p:nvSpPr>
            <p:spPr>
              <a:xfrm>
                <a:off x="8372446" y="2898096"/>
                <a:ext cx="91940" cy="45584"/>
              </a:xfrm>
              <a:custGeom>
                <a:avLst/>
                <a:gdLst/>
                <a:ahLst/>
                <a:cxnLst/>
                <a:rect l="l" t="t" r="r" b="b"/>
                <a:pathLst>
                  <a:path w="2146" h="1064" extrusionOk="0">
                    <a:moveTo>
                      <a:pt x="1" y="1"/>
                    </a:moveTo>
                    <a:lnTo>
                      <a:pt x="78" y="1064"/>
                    </a:lnTo>
                    <a:lnTo>
                      <a:pt x="2126" y="542"/>
                    </a:lnTo>
                    <a:lnTo>
                      <a:pt x="214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9"/>
              <p:cNvSpPr/>
              <p:nvPr/>
            </p:nvSpPr>
            <p:spPr>
              <a:xfrm>
                <a:off x="8279735" y="3319495"/>
                <a:ext cx="108477" cy="837057"/>
              </a:xfrm>
              <a:custGeom>
                <a:avLst/>
                <a:gdLst/>
                <a:ahLst/>
                <a:cxnLst/>
                <a:rect l="l" t="t" r="r" b="b"/>
                <a:pathLst>
                  <a:path w="2532" h="19538" extrusionOk="0">
                    <a:moveTo>
                      <a:pt x="0" y="1"/>
                    </a:moveTo>
                    <a:lnTo>
                      <a:pt x="967" y="19538"/>
                    </a:lnTo>
                    <a:lnTo>
                      <a:pt x="2087" y="19538"/>
                    </a:lnTo>
                    <a:lnTo>
                      <a:pt x="253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9"/>
              <p:cNvSpPr/>
              <p:nvPr/>
            </p:nvSpPr>
            <p:spPr>
              <a:xfrm>
                <a:off x="8279735" y="3320352"/>
                <a:ext cx="53039" cy="837871"/>
              </a:xfrm>
              <a:custGeom>
                <a:avLst/>
                <a:gdLst/>
                <a:ahLst/>
                <a:cxnLst/>
                <a:rect l="l" t="t" r="r" b="b"/>
                <a:pathLst>
                  <a:path w="1238" h="19557" extrusionOk="0">
                    <a:moveTo>
                      <a:pt x="0" y="0"/>
                    </a:moveTo>
                    <a:lnTo>
                      <a:pt x="947" y="19556"/>
                    </a:lnTo>
                    <a:lnTo>
                      <a:pt x="123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9"/>
              <p:cNvSpPr/>
              <p:nvPr/>
            </p:nvSpPr>
            <p:spPr>
              <a:xfrm>
                <a:off x="8282220"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9"/>
              <p:cNvSpPr/>
              <p:nvPr/>
            </p:nvSpPr>
            <p:spPr>
              <a:xfrm>
                <a:off x="7707659" y="3319495"/>
                <a:ext cx="107663" cy="837057"/>
              </a:xfrm>
              <a:custGeom>
                <a:avLst/>
                <a:gdLst/>
                <a:ahLst/>
                <a:cxnLst/>
                <a:rect l="l" t="t" r="r" b="b"/>
                <a:pathLst>
                  <a:path w="2513" h="19538" extrusionOk="0">
                    <a:moveTo>
                      <a:pt x="0" y="1"/>
                    </a:moveTo>
                    <a:lnTo>
                      <a:pt x="966" y="19538"/>
                    </a:lnTo>
                    <a:lnTo>
                      <a:pt x="2068" y="19538"/>
                    </a:lnTo>
                    <a:lnTo>
                      <a:pt x="25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9"/>
              <p:cNvSpPr/>
              <p:nvPr/>
            </p:nvSpPr>
            <p:spPr>
              <a:xfrm>
                <a:off x="7706802" y="3320352"/>
                <a:ext cx="53853" cy="837871"/>
              </a:xfrm>
              <a:custGeom>
                <a:avLst/>
                <a:gdLst/>
                <a:ahLst/>
                <a:cxnLst/>
                <a:rect l="l" t="t" r="r" b="b"/>
                <a:pathLst>
                  <a:path w="1257" h="19557" extrusionOk="0">
                    <a:moveTo>
                      <a:pt x="1" y="0"/>
                    </a:moveTo>
                    <a:lnTo>
                      <a:pt x="967" y="19556"/>
                    </a:lnTo>
                    <a:lnTo>
                      <a:pt x="1257" y="19556"/>
                    </a:lnTo>
                    <a:lnTo>
                      <a:pt x="7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9"/>
              <p:cNvSpPr/>
              <p:nvPr/>
            </p:nvSpPr>
            <p:spPr>
              <a:xfrm>
                <a:off x="7709287" y="3360924"/>
                <a:ext cx="105221" cy="67091"/>
              </a:xfrm>
              <a:custGeom>
                <a:avLst/>
                <a:gdLst/>
                <a:ahLst/>
                <a:cxnLst/>
                <a:rect l="l" t="t" r="r" b="b"/>
                <a:pathLst>
                  <a:path w="2456" h="1566" extrusionOk="0">
                    <a:moveTo>
                      <a:pt x="1" y="0"/>
                    </a:moveTo>
                    <a:lnTo>
                      <a:pt x="78" y="1565"/>
                    </a:lnTo>
                    <a:lnTo>
                      <a:pt x="2436" y="1005"/>
                    </a:lnTo>
                    <a:lnTo>
                      <a:pt x="2455" y="503"/>
                    </a:lnTo>
                    <a:lnTo>
                      <a:pt x="1" y="0"/>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9"/>
              <p:cNvSpPr/>
              <p:nvPr/>
            </p:nvSpPr>
            <p:spPr>
              <a:xfrm>
                <a:off x="7874873" y="3319495"/>
                <a:ext cx="107663" cy="837057"/>
              </a:xfrm>
              <a:custGeom>
                <a:avLst/>
                <a:gdLst/>
                <a:ahLst/>
                <a:cxnLst/>
                <a:rect l="l" t="t" r="r" b="b"/>
                <a:pathLst>
                  <a:path w="2513" h="19538" extrusionOk="0">
                    <a:moveTo>
                      <a:pt x="1" y="1"/>
                    </a:moveTo>
                    <a:lnTo>
                      <a:pt x="967" y="19538"/>
                    </a:lnTo>
                    <a:lnTo>
                      <a:pt x="2068"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9"/>
              <p:cNvSpPr/>
              <p:nvPr/>
            </p:nvSpPr>
            <p:spPr>
              <a:xfrm>
                <a:off x="7874059" y="3320352"/>
                <a:ext cx="53853" cy="837871"/>
              </a:xfrm>
              <a:custGeom>
                <a:avLst/>
                <a:gdLst/>
                <a:ahLst/>
                <a:cxnLst/>
                <a:rect l="l" t="t" r="r" b="b"/>
                <a:pathLst>
                  <a:path w="1257" h="19557" extrusionOk="0">
                    <a:moveTo>
                      <a:pt x="0" y="0"/>
                    </a:moveTo>
                    <a:lnTo>
                      <a:pt x="967"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9"/>
              <p:cNvSpPr/>
              <p:nvPr/>
            </p:nvSpPr>
            <p:spPr>
              <a:xfrm>
                <a:off x="7877358" y="3382431"/>
                <a:ext cx="103550" cy="45584"/>
              </a:xfrm>
              <a:custGeom>
                <a:avLst/>
                <a:gdLst/>
                <a:ahLst/>
                <a:cxnLst/>
                <a:rect l="l" t="t" r="r" b="b"/>
                <a:pathLst>
                  <a:path w="2417" h="1064" extrusionOk="0">
                    <a:moveTo>
                      <a:pt x="1" y="1"/>
                    </a:moveTo>
                    <a:lnTo>
                      <a:pt x="5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9"/>
              <p:cNvSpPr/>
              <p:nvPr/>
            </p:nvSpPr>
            <p:spPr>
              <a:xfrm>
                <a:off x="8533877" y="3319495"/>
                <a:ext cx="107706" cy="837057"/>
              </a:xfrm>
              <a:custGeom>
                <a:avLst/>
                <a:gdLst/>
                <a:ahLst/>
                <a:cxnLst/>
                <a:rect l="l" t="t" r="r" b="b"/>
                <a:pathLst>
                  <a:path w="2514" h="19538" extrusionOk="0">
                    <a:moveTo>
                      <a:pt x="1" y="1"/>
                    </a:moveTo>
                    <a:lnTo>
                      <a:pt x="948" y="19538"/>
                    </a:lnTo>
                    <a:lnTo>
                      <a:pt x="2069" y="19538"/>
                    </a:lnTo>
                    <a:lnTo>
                      <a:pt x="25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9"/>
              <p:cNvSpPr/>
              <p:nvPr/>
            </p:nvSpPr>
            <p:spPr>
              <a:xfrm>
                <a:off x="8533063" y="3320352"/>
                <a:ext cx="53853" cy="837871"/>
              </a:xfrm>
              <a:custGeom>
                <a:avLst/>
                <a:gdLst/>
                <a:ahLst/>
                <a:cxnLst/>
                <a:rect l="l" t="t" r="r" b="b"/>
                <a:pathLst>
                  <a:path w="1257" h="19557" extrusionOk="0">
                    <a:moveTo>
                      <a:pt x="1" y="0"/>
                    </a:moveTo>
                    <a:lnTo>
                      <a:pt x="948" y="19556"/>
                    </a:lnTo>
                    <a:lnTo>
                      <a:pt x="1257" y="19556"/>
                    </a:lnTo>
                    <a:lnTo>
                      <a:pt x="7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9"/>
              <p:cNvSpPr/>
              <p:nvPr/>
            </p:nvSpPr>
            <p:spPr>
              <a:xfrm>
                <a:off x="8534733" y="3382431"/>
                <a:ext cx="103507" cy="45584"/>
              </a:xfrm>
              <a:custGeom>
                <a:avLst/>
                <a:gdLst/>
                <a:ahLst/>
                <a:cxnLst/>
                <a:rect l="l" t="t" r="r" b="b"/>
                <a:pathLst>
                  <a:path w="2416" h="1064" extrusionOk="0">
                    <a:moveTo>
                      <a:pt x="0" y="1"/>
                    </a:moveTo>
                    <a:lnTo>
                      <a:pt x="39" y="1063"/>
                    </a:lnTo>
                    <a:lnTo>
                      <a:pt x="2416" y="503"/>
                    </a:lnTo>
                    <a:lnTo>
                      <a:pt x="2416" y="1"/>
                    </a:lnTo>
                    <a:close/>
                  </a:path>
                </a:pathLst>
              </a:custGeom>
              <a:solidFill>
                <a:srgbClr val="D0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9"/>
              <p:cNvSpPr/>
              <p:nvPr/>
            </p:nvSpPr>
            <p:spPr>
              <a:xfrm>
                <a:off x="7561095" y="2327691"/>
                <a:ext cx="1025821" cy="570448"/>
              </a:xfrm>
              <a:custGeom>
                <a:avLst/>
                <a:gdLst/>
                <a:ahLst/>
                <a:cxnLst/>
                <a:rect l="l" t="t" r="r" b="b"/>
                <a:pathLst>
                  <a:path w="23944" h="13315" extrusionOk="0">
                    <a:moveTo>
                      <a:pt x="1180" y="0"/>
                    </a:moveTo>
                    <a:cubicBezTo>
                      <a:pt x="523" y="0"/>
                      <a:pt x="1" y="541"/>
                      <a:pt x="1" y="1199"/>
                    </a:cubicBezTo>
                    <a:lnTo>
                      <a:pt x="1" y="12117"/>
                    </a:lnTo>
                    <a:cubicBezTo>
                      <a:pt x="1" y="12774"/>
                      <a:pt x="523" y="13315"/>
                      <a:pt x="1180" y="13315"/>
                    </a:cubicBezTo>
                    <a:lnTo>
                      <a:pt x="22765" y="13315"/>
                    </a:lnTo>
                    <a:cubicBezTo>
                      <a:pt x="23422" y="13315"/>
                      <a:pt x="23944" y="12774"/>
                      <a:pt x="23944" y="12117"/>
                    </a:cubicBezTo>
                    <a:lnTo>
                      <a:pt x="23944" y="1199"/>
                    </a:lnTo>
                    <a:cubicBezTo>
                      <a:pt x="23944" y="541"/>
                      <a:pt x="23422" y="0"/>
                      <a:pt x="22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9"/>
              <p:cNvSpPr/>
              <p:nvPr/>
            </p:nvSpPr>
            <p:spPr>
              <a:xfrm>
                <a:off x="7561095" y="2327691"/>
                <a:ext cx="107663" cy="570448"/>
              </a:xfrm>
              <a:custGeom>
                <a:avLst/>
                <a:gdLst/>
                <a:ahLst/>
                <a:cxnLst/>
                <a:rect l="l" t="t" r="r" b="b"/>
                <a:pathLst>
                  <a:path w="2513" h="13315" extrusionOk="0">
                    <a:moveTo>
                      <a:pt x="1199" y="0"/>
                    </a:moveTo>
                    <a:cubicBezTo>
                      <a:pt x="523" y="0"/>
                      <a:pt x="1" y="541"/>
                      <a:pt x="1" y="1199"/>
                    </a:cubicBezTo>
                    <a:lnTo>
                      <a:pt x="1" y="12117"/>
                    </a:lnTo>
                    <a:cubicBezTo>
                      <a:pt x="1" y="12774"/>
                      <a:pt x="542" y="13315"/>
                      <a:pt x="1199" y="13315"/>
                    </a:cubicBezTo>
                    <a:lnTo>
                      <a:pt x="2513" y="13315"/>
                    </a:lnTo>
                    <a:cubicBezTo>
                      <a:pt x="1856" y="13315"/>
                      <a:pt x="1334" y="12774"/>
                      <a:pt x="1334" y="12117"/>
                    </a:cubicBezTo>
                    <a:lnTo>
                      <a:pt x="1334" y="1199"/>
                    </a:lnTo>
                    <a:cubicBezTo>
                      <a:pt x="1334" y="541"/>
                      <a:pt x="1856" y="0"/>
                      <a:pt x="25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9"/>
              <p:cNvSpPr/>
              <p:nvPr/>
            </p:nvSpPr>
            <p:spPr>
              <a:xfrm>
                <a:off x="7615762" y="3337746"/>
                <a:ext cx="1077960" cy="44728"/>
              </a:xfrm>
              <a:custGeom>
                <a:avLst/>
                <a:gdLst/>
                <a:ahLst/>
                <a:cxnLst/>
                <a:rect l="l" t="t" r="r" b="b"/>
                <a:pathLst>
                  <a:path w="25161" h="1044" extrusionOk="0">
                    <a:moveTo>
                      <a:pt x="0" y="0"/>
                    </a:moveTo>
                    <a:cubicBezTo>
                      <a:pt x="116" y="599"/>
                      <a:pt x="638" y="1044"/>
                      <a:pt x="1256" y="1044"/>
                    </a:cubicBezTo>
                    <a:lnTo>
                      <a:pt x="23905" y="1044"/>
                    </a:lnTo>
                    <a:cubicBezTo>
                      <a:pt x="24523" y="1044"/>
                      <a:pt x="25045" y="599"/>
                      <a:pt x="25161" y="0"/>
                    </a:cubicBezTo>
                    <a:close/>
                  </a:path>
                </a:pathLst>
              </a:custGeom>
              <a:solidFill>
                <a:srgbClr val="8C62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9"/>
              <p:cNvSpPr/>
              <p:nvPr/>
            </p:nvSpPr>
            <p:spPr>
              <a:xfrm>
                <a:off x="7614905" y="3255745"/>
                <a:ext cx="1079631" cy="82857"/>
              </a:xfrm>
              <a:custGeom>
                <a:avLst/>
                <a:gdLst/>
                <a:ahLst/>
                <a:cxnLst/>
                <a:rect l="l" t="t" r="r" b="b"/>
                <a:pathLst>
                  <a:path w="25200" h="1934" extrusionOk="0">
                    <a:moveTo>
                      <a:pt x="1276" y="1"/>
                    </a:moveTo>
                    <a:cubicBezTo>
                      <a:pt x="581" y="1"/>
                      <a:pt x="1" y="581"/>
                      <a:pt x="1" y="1276"/>
                    </a:cubicBezTo>
                    <a:lnTo>
                      <a:pt x="1" y="1682"/>
                    </a:lnTo>
                    <a:cubicBezTo>
                      <a:pt x="1" y="1759"/>
                      <a:pt x="20" y="1856"/>
                      <a:pt x="20" y="1933"/>
                    </a:cubicBezTo>
                    <a:lnTo>
                      <a:pt x="25181" y="1933"/>
                    </a:lnTo>
                    <a:cubicBezTo>
                      <a:pt x="25200" y="1856"/>
                      <a:pt x="25200" y="1759"/>
                      <a:pt x="25200" y="1682"/>
                    </a:cubicBezTo>
                    <a:lnTo>
                      <a:pt x="25200" y="1276"/>
                    </a:lnTo>
                    <a:cubicBezTo>
                      <a:pt x="25200" y="581"/>
                      <a:pt x="24640" y="1"/>
                      <a:pt x="2392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9"/>
              <p:cNvSpPr/>
              <p:nvPr/>
            </p:nvSpPr>
            <p:spPr>
              <a:xfrm>
                <a:off x="7614905" y="3256559"/>
                <a:ext cx="95282" cy="125914"/>
              </a:xfrm>
              <a:custGeom>
                <a:avLst/>
                <a:gdLst/>
                <a:ahLst/>
                <a:cxnLst/>
                <a:rect l="l" t="t" r="r" b="b"/>
                <a:pathLst>
                  <a:path w="2224" h="2939" extrusionOk="0">
                    <a:moveTo>
                      <a:pt x="2188" y="1"/>
                    </a:moveTo>
                    <a:cubicBezTo>
                      <a:pt x="2177" y="1"/>
                      <a:pt x="2165" y="1"/>
                      <a:pt x="2154" y="1"/>
                    </a:cubicBezTo>
                    <a:lnTo>
                      <a:pt x="2223" y="1"/>
                    </a:lnTo>
                    <a:cubicBezTo>
                      <a:pt x="2212" y="1"/>
                      <a:pt x="2200" y="1"/>
                      <a:pt x="2188" y="1"/>
                    </a:cubicBezTo>
                    <a:close/>
                    <a:moveTo>
                      <a:pt x="1243" y="1"/>
                    </a:moveTo>
                    <a:cubicBezTo>
                      <a:pt x="562" y="1"/>
                      <a:pt x="1" y="573"/>
                      <a:pt x="1" y="1257"/>
                    </a:cubicBezTo>
                    <a:lnTo>
                      <a:pt x="1" y="1663"/>
                    </a:lnTo>
                    <a:cubicBezTo>
                      <a:pt x="1" y="1740"/>
                      <a:pt x="20" y="1818"/>
                      <a:pt x="20" y="1895"/>
                    </a:cubicBezTo>
                    <a:cubicBezTo>
                      <a:pt x="136" y="2494"/>
                      <a:pt x="658" y="2919"/>
                      <a:pt x="1276" y="2939"/>
                    </a:cubicBezTo>
                    <a:lnTo>
                      <a:pt x="2223" y="2939"/>
                    </a:lnTo>
                    <a:cubicBezTo>
                      <a:pt x="1605" y="2939"/>
                      <a:pt x="1083" y="2494"/>
                      <a:pt x="967" y="1914"/>
                    </a:cubicBezTo>
                    <a:cubicBezTo>
                      <a:pt x="948" y="1818"/>
                      <a:pt x="948" y="1740"/>
                      <a:pt x="948" y="1663"/>
                    </a:cubicBezTo>
                    <a:lnTo>
                      <a:pt x="948" y="1257"/>
                    </a:lnTo>
                    <a:cubicBezTo>
                      <a:pt x="948" y="584"/>
                      <a:pt x="1472" y="20"/>
                      <a:pt x="2154" y="1"/>
                    </a:cubicBezTo>
                    <a:lnTo>
                      <a:pt x="1276" y="1"/>
                    </a:lnTo>
                    <a:cubicBezTo>
                      <a:pt x="1265" y="1"/>
                      <a:pt x="1254" y="1"/>
                      <a:pt x="1243" y="1"/>
                    </a:cubicBezTo>
                    <a:close/>
                  </a:path>
                </a:pathLst>
              </a:custGeom>
              <a:solidFill>
                <a:srgbClr val="D6A9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9"/>
              <p:cNvSpPr/>
              <p:nvPr/>
            </p:nvSpPr>
            <p:spPr>
              <a:xfrm>
                <a:off x="9056298" y="2888157"/>
                <a:ext cx="156504" cy="1366119"/>
              </a:xfrm>
              <a:custGeom>
                <a:avLst/>
                <a:gdLst/>
                <a:ahLst/>
                <a:cxnLst/>
                <a:rect l="l" t="t" r="r" b="b"/>
                <a:pathLst>
                  <a:path w="3653" h="31887" extrusionOk="0">
                    <a:moveTo>
                      <a:pt x="1" y="1"/>
                    </a:moveTo>
                    <a:lnTo>
                      <a:pt x="2513" y="31886"/>
                    </a:lnTo>
                    <a:lnTo>
                      <a:pt x="3653" y="31886"/>
                    </a:lnTo>
                    <a:lnTo>
                      <a:pt x="3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9"/>
              <p:cNvSpPr/>
              <p:nvPr/>
            </p:nvSpPr>
            <p:spPr>
              <a:xfrm>
                <a:off x="6829259" y="2871619"/>
                <a:ext cx="741004" cy="1217070"/>
              </a:xfrm>
              <a:custGeom>
                <a:avLst/>
                <a:gdLst/>
                <a:ahLst/>
                <a:cxnLst/>
                <a:rect l="l" t="t" r="r" b="b"/>
                <a:pathLst>
                  <a:path w="17296" h="28408" extrusionOk="0">
                    <a:moveTo>
                      <a:pt x="580" y="0"/>
                    </a:moveTo>
                    <a:lnTo>
                      <a:pt x="0" y="24697"/>
                    </a:lnTo>
                    <a:lnTo>
                      <a:pt x="16967" y="28407"/>
                    </a:lnTo>
                    <a:lnTo>
                      <a:pt x="17295" y="561"/>
                    </a:lnTo>
                    <a:lnTo>
                      <a:pt x="5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9"/>
              <p:cNvSpPr/>
              <p:nvPr/>
            </p:nvSpPr>
            <p:spPr>
              <a:xfrm>
                <a:off x="7536289" y="2916304"/>
                <a:ext cx="2136855" cy="1142567"/>
              </a:xfrm>
              <a:custGeom>
                <a:avLst/>
                <a:gdLst/>
                <a:ahLst/>
                <a:cxnLst/>
                <a:rect l="l" t="t" r="r" b="b"/>
                <a:pathLst>
                  <a:path w="49877" h="26669" extrusionOk="0">
                    <a:moveTo>
                      <a:pt x="0" y="1"/>
                    </a:moveTo>
                    <a:lnTo>
                      <a:pt x="0" y="26669"/>
                    </a:lnTo>
                    <a:lnTo>
                      <a:pt x="49876" y="24562"/>
                    </a:lnTo>
                    <a:lnTo>
                      <a:pt x="498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9"/>
              <p:cNvSpPr/>
              <p:nvPr/>
            </p:nvSpPr>
            <p:spPr>
              <a:xfrm>
                <a:off x="7536289" y="2916304"/>
                <a:ext cx="163958" cy="1539974"/>
              </a:xfrm>
              <a:custGeom>
                <a:avLst/>
                <a:gdLst/>
                <a:ahLst/>
                <a:cxnLst/>
                <a:rect l="l" t="t" r="r" b="b"/>
                <a:pathLst>
                  <a:path w="3827" h="35945" extrusionOk="0">
                    <a:moveTo>
                      <a:pt x="0" y="1"/>
                    </a:moveTo>
                    <a:lnTo>
                      <a:pt x="0" y="35944"/>
                    </a:lnTo>
                    <a:lnTo>
                      <a:pt x="1140" y="35944"/>
                    </a:lnTo>
                    <a:lnTo>
                      <a:pt x="38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9"/>
              <p:cNvSpPr/>
              <p:nvPr/>
            </p:nvSpPr>
            <p:spPr>
              <a:xfrm>
                <a:off x="6834186" y="2839316"/>
                <a:ext cx="164001" cy="1453046"/>
              </a:xfrm>
              <a:custGeom>
                <a:avLst/>
                <a:gdLst/>
                <a:ahLst/>
                <a:cxnLst/>
                <a:rect l="l" t="t" r="r" b="b"/>
                <a:pathLst>
                  <a:path w="3828" h="33916" extrusionOk="0">
                    <a:moveTo>
                      <a:pt x="1" y="1"/>
                    </a:moveTo>
                    <a:lnTo>
                      <a:pt x="1" y="33915"/>
                    </a:lnTo>
                    <a:lnTo>
                      <a:pt x="1141" y="33915"/>
                    </a:lnTo>
                    <a:lnTo>
                      <a:pt x="38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9"/>
              <p:cNvSpPr/>
              <p:nvPr/>
            </p:nvSpPr>
            <p:spPr>
              <a:xfrm>
                <a:off x="6780376" y="2797116"/>
                <a:ext cx="755956" cy="119231"/>
              </a:xfrm>
              <a:custGeom>
                <a:avLst/>
                <a:gdLst/>
                <a:ahLst/>
                <a:cxnLst/>
                <a:rect l="l" t="t" r="r" b="b"/>
                <a:pathLst>
                  <a:path w="17645" h="2783" extrusionOk="0">
                    <a:moveTo>
                      <a:pt x="1" y="0"/>
                    </a:moveTo>
                    <a:lnTo>
                      <a:pt x="1" y="1643"/>
                    </a:lnTo>
                    <a:lnTo>
                      <a:pt x="17644" y="2783"/>
                    </a:lnTo>
                    <a:lnTo>
                      <a:pt x="17644" y="65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9"/>
              <p:cNvSpPr/>
              <p:nvPr/>
            </p:nvSpPr>
            <p:spPr>
              <a:xfrm>
                <a:off x="7536289" y="2825264"/>
                <a:ext cx="2227082" cy="90269"/>
              </a:xfrm>
              <a:custGeom>
                <a:avLst/>
                <a:gdLst/>
                <a:ahLst/>
                <a:cxnLst/>
                <a:rect l="l" t="t" r="r" b="b"/>
                <a:pathLst>
                  <a:path w="51983" h="2107" extrusionOk="0">
                    <a:moveTo>
                      <a:pt x="0" y="0"/>
                    </a:moveTo>
                    <a:lnTo>
                      <a:pt x="0" y="2107"/>
                    </a:lnTo>
                    <a:lnTo>
                      <a:pt x="51983" y="2107"/>
                    </a:lnTo>
                    <a:lnTo>
                      <a:pt x="519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9"/>
              <p:cNvSpPr/>
              <p:nvPr/>
            </p:nvSpPr>
            <p:spPr>
              <a:xfrm>
                <a:off x="7536289" y="2916304"/>
                <a:ext cx="2136855" cy="548984"/>
              </a:xfrm>
              <a:custGeom>
                <a:avLst/>
                <a:gdLst/>
                <a:ahLst/>
                <a:cxnLst/>
                <a:rect l="l" t="t" r="r" b="b"/>
                <a:pathLst>
                  <a:path w="49877" h="12814" extrusionOk="0">
                    <a:moveTo>
                      <a:pt x="0" y="1"/>
                    </a:moveTo>
                    <a:lnTo>
                      <a:pt x="0" y="2552"/>
                    </a:lnTo>
                    <a:lnTo>
                      <a:pt x="49876" y="12813"/>
                    </a:lnTo>
                    <a:lnTo>
                      <a:pt x="498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9"/>
              <p:cNvSpPr/>
              <p:nvPr/>
            </p:nvSpPr>
            <p:spPr>
              <a:xfrm>
                <a:off x="6862376" y="3923060"/>
                <a:ext cx="49697" cy="369302"/>
              </a:xfrm>
              <a:custGeom>
                <a:avLst/>
                <a:gdLst/>
                <a:ahLst/>
                <a:cxnLst/>
                <a:rect l="l" t="t" r="r" b="b"/>
                <a:pathLst>
                  <a:path w="1160" h="8620" extrusionOk="0">
                    <a:moveTo>
                      <a:pt x="1159" y="0"/>
                    </a:moveTo>
                    <a:lnTo>
                      <a:pt x="0" y="8619"/>
                    </a:lnTo>
                    <a:lnTo>
                      <a:pt x="483" y="8619"/>
                    </a:lnTo>
                    <a:lnTo>
                      <a:pt x="11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9"/>
              <p:cNvSpPr/>
              <p:nvPr/>
            </p:nvSpPr>
            <p:spPr>
              <a:xfrm>
                <a:off x="6834186" y="2870805"/>
                <a:ext cx="702146" cy="154833"/>
              </a:xfrm>
              <a:custGeom>
                <a:avLst/>
                <a:gdLst/>
                <a:ahLst/>
                <a:cxnLst/>
                <a:rect l="l" t="t" r="r" b="b"/>
                <a:pathLst>
                  <a:path w="16389" h="3614" extrusionOk="0">
                    <a:moveTo>
                      <a:pt x="1" y="0"/>
                    </a:moveTo>
                    <a:lnTo>
                      <a:pt x="1" y="580"/>
                    </a:lnTo>
                    <a:lnTo>
                      <a:pt x="16388" y="3614"/>
                    </a:lnTo>
                    <a:lnTo>
                      <a:pt x="16388" y="106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0" name="Google Shape;3210;p39"/>
            <p:cNvGrpSpPr/>
            <p:nvPr/>
          </p:nvGrpSpPr>
          <p:grpSpPr>
            <a:xfrm>
              <a:off x="7365593" y="2597779"/>
              <a:ext cx="701246" cy="232678"/>
              <a:chOff x="7138068" y="2592629"/>
              <a:chExt cx="701246" cy="232678"/>
            </a:xfrm>
          </p:grpSpPr>
          <p:sp>
            <p:nvSpPr>
              <p:cNvPr id="3211" name="Google Shape;3211;p39"/>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9"/>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9"/>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9"/>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9"/>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9"/>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9"/>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9"/>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9"/>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9"/>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1" name="Google Shape;3221;p39"/>
            <p:cNvGrpSpPr/>
            <p:nvPr/>
          </p:nvGrpSpPr>
          <p:grpSpPr>
            <a:xfrm>
              <a:off x="8204624" y="2237269"/>
              <a:ext cx="939375" cy="593169"/>
              <a:chOff x="8090324" y="2146794"/>
              <a:chExt cx="939375" cy="593169"/>
            </a:xfrm>
          </p:grpSpPr>
          <p:grpSp>
            <p:nvGrpSpPr>
              <p:cNvPr id="3222" name="Google Shape;3222;p39"/>
              <p:cNvGrpSpPr/>
              <p:nvPr/>
            </p:nvGrpSpPr>
            <p:grpSpPr>
              <a:xfrm>
                <a:off x="8090324" y="2146794"/>
                <a:ext cx="939375" cy="593169"/>
                <a:chOff x="8104224" y="2231332"/>
                <a:chExt cx="939375" cy="593169"/>
              </a:xfrm>
            </p:grpSpPr>
            <p:sp>
              <p:nvSpPr>
                <p:cNvPr id="3223" name="Google Shape;3223;p39"/>
                <p:cNvSpPr/>
                <p:nvPr/>
              </p:nvSpPr>
              <p:spPr>
                <a:xfrm>
                  <a:off x="8104224" y="2765032"/>
                  <a:ext cx="939375" cy="59469"/>
                </a:xfrm>
                <a:custGeom>
                  <a:avLst/>
                  <a:gdLst/>
                  <a:ahLst/>
                  <a:cxnLst/>
                  <a:rect l="l" t="t" r="r" b="b"/>
                  <a:pathLst>
                    <a:path w="115865" h="7335" extrusionOk="0">
                      <a:moveTo>
                        <a:pt x="2012" y="0"/>
                      </a:moveTo>
                      <a:cubicBezTo>
                        <a:pt x="917" y="0"/>
                        <a:pt x="1" y="917"/>
                        <a:pt x="1" y="2011"/>
                      </a:cubicBezTo>
                      <a:lnTo>
                        <a:pt x="1" y="5353"/>
                      </a:lnTo>
                      <a:cubicBezTo>
                        <a:pt x="1" y="6447"/>
                        <a:pt x="917" y="7334"/>
                        <a:pt x="2012" y="7334"/>
                      </a:cubicBezTo>
                      <a:lnTo>
                        <a:pt x="113854" y="7334"/>
                      </a:lnTo>
                      <a:cubicBezTo>
                        <a:pt x="114948" y="7334"/>
                        <a:pt x="115865" y="6447"/>
                        <a:pt x="115865" y="5353"/>
                      </a:cubicBezTo>
                      <a:lnTo>
                        <a:pt x="115865" y="2011"/>
                      </a:lnTo>
                      <a:cubicBezTo>
                        <a:pt x="115865" y="917"/>
                        <a:pt x="114948" y="0"/>
                        <a:pt x="113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9"/>
                <p:cNvSpPr/>
                <p:nvPr/>
              </p:nvSpPr>
              <p:spPr>
                <a:xfrm>
                  <a:off x="8104224" y="2802189"/>
                  <a:ext cx="939375" cy="22312"/>
                </a:xfrm>
                <a:custGeom>
                  <a:avLst/>
                  <a:gdLst/>
                  <a:ahLst/>
                  <a:cxnLst/>
                  <a:rect l="l" t="t" r="r" b="b"/>
                  <a:pathLst>
                    <a:path w="115865" h="2752" extrusionOk="0">
                      <a:moveTo>
                        <a:pt x="1" y="1"/>
                      </a:moveTo>
                      <a:lnTo>
                        <a:pt x="1" y="740"/>
                      </a:lnTo>
                      <a:cubicBezTo>
                        <a:pt x="1" y="1864"/>
                        <a:pt x="917" y="2751"/>
                        <a:pt x="2012" y="2751"/>
                      </a:cubicBezTo>
                      <a:lnTo>
                        <a:pt x="113854" y="2751"/>
                      </a:lnTo>
                      <a:cubicBezTo>
                        <a:pt x="114948" y="2751"/>
                        <a:pt x="115865" y="1864"/>
                        <a:pt x="115865" y="740"/>
                      </a:cubicBezTo>
                      <a:lnTo>
                        <a:pt x="115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9"/>
                <p:cNvSpPr/>
                <p:nvPr/>
              </p:nvSpPr>
              <p:spPr>
                <a:xfrm>
                  <a:off x="8158884" y="2249432"/>
                  <a:ext cx="822854" cy="497509"/>
                </a:xfrm>
                <a:custGeom>
                  <a:avLst/>
                  <a:gdLst/>
                  <a:ahLst/>
                  <a:cxnLst/>
                  <a:rect l="l" t="t" r="r" b="b"/>
                  <a:pathLst>
                    <a:path w="101493" h="61364" extrusionOk="0">
                      <a:moveTo>
                        <a:pt x="2780" y="0"/>
                      </a:moveTo>
                      <a:cubicBezTo>
                        <a:pt x="1243" y="0"/>
                        <a:pt x="1" y="1361"/>
                        <a:pt x="1" y="3017"/>
                      </a:cubicBezTo>
                      <a:lnTo>
                        <a:pt x="1" y="61363"/>
                      </a:lnTo>
                      <a:lnTo>
                        <a:pt x="101493" y="61363"/>
                      </a:lnTo>
                      <a:lnTo>
                        <a:pt x="101493" y="3017"/>
                      </a:lnTo>
                      <a:cubicBezTo>
                        <a:pt x="101493" y="1361"/>
                        <a:pt x="100251" y="0"/>
                        <a:pt x="98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9"/>
                <p:cNvSpPr/>
                <p:nvPr/>
              </p:nvSpPr>
              <p:spPr>
                <a:xfrm>
                  <a:off x="8391691" y="2273523"/>
                  <a:ext cx="556247" cy="447396"/>
                </a:xfrm>
                <a:custGeom>
                  <a:avLst/>
                  <a:gdLst/>
                  <a:ahLst/>
                  <a:cxnLst/>
                  <a:rect l="l" t="t" r="r" b="b"/>
                  <a:pathLst>
                    <a:path w="68609" h="55183" extrusionOk="0">
                      <a:moveTo>
                        <a:pt x="35813" y="1"/>
                      </a:moveTo>
                      <a:lnTo>
                        <a:pt x="1" y="55183"/>
                      </a:lnTo>
                      <a:lnTo>
                        <a:pt x="68609" y="55183"/>
                      </a:lnTo>
                      <a:lnTo>
                        <a:pt x="68609" y="2721"/>
                      </a:lnTo>
                      <a:cubicBezTo>
                        <a:pt x="68609" y="1213"/>
                        <a:pt x="67574" y="1"/>
                        <a:pt x="66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9"/>
                <p:cNvSpPr/>
                <p:nvPr/>
              </p:nvSpPr>
              <p:spPr>
                <a:xfrm>
                  <a:off x="8155050" y="2231332"/>
                  <a:ext cx="830532" cy="533709"/>
                </a:xfrm>
                <a:custGeom>
                  <a:avLst/>
                  <a:gdLst/>
                  <a:ahLst/>
                  <a:cxnLst/>
                  <a:rect l="l" t="t" r="r" b="b"/>
                  <a:pathLst>
                    <a:path w="102440" h="65829" extrusionOk="0">
                      <a:moveTo>
                        <a:pt x="96821" y="5589"/>
                      </a:moveTo>
                      <a:lnTo>
                        <a:pt x="96821" y="60269"/>
                      </a:lnTo>
                      <a:lnTo>
                        <a:pt x="5590" y="60269"/>
                      </a:lnTo>
                      <a:lnTo>
                        <a:pt x="5590" y="5589"/>
                      </a:lnTo>
                      <a:close/>
                      <a:moveTo>
                        <a:pt x="799" y="0"/>
                      </a:moveTo>
                      <a:cubicBezTo>
                        <a:pt x="356" y="0"/>
                        <a:pt x="1" y="355"/>
                        <a:pt x="1" y="798"/>
                      </a:cubicBezTo>
                      <a:lnTo>
                        <a:pt x="1" y="65030"/>
                      </a:lnTo>
                      <a:cubicBezTo>
                        <a:pt x="1" y="65473"/>
                        <a:pt x="356" y="65828"/>
                        <a:pt x="799" y="65828"/>
                      </a:cubicBezTo>
                      <a:lnTo>
                        <a:pt x="101641" y="65828"/>
                      </a:lnTo>
                      <a:cubicBezTo>
                        <a:pt x="102055" y="65828"/>
                        <a:pt x="102439" y="65473"/>
                        <a:pt x="102439" y="65030"/>
                      </a:cubicBezTo>
                      <a:lnTo>
                        <a:pt x="102439" y="798"/>
                      </a:lnTo>
                      <a:cubicBezTo>
                        <a:pt x="102439" y="355"/>
                        <a:pt x="102055" y="0"/>
                        <a:pt x="10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8" name="Google Shape;3228;p39"/>
              <p:cNvSpPr/>
              <p:nvPr/>
            </p:nvSpPr>
            <p:spPr>
              <a:xfrm>
                <a:off x="8502213" y="2678907"/>
                <a:ext cx="115572" cy="14391"/>
              </a:xfrm>
              <a:custGeom>
                <a:avLst/>
                <a:gdLst/>
                <a:ahLst/>
                <a:cxnLst/>
                <a:rect l="l" t="t" r="r" b="b"/>
                <a:pathLst>
                  <a:path w="14255" h="1775" extrusionOk="0">
                    <a:moveTo>
                      <a:pt x="888" y="0"/>
                    </a:moveTo>
                    <a:cubicBezTo>
                      <a:pt x="385" y="0"/>
                      <a:pt x="1" y="414"/>
                      <a:pt x="1" y="887"/>
                    </a:cubicBezTo>
                    <a:cubicBezTo>
                      <a:pt x="1" y="1360"/>
                      <a:pt x="385" y="1775"/>
                      <a:pt x="888" y="1775"/>
                    </a:cubicBezTo>
                    <a:lnTo>
                      <a:pt x="13368" y="1775"/>
                    </a:lnTo>
                    <a:cubicBezTo>
                      <a:pt x="13870" y="1775"/>
                      <a:pt x="14255" y="1360"/>
                      <a:pt x="14255" y="887"/>
                    </a:cubicBezTo>
                    <a:cubicBezTo>
                      <a:pt x="14255" y="414"/>
                      <a:pt x="13870" y="0"/>
                      <a:pt x="13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UNAM - Centro de Ciencias de la Atmósfera">
            <a:extLst>
              <a:ext uri="{FF2B5EF4-FFF2-40B4-BE49-F238E27FC236}">
                <a16:creationId xmlns:a16="http://schemas.microsoft.com/office/drawing/2014/main" id="{EAF274B6-8666-28B5-2E8F-9C9280CD9901}"/>
              </a:ext>
            </a:extLst>
          </p:cNvPr>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18155" y="2329865"/>
            <a:ext cx="326370" cy="366276"/>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069;p39">
            <a:extLst>
              <a:ext uri="{FF2B5EF4-FFF2-40B4-BE49-F238E27FC236}">
                <a16:creationId xmlns:a16="http://schemas.microsoft.com/office/drawing/2014/main" id="{479072DC-16BC-EF18-CD89-6BDEC896BECF}"/>
              </a:ext>
            </a:extLst>
          </p:cNvPr>
          <p:cNvSpPr txBox="1">
            <a:spLocks/>
          </p:cNvSpPr>
          <p:nvPr/>
        </p:nvSpPr>
        <p:spPr>
          <a:xfrm>
            <a:off x="2443108" y="2801781"/>
            <a:ext cx="4121683" cy="7623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r>
              <a:rPr lang="es-MX" sz="1600" dirty="0">
                <a:solidFill>
                  <a:schemeClr val="accent3">
                    <a:lumMod val="50000"/>
                  </a:schemeClr>
                </a:solidFill>
              </a:rPr>
              <a:t>Integrantes:</a:t>
            </a:r>
          </a:p>
        </p:txBody>
      </p:sp>
      <p:sp>
        <p:nvSpPr>
          <p:cNvPr id="10" name="Google Shape;3069;p39">
            <a:extLst>
              <a:ext uri="{FF2B5EF4-FFF2-40B4-BE49-F238E27FC236}">
                <a16:creationId xmlns:a16="http://schemas.microsoft.com/office/drawing/2014/main" id="{FE334996-34E5-175A-86D0-9C9C09776675}"/>
              </a:ext>
            </a:extLst>
          </p:cNvPr>
          <p:cNvSpPr txBox="1">
            <a:spLocks/>
          </p:cNvSpPr>
          <p:nvPr/>
        </p:nvSpPr>
        <p:spPr>
          <a:xfrm>
            <a:off x="2447358" y="3382431"/>
            <a:ext cx="4359604" cy="12170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2"/>
              </a:buClr>
              <a:buSzPts val="5200"/>
              <a:buFont typeface="Balsamiq Sans"/>
              <a:buNone/>
              <a:defRPr sz="5200" b="1" i="0" u="none" strike="noStrike" cap="none">
                <a:solidFill>
                  <a:schemeClr val="dk2"/>
                </a:solidFill>
                <a:latin typeface="Balsamiq Sans"/>
                <a:ea typeface="Balsamiq Sans"/>
                <a:cs typeface="Balsamiq Sans"/>
                <a:sym typeface="Balsamiq Sans"/>
              </a:defRPr>
            </a:lvl1pPr>
            <a:lvl2pPr marR="0" lvl="1"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2pPr>
            <a:lvl3pPr marR="0" lvl="2"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3pPr>
            <a:lvl4pPr marR="0" lvl="3"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4pPr>
            <a:lvl5pPr marR="0" lvl="4"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5pPr>
            <a:lvl6pPr marR="0" lvl="5"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6pPr>
            <a:lvl7pPr marR="0" lvl="6"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7pPr>
            <a:lvl8pPr marR="0" lvl="7"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8pPr>
            <a:lvl9pPr marR="0" lvl="8" algn="ctr" rtl="0">
              <a:lnSpc>
                <a:spcPct val="100000"/>
              </a:lnSpc>
              <a:spcBef>
                <a:spcPts val="0"/>
              </a:spcBef>
              <a:spcAft>
                <a:spcPts val="0"/>
              </a:spcAft>
              <a:buClr>
                <a:srgbClr val="191919"/>
              </a:buClr>
              <a:buSzPts val="5200"/>
              <a:buFont typeface="Balsamiq Sans"/>
              <a:buNone/>
              <a:defRPr sz="5200" b="1" i="0" u="none" strike="noStrike" cap="none">
                <a:solidFill>
                  <a:srgbClr val="191919"/>
                </a:solidFill>
                <a:latin typeface="Balsamiq Sans"/>
                <a:ea typeface="Balsamiq Sans"/>
                <a:cs typeface="Balsamiq Sans"/>
                <a:sym typeface="Balsamiq Sans"/>
              </a:defRPr>
            </a:lvl9pPr>
          </a:lstStyle>
          <a:p>
            <a:pPr algn="l"/>
            <a:endParaRPr lang="es-MX" sz="1400" dirty="0">
              <a:solidFill>
                <a:schemeClr val="accent3">
                  <a:lumMod val="25000"/>
                </a:schemeClr>
              </a:solidFill>
            </a:endParaRPr>
          </a:p>
          <a:p>
            <a:pPr marL="285750" indent="-285750" algn="l">
              <a:buSzPct val="100000"/>
              <a:buFont typeface="Wingdings" panose="05000000000000000000" pitchFamily="2" charset="2"/>
              <a:buChar char="q"/>
            </a:pPr>
            <a:r>
              <a:rPr lang="es-MX" sz="1400" dirty="0">
                <a:solidFill>
                  <a:schemeClr val="accent3">
                    <a:lumMod val="25000"/>
                  </a:schemeClr>
                </a:solidFill>
              </a:rPr>
              <a:t>Alan Rene Garza Orellana (Representante)</a:t>
            </a:r>
          </a:p>
          <a:p>
            <a:pPr marL="285750" indent="-285750" algn="l">
              <a:buSzPct val="100000"/>
              <a:buFont typeface="Wingdings" panose="05000000000000000000" pitchFamily="2" charset="2"/>
              <a:buChar char="q"/>
            </a:pPr>
            <a:r>
              <a:rPr lang="es-MX" sz="1400" dirty="0">
                <a:solidFill>
                  <a:schemeClr val="accent3">
                    <a:lumMod val="25000"/>
                  </a:schemeClr>
                </a:solidFill>
              </a:rPr>
              <a:t>Tello Luna David</a:t>
            </a:r>
          </a:p>
          <a:p>
            <a:pPr marL="285750" indent="-285750" algn="l">
              <a:buSzPct val="100000"/>
              <a:buFont typeface="Wingdings" panose="05000000000000000000" pitchFamily="2" charset="2"/>
              <a:buChar char="q"/>
            </a:pPr>
            <a:r>
              <a:rPr lang="es-MX" sz="1400" dirty="0">
                <a:solidFill>
                  <a:schemeClr val="accent3">
                    <a:lumMod val="25000"/>
                  </a:schemeClr>
                </a:solidFill>
              </a:rPr>
              <a:t>Jabal Covarrubias Salgado</a:t>
            </a:r>
          </a:p>
          <a:p>
            <a:pPr marL="285750" indent="-285750" algn="l">
              <a:buSzPct val="100000"/>
              <a:buFont typeface="Wingdings" panose="05000000000000000000" pitchFamily="2" charset="2"/>
              <a:buChar char="q"/>
            </a:pPr>
            <a:r>
              <a:rPr lang="es-MX" sz="1400" dirty="0">
                <a:solidFill>
                  <a:schemeClr val="accent3">
                    <a:lumMod val="25000"/>
                  </a:schemeClr>
                </a:solidFill>
              </a:rPr>
              <a:t>Juárez Reynoso Jesús Alejandro</a:t>
            </a:r>
          </a:p>
          <a:p>
            <a:pPr marL="285750" indent="-285750" algn="l">
              <a:buSzPct val="100000"/>
              <a:buFont typeface="Wingdings" panose="05000000000000000000" pitchFamily="2" charset="2"/>
              <a:buChar char="q"/>
            </a:pPr>
            <a:r>
              <a:rPr lang="es-MX" sz="1400" dirty="0">
                <a:solidFill>
                  <a:schemeClr val="accent3">
                    <a:lumMod val="25000"/>
                  </a:schemeClr>
                </a:solidFill>
              </a:rPr>
              <a:t>Martínez Díaz Josué</a:t>
            </a:r>
          </a:p>
          <a:p>
            <a:pPr algn="l"/>
            <a:endParaRPr lang="es-MX" sz="1600" dirty="0">
              <a:solidFill>
                <a:schemeClr val="accent4">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99"/>
        <p:cNvGrpSpPr/>
        <p:nvPr/>
      </p:nvGrpSpPr>
      <p:grpSpPr>
        <a:xfrm>
          <a:off x="0" y="0"/>
          <a:ext cx="0" cy="0"/>
          <a:chOff x="0" y="0"/>
          <a:chExt cx="0" cy="0"/>
        </a:xfrm>
      </p:grpSpPr>
      <p:sp>
        <p:nvSpPr>
          <p:cNvPr id="3311" name="Google Shape;3311;p44"/>
          <p:cNvSpPr/>
          <p:nvPr/>
        </p:nvSpPr>
        <p:spPr>
          <a:xfrm>
            <a:off x="6507283" y="437076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0" name="Google Shape;3300;p44"/>
          <p:cNvGrpSpPr/>
          <p:nvPr/>
        </p:nvGrpSpPr>
        <p:grpSpPr>
          <a:xfrm>
            <a:off x="2777168" y="839800"/>
            <a:ext cx="3589284" cy="2294657"/>
            <a:chOff x="2609018" y="535000"/>
            <a:chExt cx="3589284" cy="2294657"/>
          </a:xfrm>
        </p:grpSpPr>
        <p:sp>
          <p:nvSpPr>
            <p:cNvPr id="3301" name="Google Shape;3301;p44"/>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4"/>
            <p:cNvGrpSpPr/>
            <p:nvPr/>
          </p:nvGrpSpPr>
          <p:grpSpPr>
            <a:xfrm>
              <a:off x="2609018" y="535000"/>
              <a:ext cx="3589284" cy="2294657"/>
              <a:chOff x="2609018" y="535000"/>
              <a:chExt cx="3589284" cy="2294657"/>
            </a:xfrm>
          </p:grpSpPr>
          <p:sp>
            <p:nvSpPr>
              <p:cNvPr id="3304" name="Google Shape;3304;p44"/>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3307" name="Google Shape;3307;p44"/>
          <p:cNvSpPr/>
          <p:nvPr/>
        </p:nvSpPr>
        <p:spPr>
          <a:xfrm>
            <a:off x="3147313" y="2004513"/>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4"/>
          <p:cNvSpPr txBox="1">
            <a:spLocks noGrp="1"/>
          </p:cNvSpPr>
          <p:nvPr>
            <p:ph type="title" idx="2"/>
          </p:nvPr>
        </p:nvSpPr>
        <p:spPr>
          <a:xfrm>
            <a:off x="3147325" y="1228900"/>
            <a:ext cx="28494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09" name="Google Shape;3309;p44"/>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p>
            <a:pPr marL="0" indent="0" algn="ctr"/>
            <a:r>
              <a:rPr lang="es-MX" sz="1400" dirty="0"/>
              <a:t>¿En que se diferencia nuestra forma de trabajo con respecto al nivel de eficiencia promedio?</a:t>
            </a:r>
          </a:p>
        </p:txBody>
      </p:sp>
      <p:sp>
        <p:nvSpPr>
          <p:cNvPr id="3310" name="Google Shape;3310;p44"/>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Justificación</a:t>
            </a:r>
            <a:endParaRPr sz="2400" dirty="0"/>
          </a:p>
        </p:txBody>
      </p:sp>
      <p:grpSp>
        <p:nvGrpSpPr>
          <p:cNvPr id="3" name="Grupo 2">
            <a:extLst>
              <a:ext uri="{FF2B5EF4-FFF2-40B4-BE49-F238E27FC236}">
                <a16:creationId xmlns:a16="http://schemas.microsoft.com/office/drawing/2014/main" id="{24BCE942-AE21-04C8-31C1-557CE8C5EA39}"/>
              </a:ext>
            </a:extLst>
          </p:cNvPr>
          <p:cNvGrpSpPr/>
          <p:nvPr/>
        </p:nvGrpSpPr>
        <p:grpSpPr>
          <a:xfrm>
            <a:off x="1461624" y="909277"/>
            <a:ext cx="1258847" cy="3742012"/>
            <a:chOff x="1306133" y="909277"/>
            <a:chExt cx="1258847" cy="3742012"/>
          </a:xfrm>
        </p:grpSpPr>
        <p:sp>
          <p:nvSpPr>
            <p:cNvPr id="2" name="Google Shape;3072;p39">
              <a:extLst>
                <a:ext uri="{FF2B5EF4-FFF2-40B4-BE49-F238E27FC236}">
                  <a16:creationId xmlns:a16="http://schemas.microsoft.com/office/drawing/2014/main" id="{33DF9054-F11E-6BED-44EE-FC83582BD6A8}"/>
                </a:ext>
              </a:extLst>
            </p:cNvPr>
            <p:cNvSpPr/>
            <p:nvPr/>
          </p:nvSpPr>
          <p:spPr>
            <a:xfrm>
              <a:off x="1334363" y="4396507"/>
              <a:ext cx="1132500" cy="254782"/>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4" name="Google Shape;5490;p94">
              <a:extLst>
                <a:ext uri="{FF2B5EF4-FFF2-40B4-BE49-F238E27FC236}">
                  <a16:creationId xmlns:a16="http://schemas.microsoft.com/office/drawing/2014/main" id="{05C94AD3-3C67-B4DE-AA94-A3879E8AA3E6}"/>
                </a:ext>
              </a:extLst>
            </p:cNvPr>
            <p:cNvGrpSpPr/>
            <p:nvPr/>
          </p:nvGrpSpPr>
          <p:grpSpPr>
            <a:xfrm>
              <a:off x="1306133" y="909277"/>
              <a:ext cx="1258847" cy="3581103"/>
              <a:chOff x="637263" y="1137498"/>
              <a:chExt cx="1258847" cy="3581103"/>
            </a:xfrm>
          </p:grpSpPr>
          <p:sp>
            <p:nvSpPr>
              <p:cNvPr id="3375" name="Google Shape;5491;p94">
                <a:extLst>
                  <a:ext uri="{FF2B5EF4-FFF2-40B4-BE49-F238E27FC236}">
                    <a16:creationId xmlns:a16="http://schemas.microsoft.com/office/drawing/2014/main" id="{867041B2-D5BF-9285-D439-7D38163FB17D}"/>
                  </a:ext>
                </a:extLst>
              </p:cNvPr>
              <p:cNvSpPr/>
              <p:nvPr/>
            </p:nvSpPr>
            <p:spPr>
              <a:xfrm>
                <a:off x="971785" y="2780073"/>
                <a:ext cx="337269" cy="1675227"/>
              </a:xfrm>
              <a:custGeom>
                <a:avLst/>
                <a:gdLst/>
                <a:ahLst/>
                <a:cxnLst/>
                <a:rect l="l" t="t" r="r" b="b"/>
                <a:pathLst>
                  <a:path w="6631" h="32938" extrusionOk="0">
                    <a:moveTo>
                      <a:pt x="663" y="0"/>
                    </a:moveTo>
                    <a:cubicBezTo>
                      <a:pt x="403" y="0"/>
                      <a:pt x="178" y="33"/>
                      <a:pt x="1" y="106"/>
                    </a:cubicBezTo>
                    <a:cubicBezTo>
                      <a:pt x="1" y="106"/>
                      <a:pt x="53" y="793"/>
                      <a:pt x="159" y="1889"/>
                    </a:cubicBezTo>
                    <a:cubicBezTo>
                      <a:pt x="172" y="1968"/>
                      <a:pt x="186" y="2035"/>
                      <a:pt x="186" y="2114"/>
                    </a:cubicBezTo>
                    <a:cubicBezTo>
                      <a:pt x="476" y="5376"/>
                      <a:pt x="1084" y="11741"/>
                      <a:pt x="1467" y="14686"/>
                    </a:cubicBezTo>
                    <a:cubicBezTo>
                      <a:pt x="1467" y="14686"/>
                      <a:pt x="1414" y="19797"/>
                      <a:pt x="1612" y="23759"/>
                    </a:cubicBezTo>
                    <a:cubicBezTo>
                      <a:pt x="1731" y="26533"/>
                      <a:pt x="2483" y="29729"/>
                      <a:pt x="2932" y="31591"/>
                    </a:cubicBezTo>
                    <a:lnTo>
                      <a:pt x="2998" y="31908"/>
                    </a:lnTo>
                    <a:cubicBezTo>
                      <a:pt x="3104" y="32370"/>
                      <a:pt x="3183" y="32726"/>
                      <a:pt x="3223" y="32938"/>
                    </a:cubicBezTo>
                    <a:lnTo>
                      <a:pt x="6591" y="32938"/>
                    </a:lnTo>
                    <a:lnTo>
                      <a:pt x="6630" y="32462"/>
                    </a:lnTo>
                    <a:lnTo>
                      <a:pt x="6630" y="1889"/>
                    </a:lnTo>
                    <a:cubicBezTo>
                      <a:pt x="5389" y="1308"/>
                      <a:pt x="4108" y="806"/>
                      <a:pt x="2800" y="397"/>
                    </a:cubicBezTo>
                    <a:lnTo>
                      <a:pt x="2576" y="331"/>
                    </a:lnTo>
                    <a:cubicBezTo>
                      <a:pt x="1866" y="136"/>
                      <a:pt x="1193" y="0"/>
                      <a:pt x="6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5492;p94">
                <a:extLst>
                  <a:ext uri="{FF2B5EF4-FFF2-40B4-BE49-F238E27FC236}">
                    <a16:creationId xmlns:a16="http://schemas.microsoft.com/office/drawing/2014/main" id="{A6887275-8891-3471-6B31-EBC72168E99B}"/>
                  </a:ext>
                </a:extLst>
              </p:cNvPr>
              <p:cNvSpPr/>
              <p:nvPr/>
            </p:nvSpPr>
            <p:spPr>
              <a:xfrm>
                <a:off x="1023512" y="2942520"/>
                <a:ext cx="129699" cy="1460394"/>
              </a:xfrm>
              <a:custGeom>
                <a:avLst/>
                <a:gdLst/>
                <a:ahLst/>
                <a:cxnLst/>
                <a:rect l="l" t="t" r="r" b="b"/>
                <a:pathLst>
                  <a:path w="2550" h="28714" extrusionOk="0">
                    <a:moveTo>
                      <a:pt x="136" y="1"/>
                    </a:moveTo>
                    <a:cubicBezTo>
                      <a:pt x="131" y="1"/>
                      <a:pt x="125" y="1"/>
                      <a:pt x="119" y="3"/>
                    </a:cubicBezTo>
                    <a:cubicBezTo>
                      <a:pt x="53" y="3"/>
                      <a:pt x="1" y="56"/>
                      <a:pt x="14" y="122"/>
                    </a:cubicBezTo>
                    <a:cubicBezTo>
                      <a:pt x="14" y="201"/>
                      <a:pt x="621" y="8970"/>
                      <a:pt x="925" y="11519"/>
                    </a:cubicBezTo>
                    <a:cubicBezTo>
                      <a:pt x="925" y="11809"/>
                      <a:pt x="740" y="19258"/>
                      <a:pt x="1123" y="21939"/>
                    </a:cubicBezTo>
                    <a:cubicBezTo>
                      <a:pt x="1414" y="23854"/>
                      <a:pt x="1955" y="26812"/>
                      <a:pt x="2259" y="28397"/>
                    </a:cubicBezTo>
                    <a:cubicBezTo>
                      <a:pt x="2272" y="28515"/>
                      <a:pt x="2298" y="28621"/>
                      <a:pt x="2312" y="28714"/>
                    </a:cubicBezTo>
                    <a:lnTo>
                      <a:pt x="2549" y="28714"/>
                    </a:lnTo>
                    <a:cubicBezTo>
                      <a:pt x="2523" y="28621"/>
                      <a:pt x="2510" y="28502"/>
                      <a:pt x="2483" y="28397"/>
                    </a:cubicBezTo>
                    <a:cubicBezTo>
                      <a:pt x="2193" y="26825"/>
                      <a:pt x="1638" y="23840"/>
                      <a:pt x="1348" y="21899"/>
                    </a:cubicBezTo>
                    <a:cubicBezTo>
                      <a:pt x="951" y="19192"/>
                      <a:pt x="1149" y="11598"/>
                      <a:pt x="1149" y="11519"/>
                    </a:cubicBezTo>
                    <a:lnTo>
                      <a:pt x="1149" y="11506"/>
                    </a:lnTo>
                    <a:cubicBezTo>
                      <a:pt x="859" y="8970"/>
                      <a:pt x="238" y="188"/>
                      <a:pt x="238" y="95"/>
                    </a:cubicBezTo>
                    <a:cubicBezTo>
                      <a:pt x="226" y="48"/>
                      <a:pt x="183" y="1"/>
                      <a:pt x="1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5493;p94">
                <a:extLst>
                  <a:ext uri="{FF2B5EF4-FFF2-40B4-BE49-F238E27FC236}">
                    <a16:creationId xmlns:a16="http://schemas.microsoft.com/office/drawing/2014/main" id="{9B2F8870-88D8-0709-61DA-C0518C5CFF23}"/>
                  </a:ext>
                </a:extLst>
              </p:cNvPr>
              <p:cNvSpPr/>
              <p:nvPr/>
            </p:nvSpPr>
            <p:spPr>
              <a:xfrm>
                <a:off x="1630099" y="1702655"/>
                <a:ext cx="266011" cy="270677"/>
              </a:xfrm>
              <a:custGeom>
                <a:avLst/>
                <a:gdLst/>
                <a:ahLst/>
                <a:cxnLst/>
                <a:rect l="l" t="t" r="r" b="b"/>
                <a:pathLst>
                  <a:path w="5230" h="5322" extrusionOk="0">
                    <a:moveTo>
                      <a:pt x="2125" y="0"/>
                    </a:moveTo>
                    <a:cubicBezTo>
                      <a:pt x="2101" y="0"/>
                      <a:pt x="2075" y="5"/>
                      <a:pt x="2047" y="15"/>
                    </a:cubicBezTo>
                    <a:cubicBezTo>
                      <a:pt x="1651" y="160"/>
                      <a:pt x="1413" y="926"/>
                      <a:pt x="1360" y="1533"/>
                    </a:cubicBezTo>
                    <a:lnTo>
                      <a:pt x="1347" y="1705"/>
                    </a:lnTo>
                    <a:lnTo>
                      <a:pt x="1255" y="1705"/>
                    </a:lnTo>
                    <a:cubicBezTo>
                      <a:pt x="991" y="1732"/>
                      <a:pt x="238" y="1837"/>
                      <a:pt x="132" y="2379"/>
                    </a:cubicBezTo>
                    <a:cubicBezTo>
                      <a:pt x="0" y="3026"/>
                      <a:pt x="1360" y="4637"/>
                      <a:pt x="1360" y="4637"/>
                    </a:cubicBezTo>
                    <a:cubicBezTo>
                      <a:pt x="1360" y="4637"/>
                      <a:pt x="2123" y="5322"/>
                      <a:pt x="2982" y="5322"/>
                    </a:cubicBezTo>
                    <a:cubicBezTo>
                      <a:pt x="3183" y="5322"/>
                      <a:pt x="3389" y="5284"/>
                      <a:pt x="3592" y="5192"/>
                    </a:cubicBezTo>
                    <a:cubicBezTo>
                      <a:pt x="4451" y="4782"/>
                      <a:pt x="4583" y="3554"/>
                      <a:pt x="4596" y="3092"/>
                    </a:cubicBezTo>
                    <a:lnTo>
                      <a:pt x="4596" y="2907"/>
                    </a:lnTo>
                    <a:cubicBezTo>
                      <a:pt x="4636" y="2881"/>
                      <a:pt x="4688" y="2841"/>
                      <a:pt x="4728" y="2814"/>
                    </a:cubicBezTo>
                    <a:cubicBezTo>
                      <a:pt x="4913" y="2656"/>
                      <a:pt x="5230" y="2352"/>
                      <a:pt x="5164" y="2009"/>
                    </a:cubicBezTo>
                    <a:cubicBezTo>
                      <a:pt x="5130" y="1805"/>
                      <a:pt x="4953" y="1747"/>
                      <a:pt x="4761" y="1747"/>
                    </a:cubicBezTo>
                    <a:cubicBezTo>
                      <a:pt x="4506" y="1747"/>
                      <a:pt x="4226" y="1850"/>
                      <a:pt x="4226" y="1850"/>
                    </a:cubicBezTo>
                    <a:cubicBezTo>
                      <a:pt x="4226" y="1850"/>
                      <a:pt x="4332" y="1256"/>
                      <a:pt x="4068" y="1111"/>
                    </a:cubicBezTo>
                    <a:cubicBezTo>
                      <a:pt x="4015" y="1079"/>
                      <a:pt x="3952" y="1066"/>
                      <a:pt x="3887" y="1066"/>
                    </a:cubicBezTo>
                    <a:cubicBezTo>
                      <a:pt x="3623" y="1066"/>
                      <a:pt x="3302" y="1269"/>
                      <a:pt x="3302" y="1269"/>
                    </a:cubicBezTo>
                    <a:cubicBezTo>
                      <a:pt x="3302" y="1269"/>
                      <a:pt x="3539" y="543"/>
                      <a:pt x="3143" y="384"/>
                    </a:cubicBezTo>
                    <a:cubicBezTo>
                      <a:pt x="3077" y="360"/>
                      <a:pt x="3017" y="349"/>
                      <a:pt x="2962" y="349"/>
                    </a:cubicBezTo>
                    <a:cubicBezTo>
                      <a:pt x="2518" y="349"/>
                      <a:pt x="2401" y="1064"/>
                      <a:pt x="2377" y="1111"/>
                    </a:cubicBezTo>
                    <a:cubicBezTo>
                      <a:pt x="2377" y="1049"/>
                      <a:pt x="2482" y="0"/>
                      <a:pt x="2125"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5494;p94">
                <a:extLst>
                  <a:ext uri="{FF2B5EF4-FFF2-40B4-BE49-F238E27FC236}">
                    <a16:creationId xmlns:a16="http://schemas.microsoft.com/office/drawing/2014/main" id="{E8AFA2DE-A446-FFFD-199B-55549210020F}"/>
                  </a:ext>
                </a:extLst>
              </p:cNvPr>
              <p:cNvSpPr/>
              <p:nvPr/>
            </p:nvSpPr>
            <p:spPr>
              <a:xfrm>
                <a:off x="1730247" y="1794457"/>
                <a:ext cx="140330" cy="81427"/>
              </a:xfrm>
              <a:custGeom>
                <a:avLst/>
                <a:gdLst/>
                <a:ahLst/>
                <a:cxnLst/>
                <a:rect l="l" t="t" r="r" b="b"/>
                <a:pathLst>
                  <a:path w="2759" h="1601" extrusionOk="0">
                    <a:moveTo>
                      <a:pt x="1011" y="1"/>
                    </a:moveTo>
                    <a:cubicBezTo>
                      <a:pt x="987" y="1"/>
                      <a:pt x="964" y="10"/>
                      <a:pt x="950" y="32"/>
                    </a:cubicBezTo>
                    <a:cubicBezTo>
                      <a:pt x="923" y="59"/>
                      <a:pt x="884" y="111"/>
                      <a:pt x="844" y="191"/>
                    </a:cubicBezTo>
                    <a:cubicBezTo>
                      <a:pt x="738" y="283"/>
                      <a:pt x="633" y="376"/>
                      <a:pt x="527" y="455"/>
                    </a:cubicBezTo>
                    <a:cubicBezTo>
                      <a:pt x="487" y="481"/>
                      <a:pt x="435" y="508"/>
                      <a:pt x="382" y="521"/>
                    </a:cubicBezTo>
                    <a:cubicBezTo>
                      <a:pt x="342" y="521"/>
                      <a:pt x="303" y="508"/>
                      <a:pt x="289" y="468"/>
                    </a:cubicBezTo>
                    <a:cubicBezTo>
                      <a:pt x="223" y="389"/>
                      <a:pt x="197" y="296"/>
                      <a:pt x="184" y="191"/>
                    </a:cubicBezTo>
                    <a:cubicBezTo>
                      <a:pt x="184" y="151"/>
                      <a:pt x="157" y="125"/>
                      <a:pt x="118" y="125"/>
                    </a:cubicBezTo>
                    <a:cubicBezTo>
                      <a:pt x="111" y="123"/>
                      <a:pt x="104" y="122"/>
                      <a:pt x="97" y="122"/>
                    </a:cubicBezTo>
                    <a:cubicBezTo>
                      <a:pt x="49" y="122"/>
                      <a:pt x="1" y="160"/>
                      <a:pt x="12" y="217"/>
                    </a:cubicBezTo>
                    <a:cubicBezTo>
                      <a:pt x="25" y="349"/>
                      <a:pt x="65" y="468"/>
                      <a:pt x="131" y="587"/>
                    </a:cubicBezTo>
                    <a:cubicBezTo>
                      <a:pt x="189" y="656"/>
                      <a:pt x="266" y="695"/>
                      <a:pt x="355" y="695"/>
                    </a:cubicBezTo>
                    <a:cubicBezTo>
                      <a:pt x="368" y="695"/>
                      <a:pt x="382" y="694"/>
                      <a:pt x="395" y="693"/>
                    </a:cubicBezTo>
                    <a:cubicBezTo>
                      <a:pt x="408" y="693"/>
                      <a:pt x="435" y="693"/>
                      <a:pt x="461" y="679"/>
                    </a:cubicBezTo>
                    <a:cubicBezTo>
                      <a:pt x="501" y="666"/>
                      <a:pt x="553" y="640"/>
                      <a:pt x="606" y="613"/>
                    </a:cubicBezTo>
                    <a:lnTo>
                      <a:pt x="606" y="613"/>
                    </a:lnTo>
                    <a:cubicBezTo>
                      <a:pt x="593" y="653"/>
                      <a:pt x="580" y="706"/>
                      <a:pt x="580" y="759"/>
                    </a:cubicBezTo>
                    <a:cubicBezTo>
                      <a:pt x="567" y="798"/>
                      <a:pt x="580" y="838"/>
                      <a:pt x="580" y="877"/>
                    </a:cubicBezTo>
                    <a:cubicBezTo>
                      <a:pt x="606" y="957"/>
                      <a:pt x="672" y="1023"/>
                      <a:pt x="765" y="1036"/>
                    </a:cubicBezTo>
                    <a:cubicBezTo>
                      <a:pt x="797" y="1043"/>
                      <a:pt x="831" y="1047"/>
                      <a:pt x="867" y="1047"/>
                    </a:cubicBezTo>
                    <a:cubicBezTo>
                      <a:pt x="1079" y="1047"/>
                      <a:pt x="1340" y="923"/>
                      <a:pt x="1544" y="798"/>
                    </a:cubicBezTo>
                    <a:lnTo>
                      <a:pt x="1544" y="798"/>
                    </a:lnTo>
                    <a:cubicBezTo>
                      <a:pt x="1452" y="983"/>
                      <a:pt x="1438" y="1194"/>
                      <a:pt x="1478" y="1406"/>
                    </a:cubicBezTo>
                    <a:cubicBezTo>
                      <a:pt x="1504" y="1498"/>
                      <a:pt x="1584" y="1564"/>
                      <a:pt x="1676" y="1591"/>
                    </a:cubicBezTo>
                    <a:cubicBezTo>
                      <a:pt x="1716" y="1597"/>
                      <a:pt x="1759" y="1600"/>
                      <a:pt x="1801" y="1600"/>
                    </a:cubicBezTo>
                    <a:cubicBezTo>
                      <a:pt x="1844" y="1600"/>
                      <a:pt x="1887" y="1597"/>
                      <a:pt x="1927" y="1591"/>
                    </a:cubicBezTo>
                    <a:cubicBezTo>
                      <a:pt x="2165" y="1511"/>
                      <a:pt x="2402" y="1419"/>
                      <a:pt x="2627" y="1287"/>
                    </a:cubicBezTo>
                    <a:lnTo>
                      <a:pt x="2627" y="1102"/>
                    </a:lnTo>
                    <a:cubicBezTo>
                      <a:pt x="2667" y="1076"/>
                      <a:pt x="2719" y="1036"/>
                      <a:pt x="2759" y="1009"/>
                    </a:cubicBezTo>
                    <a:cubicBezTo>
                      <a:pt x="2746" y="1009"/>
                      <a:pt x="2733" y="1009"/>
                      <a:pt x="2719" y="1023"/>
                    </a:cubicBezTo>
                    <a:cubicBezTo>
                      <a:pt x="2453" y="1180"/>
                      <a:pt x="1988" y="1425"/>
                      <a:pt x="1780" y="1425"/>
                    </a:cubicBezTo>
                    <a:cubicBezTo>
                      <a:pt x="1761" y="1425"/>
                      <a:pt x="1743" y="1423"/>
                      <a:pt x="1729" y="1419"/>
                    </a:cubicBezTo>
                    <a:cubicBezTo>
                      <a:pt x="1689" y="1406"/>
                      <a:pt x="1663" y="1379"/>
                      <a:pt x="1650" y="1340"/>
                    </a:cubicBezTo>
                    <a:cubicBezTo>
                      <a:pt x="1597" y="1181"/>
                      <a:pt x="1702" y="785"/>
                      <a:pt x="1874" y="547"/>
                    </a:cubicBezTo>
                    <a:cubicBezTo>
                      <a:pt x="1914" y="521"/>
                      <a:pt x="1914" y="468"/>
                      <a:pt x="1874" y="428"/>
                    </a:cubicBezTo>
                    <a:cubicBezTo>
                      <a:pt x="1861" y="415"/>
                      <a:pt x="1841" y="409"/>
                      <a:pt x="1820" y="409"/>
                    </a:cubicBezTo>
                    <a:cubicBezTo>
                      <a:pt x="1798" y="409"/>
                      <a:pt x="1775" y="415"/>
                      <a:pt x="1755" y="428"/>
                    </a:cubicBezTo>
                    <a:cubicBezTo>
                      <a:pt x="1598" y="562"/>
                      <a:pt x="1163" y="872"/>
                      <a:pt x="888" y="872"/>
                    </a:cubicBezTo>
                    <a:cubicBezTo>
                      <a:pt x="863" y="872"/>
                      <a:pt x="840" y="870"/>
                      <a:pt x="818" y="864"/>
                    </a:cubicBezTo>
                    <a:cubicBezTo>
                      <a:pt x="778" y="851"/>
                      <a:pt x="765" y="838"/>
                      <a:pt x="765" y="825"/>
                    </a:cubicBezTo>
                    <a:cubicBezTo>
                      <a:pt x="752" y="759"/>
                      <a:pt x="765" y="706"/>
                      <a:pt x="791" y="640"/>
                    </a:cubicBezTo>
                    <a:cubicBezTo>
                      <a:pt x="870" y="468"/>
                      <a:pt x="976" y="296"/>
                      <a:pt x="1095" y="151"/>
                    </a:cubicBezTo>
                    <a:cubicBezTo>
                      <a:pt x="1095" y="138"/>
                      <a:pt x="1108" y="111"/>
                      <a:pt x="1108" y="98"/>
                    </a:cubicBezTo>
                    <a:cubicBezTo>
                      <a:pt x="1108" y="72"/>
                      <a:pt x="1095" y="32"/>
                      <a:pt x="1069" y="19"/>
                    </a:cubicBezTo>
                    <a:cubicBezTo>
                      <a:pt x="1051" y="7"/>
                      <a:pt x="1030" y="1"/>
                      <a:pt x="1011"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5495;p94">
                <a:extLst>
                  <a:ext uri="{FF2B5EF4-FFF2-40B4-BE49-F238E27FC236}">
                    <a16:creationId xmlns:a16="http://schemas.microsoft.com/office/drawing/2014/main" id="{164BF292-B23C-3F1B-C104-0B8760EBDCC5}"/>
                  </a:ext>
                </a:extLst>
              </p:cNvPr>
              <p:cNvSpPr/>
              <p:nvPr/>
            </p:nvSpPr>
            <p:spPr>
              <a:xfrm>
                <a:off x="1589765" y="1948309"/>
                <a:ext cx="274810" cy="412780"/>
              </a:xfrm>
              <a:custGeom>
                <a:avLst/>
                <a:gdLst/>
                <a:ahLst/>
                <a:cxnLst/>
                <a:rect l="l" t="t" r="r" b="b"/>
                <a:pathLst>
                  <a:path w="5403" h="8116" extrusionOk="0">
                    <a:moveTo>
                      <a:pt x="2595" y="1"/>
                    </a:moveTo>
                    <a:cubicBezTo>
                      <a:pt x="1985" y="1"/>
                      <a:pt x="1514" y="21"/>
                      <a:pt x="1519" y="84"/>
                    </a:cubicBezTo>
                    <a:cubicBezTo>
                      <a:pt x="1533" y="256"/>
                      <a:pt x="1533" y="441"/>
                      <a:pt x="1519" y="613"/>
                    </a:cubicBezTo>
                    <a:cubicBezTo>
                      <a:pt x="1453" y="1339"/>
                      <a:pt x="1097" y="2026"/>
                      <a:pt x="793" y="2673"/>
                    </a:cubicBezTo>
                    <a:cubicBezTo>
                      <a:pt x="397" y="3492"/>
                      <a:pt x="1" y="5697"/>
                      <a:pt x="225" y="6582"/>
                    </a:cubicBezTo>
                    <a:cubicBezTo>
                      <a:pt x="433" y="7393"/>
                      <a:pt x="1353" y="8116"/>
                      <a:pt x="2218" y="8116"/>
                    </a:cubicBezTo>
                    <a:cubicBezTo>
                      <a:pt x="2507" y="8116"/>
                      <a:pt x="2790" y="8035"/>
                      <a:pt x="3038" y="7850"/>
                    </a:cubicBezTo>
                    <a:cubicBezTo>
                      <a:pt x="4121" y="7031"/>
                      <a:pt x="4927" y="4627"/>
                      <a:pt x="5191" y="3267"/>
                    </a:cubicBezTo>
                    <a:cubicBezTo>
                      <a:pt x="5389" y="2211"/>
                      <a:pt x="5402" y="1114"/>
                      <a:pt x="5257" y="58"/>
                    </a:cubicBezTo>
                    <a:cubicBezTo>
                      <a:pt x="5058" y="58"/>
                      <a:pt x="3627" y="1"/>
                      <a:pt x="2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5496;p94">
                <a:extLst>
                  <a:ext uri="{FF2B5EF4-FFF2-40B4-BE49-F238E27FC236}">
                    <a16:creationId xmlns:a16="http://schemas.microsoft.com/office/drawing/2014/main" id="{4C1E4FAA-24E7-1CC8-5DDF-EF470BE8D7AB}"/>
                  </a:ext>
                </a:extLst>
              </p:cNvPr>
              <p:cNvSpPr/>
              <p:nvPr/>
            </p:nvSpPr>
            <p:spPr>
              <a:xfrm>
                <a:off x="1661633" y="2031668"/>
                <a:ext cx="206960" cy="15004"/>
              </a:xfrm>
              <a:custGeom>
                <a:avLst/>
                <a:gdLst/>
                <a:ahLst/>
                <a:cxnLst/>
                <a:rect l="l" t="t" r="r" b="b"/>
                <a:pathLst>
                  <a:path w="4069" h="295" extrusionOk="0">
                    <a:moveTo>
                      <a:pt x="2048" y="1"/>
                    </a:moveTo>
                    <a:cubicBezTo>
                      <a:pt x="1037" y="1"/>
                      <a:pt x="122" y="43"/>
                      <a:pt x="106" y="43"/>
                    </a:cubicBezTo>
                    <a:cubicBezTo>
                      <a:pt x="40" y="57"/>
                      <a:pt x="1" y="96"/>
                      <a:pt x="1" y="162"/>
                    </a:cubicBezTo>
                    <a:cubicBezTo>
                      <a:pt x="14" y="215"/>
                      <a:pt x="54" y="268"/>
                      <a:pt x="120" y="268"/>
                    </a:cubicBezTo>
                    <a:cubicBezTo>
                      <a:pt x="136" y="268"/>
                      <a:pt x="1122" y="216"/>
                      <a:pt x="2173" y="216"/>
                    </a:cubicBezTo>
                    <a:cubicBezTo>
                      <a:pt x="2803" y="216"/>
                      <a:pt x="3456" y="235"/>
                      <a:pt x="3936" y="294"/>
                    </a:cubicBezTo>
                    <a:cubicBezTo>
                      <a:pt x="3976" y="294"/>
                      <a:pt x="4002" y="294"/>
                      <a:pt x="4029" y="268"/>
                    </a:cubicBezTo>
                    <a:cubicBezTo>
                      <a:pt x="4042" y="255"/>
                      <a:pt x="4055" y="228"/>
                      <a:pt x="4055" y="202"/>
                    </a:cubicBezTo>
                    <a:cubicBezTo>
                      <a:pt x="4068" y="149"/>
                      <a:pt x="4029" y="96"/>
                      <a:pt x="3963" y="83"/>
                    </a:cubicBezTo>
                    <a:cubicBezTo>
                      <a:pt x="3440" y="20"/>
                      <a:pt x="2722" y="1"/>
                      <a:pt x="20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5497;p94">
                <a:extLst>
                  <a:ext uri="{FF2B5EF4-FFF2-40B4-BE49-F238E27FC236}">
                    <a16:creationId xmlns:a16="http://schemas.microsoft.com/office/drawing/2014/main" id="{1F60AB82-47D0-167F-9643-29EDB7969E4E}"/>
                  </a:ext>
                </a:extLst>
              </p:cNvPr>
              <p:cNvSpPr/>
              <p:nvPr/>
            </p:nvSpPr>
            <p:spPr>
              <a:xfrm>
                <a:off x="979160" y="4242349"/>
                <a:ext cx="115610" cy="142408"/>
              </a:xfrm>
              <a:custGeom>
                <a:avLst/>
                <a:gdLst/>
                <a:ahLst/>
                <a:cxnLst/>
                <a:rect l="l" t="t" r="r" b="b"/>
                <a:pathLst>
                  <a:path w="2273" h="2800" extrusionOk="0">
                    <a:moveTo>
                      <a:pt x="1057" y="0"/>
                    </a:moveTo>
                    <a:lnTo>
                      <a:pt x="1" y="885"/>
                    </a:lnTo>
                    <a:lnTo>
                      <a:pt x="1216" y="2800"/>
                    </a:lnTo>
                    <a:lnTo>
                      <a:pt x="2272" y="1915"/>
                    </a:lnTo>
                    <a:lnTo>
                      <a:pt x="1057"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5498;p94">
                <a:extLst>
                  <a:ext uri="{FF2B5EF4-FFF2-40B4-BE49-F238E27FC236}">
                    <a16:creationId xmlns:a16="http://schemas.microsoft.com/office/drawing/2014/main" id="{7EB07290-B4C9-9260-DBCF-D25DD9539FF1}"/>
                  </a:ext>
                </a:extLst>
              </p:cNvPr>
              <p:cNvSpPr/>
              <p:nvPr/>
            </p:nvSpPr>
            <p:spPr>
              <a:xfrm>
                <a:off x="809890" y="4270780"/>
                <a:ext cx="273437" cy="445788"/>
              </a:xfrm>
              <a:custGeom>
                <a:avLst/>
                <a:gdLst/>
                <a:ahLst/>
                <a:cxnLst/>
                <a:rect l="l" t="t" r="r" b="b"/>
                <a:pathLst>
                  <a:path w="5376" h="8765" extrusionOk="0">
                    <a:moveTo>
                      <a:pt x="3381" y="0"/>
                    </a:moveTo>
                    <a:cubicBezTo>
                      <a:pt x="3297" y="0"/>
                      <a:pt x="3196" y="28"/>
                      <a:pt x="3078" y="102"/>
                    </a:cubicBezTo>
                    <a:cubicBezTo>
                      <a:pt x="2999" y="154"/>
                      <a:pt x="2906" y="194"/>
                      <a:pt x="2827" y="234"/>
                    </a:cubicBezTo>
                    <a:lnTo>
                      <a:pt x="2616" y="339"/>
                    </a:lnTo>
                    <a:cubicBezTo>
                      <a:pt x="1955" y="630"/>
                      <a:pt x="899" y="1026"/>
                      <a:pt x="331" y="1449"/>
                    </a:cubicBezTo>
                    <a:cubicBezTo>
                      <a:pt x="199" y="1541"/>
                      <a:pt x="93" y="1647"/>
                      <a:pt x="1" y="1792"/>
                    </a:cubicBezTo>
                    <a:lnTo>
                      <a:pt x="4438" y="8765"/>
                    </a:lnTo>
                    <a:cubicBezTo>
                      <a:pt x="4597" y="8752"/>
                      <a:pt x="4755" y="8686"/>
                      <a:pt x="4861" y="8567"/>
                    </a:cubicBezTo>
                    <a:cubicBezTo>
                      <a:pt x="5125" y="8316"/>
                      <a:pt x="5376" y="7748"/>
                      <a:pt x="5138" y="6441"/>
                    </a:cubicBezTo>
                    <a:cubicBezTo>
                      <a:pt x="4966" y="5424"/>
                      <a:pt x="4689" y="4262"/>
                      <a:pt x="4848" y="3403"/>
                    </a:cubicBezTo>
                    <a:cubicBezTo>
                      <a:pt x="4993" y="2545"/>
                      <a:pt x="5006" y="2254"/>
                      <a:pt x="5006" y="2254"/>
                    </a:cubicBezTo>
                    <a:cubicBezTo>
                      <a:pt x="5059" y="1567"/>
                      <a:pt x="3514" y="1422"/>
                      <a:pt x="3751" y="273"/>
                    </a:cubicBezTo>
                    <a:cubicBezTo>
                      <a:pt x="3751" y="273"/>
                      <a:pt x="3645" y="0"/>
                      <a:pt x="3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5499;p94">
                <a:extLst>
                  <a:ext uri="{FF2B5EF4-FFF2-40B4-BE49-F238E27FC236}">
                    <a16:creationId xmlns:a16="http://schemas.microsoft.com/office/drawing/2014/main" id="{3C604E1F-CB84-E14D-98C4-AE90EA4C4F38}"/>
                  </a:ext>
                </a:extLst>
              </p:cNvPr>
              <p:cNvSpPr/>
              <p:nvPr/>
            </p:nvSpPr>
            <p:spPr>
              <a:xfrm>
                <a:off x="809890" y="4344425"/>
                <a:ext cx="247243" cy="372143"/>
              </a:xfrm>
              <a:custGeom>
                <a:avLst/>
                <a:gdLst/>
                <a:ahLst/>
                <a:cxnLst/>
                <a:rect l="l" t="t" r="r" b="b"/>
                <a:pathLst>
                  <a:path w="4861" h="7317" extrusionOk="0">
                    <a:moveTo>
                      <a:pt x="331" y="1"/>
                    </a:moveTo>
                    <a:cubicBezTo>
                      <a:pt x="199" y="93"/>
                      <a:pt x="93" y="199"/>
                      <a:pt x="1" y="344"/>
                    </a:cubicBezTo>
                    <a:lnTo>
                      <a:pt x="4438" y="7317"/>
                    </a:lnTo>
                    <a:cubicBezTo>
                      <a:pt x="4597" y="7304"/>
                      <a:pt x="4755" y="7238"/>
                      <a:pt x="4861" y="7132"/>
                    </a:cubicBezTo>
                    <a:lnTo>
                      <a:pt x="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5500;p94">
                <a:extLst>
                  <a:ext uri="{FF2B5EF4-FFF2-40B4-BE49-F238E27FC236}">
                    <a16:creationId xmlns:a16="http://schemas.microsoft.com/office/drawing/2014/main" id="{65E425AA-6F72-8217-BE0E-FBD728481244}"/>
                  </a:ext>
                </a:extLst>
              </p:cNvPr>
              <p:cNvSpPr/>
              <p:nvPr/>
            </p:nvSpPr>
            <p:spPr>
              <a:xfrm>
                <a:off x="826725" y="4283291"/>
                <a:ext cx="127004" cy="115096"/>
              </a:xfrm>
              <a:custGeom>
                <a:avLst/>
                <a:gdLst/>
                <a:ahLst/>
                <a:cxnLst/>
                <a:rect l="l" t="t" r="r" b="b"/>
                <a:pathLst>
                  <a:path w="2497" h="2263" extrusionOk="0">
                    <a:moveTo>
                      <a:pt x="2496" y="1"/>
                    </a:moveTo>
                    <a:lnTo>
                      <a:pt x="2285" y="93"/>
                    </a:lnTo>
                    <a:cubicBezTo>
                      <a:pt x="2219" y="740"/>
                      <a:pt x="1875" y="1321"/>
                      <a:pt x="1360" y="1718"/>
                    </a:cubicBezTo>
                    <a:cubicBezTo>
                      <a:pt x="1036" y="1945"/>
                      <a:pt x="649" y="2066"/>
                      <a:pt x="259" y="2066"/>
                    </a:cubicBezTo>
                    <a:cubicBezTo>
                      <a:pt x="172" y="2066"/>
                      <a:pt x="86" y="2060"/>
                      <a:pt x="0" y="2048"/>
                    </a:cubicBezTo>
                    <a:lnTo>
                      <a:pt x="0" y="2048"/>
                    </a:lnTo>
                    <a:lnTo>
                      <a:pt x="132" y="2259"/>
                    </a:lnTo>
                    <a:cubicBezTo>
                      <a:pt x="172" y="2261"/>
                      <a:pt x="212" y="2262"/>
                      <a:pt x="251" y="2262"/>
                    </a:cubicBezTo>
                    <a:cubicBezTo>
                      <a:pt x="686" y="2262"/>
                      <a:pt x="1115" y="2130"/>
                      <a:pt x="1466" y="1876"/>
                    </a:cubicBezTo>
                    <a:cubicBezTo>
                      <a:pt x="2073" y="1427"/>
                      <a:pt x="2443" y="740"/>
                      <a:pt x="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5501;p94">
                <a:extLst>
                  <a:ext uri="{FF2B5EF4-FFF2-40B4-BE49-F238E27FC236}">
                    <a16:creationId xmlns:a16="http://schemas.microsoft.com/office/drawing/2014/main" id="{B39BAD4C-E535-87CD-E1A9-8FB462B43D3D}"/>
                  </a:ext>
                </a:extLst>
              </p:cNvPr>
              <p:cNvSpPr/>
              <p:nvPr/>
            </p:nvSpPr>
            <p:spPr>
              <a:xfrm>
                <a:off x="958358" y="2563816"/>
                <a:ext cx="681151" cy="402709"/>
              </a:xfrm>
              <a:custGeom>
                <a:avLst/>
                <a:gdLst/>
                <a:ahLst/>
                <a:cxnLst/>
                <a:rect l="l" t="t" r="r" b="b"/>
                <a:pathLst>
                  <a:path w="13392" h="7918" extrusionOk="0">
                    <a:moveTo>
                      <a:pt x="11424" y="0"/>
                    </a:moveTo>
                    <a:lnTo>
                      <a:pt x="317" y="2325"/>
                    </a:lnTo>
                    <a:cubicBezTo>
                      <a:pt x="317" y="2325"/>
                      <a:pt x="0" y="5336"/>
                      <a:pt x="687" y="7000"/>
                    </a:cubicBezTo>
                    <a:cubicBezTo>
                      <a:pt x="953" y="7648"/>
                      <a:pt x="2436" y="7917"/>
                      <a:pt x="4286" y="7917"/>
                    </a:cubicBezTo>
                    <a:cubicBezTo>
                      <a:pt x="7225" y="7917"/>
                      <a:pt x="11090" y="7237"/>
                      <a:pt x="12467" y="6313"/>
                    </a:cubicBezTo>
                    <a:cubicBezTo>
                      <a:pt x="13392" y="5692"/>
                      <a:pt x="11424" y="0"/>
                      <a:pt x="11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5502;p94">
                <a:extLst>
                  <a:ext uri="{FF2B5EF4-FFF2-40B4-BE49-F238E27FC236}">
                    <a16:creationId xmlns:a16="http://schemas.microsoft.com/office/drawing/2014/main" id="{372CBC7E-2D57-E4E0-C065-370D0F55D30C}"/>
                  </a:ext>
                </a:extLst>
              </p:cNvPr>
              <p:cNvSpPr/>
              <p:nvPr/>
            </p:nvSpPr>
            <p:spPr>
              <a:xfrm>
                <a:off x="979872" y="2708767"/>
                <a:ext cx="166320" cy="178824"/>
              </a:xfrm>
              <a:custGeom>
                <a:avLst/>
                <a:gdLst/>
                <a:ahLst/>
                <a:cxnLst/>
                <a:rect l="l" t="t" r="r" b="b"/>
                <a:pathLst>
                  <a:path w="3270" h="3516" extrusionOk="0">
                    <a:moveTo>
                      <a:pt x="3146" y="1"/>
                    </a:moveTo>
                    <a:cubicBezTo>
                      <a:pt x="3100" y="1"/>
                      <a:pt x="3055" y="26"/>
                      <a:pt x="3038" y="82"/>
                    </a:cubicBezTo>
                    <a:cubicBezTo>
                      <a:pt x="2906" y="663"/>
                      <a:pt x="2694" y="1218"/>
                      <a:pt x="2404" y="1733"/>
                    </a:cubicBezTo>
                    <a:cubicBezTo>
                      <a:pt x="2153" y="2195"/>
                      <a:pt x="1783" y="2604"/>
                      <a:pt x="1347" y="2895"/>
                    </a:cubicBezTo>
                    <a:cubicBezTo>
                      <a:pt x="938" y="3159"/>
                      <a:pt x="476" y="3291"/>
                      <a:pt x="0" y="3291"/>
                    </a:cubicBezTo>
                    <a:cubicBezTo>
                      <a:pt x="0" y="3357"/>
                      <a:pt x="13" y="3437"/>
                      <a:pt x="13" y="3516"/>
                    </a:cubicBezTo>
                    <a:cubicBezTo>
                      <a:pt x="528" y="3516"/>
                      <a:pt x="1030" y="3370"/>
                      <a:pt x="1466" y="3093"/>
                    </a:cubicBezTo>
                    <a:cubicBezTo>
                      <a:pt x="1955" y="2763"/>
                      <a:pt x="2351" y="2314"/>
                      <a:pt x="2628" y="1799"/>
                    </a:cubicBezTo>
                    <a:cubicBezTo>
                      <a:pt x="2932" y="1271"/>
                      <a:pt x="3143" y="703"/>
                      <a:pt x="3262" y="122"/>
                    </a:cubicBezTo>
                    <a:cubicBezTo>
                      <a:pt x="3270" y="46"/>
                      <a:pt x="3208" y="1"/>
                      <a:pt x="3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5503;p94">
                <a:extLst>
                  <a:ext uri="{FF2B5EF4-FFF2-40B4-BE49-F238E27FC236}">
                    <a16:creationId xmlns:a16="http://schemas.microsoft.com/office/drawing/2014/main" id="{1C945444-1323-397A-B298-7C6D112BCE2E}"/>
                  </a:ext>
                </a:extLst>
              </p:cNvPr>
              <p:cNvSpPr/>
              <p:nvPr/>
            </p:nvSpPr>
            <p:spPr>
              <a:xfrm>
                <a:off x="894525" y="1620770"/>
                <a:ext cx="714109" cy="1177155"/>
              </a:xfrm>
              <a:custGeom>
                <a:avLst/>
                <a:gdLst/>
                <a:ahLst/>
                <a:cxnLst/>
                <a:rect l="l" t="t" r="r" b="b"/>
                <a:pathLst>
                  <a:path w="14040" h="23145" extrusionOk="0">
                    <a:moveTo>
                      <a:pt x="5402" y="0"/>
                    </a:moveTo>
                    <a:cubicBezTo>
                      <a:pt x="5165" y="185"/>
                      <a:pt x="4914" y="330"/>
                      <a:pt x="4636" y="463"/>
                    </a:cubicBezTo>
                    <a:lnTo>
                      <a:pt x="4504" y="542"/>
                    </a:lnTo>
                    <a:cubicBezTo>
                      <a:pt x="3976" y="779"/>
                      <a:pt x="3421" y="951"/>
                      <a:pt x="2853" y="1030"/>
                    </a:cubicBezTo>
                    <a:cubicBezTo>
                      <a:pt x="1348" y="1268"/>
                      <a:pt x="490" y="2866"/>
                      <a:pt x="318" y="5455"/>
                    </a:cubicBezTo>
                    <a:cubicBezTo>
                      <a:pt x="239" y="6762"/>
                      <a:pt x="146" y="7990"/>
                      <a:pt x="93" y="9179"/>
                    </a:cubicBezTo>
                    <a:lnTo>
                      <a:pt x="80" y="9417"/>
                    </a:lnTo>
                    <a:cubicBezTo>
                      <a:pt x="1" y="10803"/>
                      <a:pt x="1" y="12203"/>
                      <a:pt x="80" y="13603"/>
                    </a:cubicBezTo>
                    <a:cubicBezTo>
                      <a:pt x="107" y="13894"/>
                      <a:pt x="120" y="14171"/>
                      <a:pt x="159" y="14461"/>
                    </a:cubicBezTo>
                    <a:cubicBezTo>
                      <a:pt x="305" y="15888"/>
                      <a:pt x="833" y="20655"/>
                      <a:pt x="1322" y="22002"/>
                    </a:cubicBezTo>
                    <a:cubicBezTo>
                      <a:pt x="2965" y="22802"/>
                      <a:pt x="4785" y="23145"/>
                      <a:pt x="6552" y="23145"/>
                    </a:cubicBezTo>
                    <a:cubicBezTo>
                      <a:pt x="9598" y="23145"/>
                      <a:pt x="12485" y="22127"/>
                      <a:pt x="14039" y="20682"/>
                    </a:cubicBezTo>
                    <a:cubicBezTo>
                      <a:pt x="13524" y="18674"/>
                      <a:pt x="12930" y="15042"/>
                      <a:pt x="12692" y="13484"/>
                    </a:cubicBezTo>
                    <a:cubicBezTo>
                      <a:pt x="12653" y="13194"/>
                      <a:pt x="12613" y="12903"/>
                      <a:pt x="12587" y="12626"/>
                    </a:cubicBezTo>
                    <a:cubicBezTo>
                      <a:pt x="12547" y="12362"/>
                      <a:pt x="12521" y="12097"/>
                      <a:pt x="12494" y="11847"/>
                    </a:cubicBezTo>
                    <a:cubicBezTo>
                      <a:pt x="12468" y="11556"/>
                      <a:pt x="12441" y="11292"/>
                      <a:pt x="12415" y="10988"/>
                    </a:cubicBezTo>
                    <a:cubicBezTo>
                      <a:pt x="12402" y="10698"/>
                      <a:pt x="12375" y="10420"/>
                      <a:pt x="12362" y="10130"/>
                    </a:cubicBezTo>
                    <a:cubicBezTo>
                      <a:pt x="12349" y="9839"/>
                      <a:pt x="12336" y="9549"/>
                      <a:pt x="12336" y="9271"/>
                    </a:cubicBezTo>
                    <a:cubicBezTo>
                      <a:pt x="12270" y="5521"/>
                      <a:pt x="12956" y="3672"/>
                      <a:pt x="12772" y="2774"/>
                    </a:cubicBezTo>
                    <a:cubicBezTo>
                      <a:pt x="12494" y="1334"/>
                      <a:pt x="11108" y="1440"/>
                      <a:pt x="9919" y="925"/>
                    </a:cubicBezTo>
                    <a:lnTo>
                      <a:pt x="9787" y="872"/>
                    </a:lnTo>
                    <a:cubicBezTo>
                      <a:pt x="9364" y="674"/>
                      <a:pt x="9008" y="383"/>
                      <a:pt x="8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5504;p94">
                <a:extLst>
                  <a:ext uri="{FF2B5EF4-FFF2-40B4-BE49-F238E27FC236}">
                    <a16:creationId xmlns:a16="http://schemas.microsoft.com/office/drawing/2014/main" id="{5E445CF2-7E9C-37F0-63FF-A6C16CDE2E18}"/>
                  </a:ext>
                </a:extLst>
              </p:cNvPr>
              <p:cNvSpPr/>
              <p:nvPr/>
            </p:nvSpPr>
            <p:spPr>
              <a:xfrm>
                <a:off x="637263" y="1686583"/>
                <a:ext cx="449421" cy="1165050"/>
              </a:xfrm>
              <a:custGeom>
                <a:avLst/>
                <a:gdLst/>
                <a:ahLst/>
                <a:cxnLst/>
                <a:rect l="l" t="t" r="r" b="b"/>
                <a:pathLst>
                  <a:path w="8836" h="22907" extrusionOk="0">
                    <a:moveTo>
                      <a:pt x="7243" y="0"/>
                    </a:moveTo>
                    <a:cubicBezTo>
                      <a:pt x="6517" y="0"/>
                      <a:pt x="5846" y="407"/>
                      <a:pt x="5508" y="1044"/>
                    </a:cubicBezTo>
                    <a:lnTo>
                      <a:pt x="5191" y="1638"/>
                    </a:lnTo>
                    <a:lnTo>
                      <a:pt x="4887" y="2219"/>
                    </a:lnTo>
                    <a:cubicBezTo>
                      <a:pt x="4689" y="2615"/>
                      <a:pt x="4478" y="2998"/>
                      <a:pt x="4280" y="3395"/>
                    </a:cubicBezTo>
                    <a:lnTo>
                      <a:pt x="3685" y="4583"/>
                    </a:lnTo>
                    <a:lnTo>
                      <a:pt x="3117" y="5772"/>
                    </a:lnTo>
                    <a:cubicBezTo>
                      <a:pt x="2735" y="6564"/>
                      <a:pt x="2352" y="7370"/>
                      <a:pt x="1982" y="8175"/>
                    </a:cubicBezTo>
                    <a:cubicBezTo>
                      <a:pt x="1625" y="8981"/>
                      <a:pt x="1269" y="9800"/>
                      <a:pt x="925" y="10645"/>
                    </a:cubicBezTo>
                    <a:cubicBezTo>
                      <a:pt x="767" y="11068"/>
                      <a:pt x="595" y="11503"/>
                      <a:pt x="437" y="11952"/>
                    </a:cubicBezTo>
                    <a:cubicBezTo>
                      <a:pt x="357" y="12177"/>
                      <a:pt x="278" y="12415"/>
                      <a:pt x="199" y="12666"/>
                    </a:cubicBezTo>
                    <a:cubicBezTo>
                      <a:pt x="172" y="12784"/>
                      <a:pt x="133" y="12916"/>
                      <a:pt x="93" y="13049"/>
                    </a:cubicBezTo>
                    <a:cubicBezTo>
                      <a:pt x="80" y="13115"/>
                      <a:pt x="67" y="13194"/>
                      <a:pt x="40" y="13260"/>
                    </a:cubicBezTo>
                    <a:lnTo>
                      <a:pt x="27" y="13379"/>
                    </a:lnTo>
                    <a:lnTo>
                      <a:pt x="14" y="13432"/>
                    </a:lnTo>
                    <a:lnTo>
                      <a:pt x="14" y="13445"/>
                    </a:lnTo>
                    <a:lnTo>
                      <a:pt x="14" y="13484"/>
                    </a:lnTo>
                    <a:lnTo>
                      <a:pt x="1" y="13524"/>
                    </a:lnTo>
                    <a:lnTo>
                      <a:pt x="1" y="13577"/>
                    </a:lnTo>
                    <a:lnTo>
                      <a:pt x="1" y="13616"/>
                    </a:lnTo>
                    <a:lnTo>
                      <a:pt x="1" y="13682"/>
                    </a:lnTo>
                    <a:lnTo>
                      <a:pt x="1" y="13748"/>
                    </a:lnTo>
                    <a:lnTo>
                      <a:pt x="1" y="13788"/>
                    </a:lnTo>
                    <a:lnTo>
                      <a:pt x="1" y="13947"/>
                    </a:lnTo>
                    <a:lnTo>
                      <a:pt x="1" y="14013"/>
                    </a:lnTo>
                    <a:cubicBezTo>
                      <a:pt x="1" y="14092"/>
                      <a:pt x="14" y="14145"/>
                      <a:pt x="14" y="14198"/>
                    </a:cubicBezTo>
                    <a:cubicBezTo>
                      <a:pt x="27" y="14290"/>
                      <a:pt x="40" y="14382"/>
                      <a:pt x="54" y="14448"/>
                    </a:cubicBezTo>
                    <a:cubicBezTo>
                      <a:pt x="93" y="14607"/>
                      <a:pt x="120" y="14739"/>
                      <a:pt x="146" y="14858"/>
                    </a:cubicBezTo>
                    <a:cubicBezTo>
                      <a:pt x="199" y="15109"/>
                      <a:pt x="265" y="15333"/>
                      <a:pt x="318" y="15558"/>
                    </a:cubicBezTo>
                    <a:cubicBezTo>
                      <a:pt x="437" y="16007"/>
                      <a:pt x="569" y="16429"/>
                      <a:pt x="701" y="16852"/>
                    </a:cubicBezTo>
                    <a:cubicBezTo>
                      <a:pt x="965" y="17710"/>
                      <a:pt x="1242" y="18542"/>
                      <a:pt x="1520" y="19388"/>
                    </a:cubicBezTo>
                    <a:lnTo>
                      <a:pt x="1942" y="20629"/>
                    </a:lnTo>
                    <a:cubicBezTo>
                      <a:pt x="2087" y="21052"/>
                      <a:pt x="2233" y="21461"/>
                      <a:pt x="2378" y="21884"/>
                    </a:cubicBezTo>
                    <a:cubicBezTo>
                      <a:pt x="2612" y="22511"/>
                      <a:pt x="3213" y="22907"/>
                      <a:pt x="3859" y="22907"/>
                    </a:cubicBezTo>
                    <a:cubicBezTo>
                      <a:pt x="4016" y="22907"/>
                      <a:pt x="4175" y="22884"/>
                      <a:pt x="4333" y="22835"/>
                    </a:cubicBezTo>
                    <a:cubicBezTo>
                      <a:pt x="5125" y="22584"/>
                      <a:pt x="5587" y="21752"/>
                      <a:pt x="5376" y="20933"/>
                    </a:cubicBezTo>
                    <a:lnTo>
                      <a:pt x="5046" y="19678"/>
                    </a:lnTo>
                    <a:lnTo>
                      <a:pt x="4715" y="18424"/>
                    </a:lnTo>
                    <a:cubicBezTo>
                      <a:pt x="4491" y="17592"/>
                      <a:pt x="4266" y="16760"/>
                      <a:pt x="4055" y="15928"/>
                    </a:cubicBezTo>
                    <a:cubicBezTo>
                      <a:pt x="3963" y="15518"/>
                      <a:pt x="3857" y="15109"/>
                      <a:pt x="3778" y="14699"/>
                    </a:cubicBezTo>
                    <a:cubicBezTo>
                      <a:pt x="3725" y="14501"/>
                      <a:pt x="3685" y="14303"/>
                      <a:pt x="3659" y="14131"/>
                    </a:cubicBezTo>
                    <a:cubicBezTo>
                      <a:pt x="3659" y="14092"/>
                      <a:pt x="3646" y="14052"/>
                      <a:pt x="3633" y="14013"/>
                    </a:cubicBezTo>
                    <a:lnTo>
                      <a:pt x="3633" y="13999"/>
                    </a:lnTo>
                    <a:cubicBezTo>
                      <a:pt x="3659" y="13933"/>
                      <a:pt x="3685" y="13841"/>
                      <a:pt x="3725" y="13762"/>
                    </a:cubicBezTo>
                    <a:cubicBezTo>
                      <a:pt x="3778" y="13603"/>
                      <a:pt x="3844" y="13418"/>
                      <a:pt x="3910" y="13233"/>
                    </a:cubicBezTo>
                    <a:cubicBezTo>
                      <a:pt x="4055" y="12864"/>
                      <a:pt x="4227" y="12494"/>
                      <a:pt x="4399" y="12111"/>
                    </a:cubicBezTo>
                    <a:cubicBezTo>
                      <a:pt x="4729" y="11345"/>
                      <a:pt x="5098" y="10579"/>
                      <a:pt x="5481" y="9813"/>
                    </a:cubicBezTo>
                    <a:cubicBezTo>
                      <a:pt x="5864" y="9047"/>
                      <a:pt x="6247" y="8281"/>
                      <a:pt x="6630" y="7515"/>
                    </a:cubicBezTo>
                    <a:lnTo>
                      <a:pt x="7225" y="6353"/>
                    </a:lnTo>
                    <a:lnTo>
                      <a:pt x="7819" y="5204"/>
                    </a:lnTo>
                    <a:lnTo>
                      <a:pt x="8427" y="4042"/>
                    </a:lnTo>
                    <a:lnTo>
                      <a:pt x="8836" y="3263"/>
                    </a:lnTo>
                    <a:cubicBezTo>
                      <a:pt x="8519" y="2087"/>
                      <a:pt x="7991" y="978"/>
                      <a:pt x="7278" y="1"/>
                    </a:cubicBezTo>
                    <a:cubicBezTo>
                      <a:pt x="7266" y="0"/>
                      <a:pt x="7254" y="0"/>
                      <a:pt x="7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5505;p94">
                <a:extLst>
                  <a:ext uri="{FF2B5EF4-FFF2-40B4-BE49-F238E27FC236}">
                    <a16:creationId xmlns:a16="http://schemas.microsoft.com/office/drawing/2014/main" id="{624791F5-6229-9264-2BD1-9529007116AE}"/>
                  </a:ext>
                </a:extLst>
              </p:cNvPr>
              <p:cNvSpPr/>
              <p:nvPr/>
            </p:nvSpPr>
            <p:spPr>
              <a:xfrm>
                <a:off x="766911" y="2726060"/>
                <a:ext cx="31738" cy="26345"/>
              </a:xfrm>
              <a:custGeom>
                <a:avLst/>
                <a:gdLst/>
                <a:ahLst/>
                <a:cxnLst/>
                <a:rect l="l" t="t" r="r" b="b"/>
                <a:pathLst>
                  <a:path w="624" h="518" extrusionOk="0">
                    <a:moveTo>
                      <a:pt x="324" y="1"/>
                    </a:moveTo>
                    <a:cubicBezTo>
                      <a:pt x="283" y="1"/>
                      <a:pt x="240" y="11"/>
                      <a:pt x="199" y="33"/>
                    </a:cubicBezTo>
                    <a:cubicBezTo>
                      <a:pt x="1" y="151"/>
                      <a:pt x="53" y="455"/>
                      <a:pt x="265" y="508"/>
                    </a:cubicBezTo>
                    <a:cubicBezTo>
                      <a:pt x="288" y="514"/>
                      <a:pt x="311" y="517"/>
                      <a:pt x="333" y="517"/>
                    </a:cubicBezTo>
                    <a:cubicBezTo>
                      <a:pt x="450" y="517"/>
                      <a:pt x="548" y="434"/>
                      <a:pt x="582" y="323"/>
                    </a:cubicBezTo>
                    <a:cubicBezTo>
                      <a:pt x="624" y="145"/>
                      <a:pt x="483" y="1"/>
                      <a:pt x="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5506;p94">
                <a:extLst>
                  <a:ext uri="{FF2B5EF4-FFF2-40B4-BE49-F238E27FC236}">
                    <a16:creationId xmlns:a16="http://schemas.microsoft.com/office/drawing/2014/main" id="{2EC1720C-1C26-8957-47C8-79B8F41825DA}"/>
                  </a:ext>
                </a:extLst>
              </p:cNvPr>
              <p:cNvSpPr/>
              <p:nvPr/>
            </p:nvSpPr>
            <p:spPr>
              <a:xfrm>
                <a:off x="725967" y="2645904"/>
                <a:ext cx="158538" cy="72628"/>
              </a:xfrm>
              <a:custGeom>
                <a:avLst/>
                <a:gdLst/>
                <a:ahLst/>
                <a:cxnLst/>
                <a:rect l="l" t="t" r="r" b="b"/>
                <a:pathLst>
                  <a:path w="3117" h="1428" extrusionOk="0">
                    <a:moveTo>
                      <a:pt x="3013" y="1"/>
                    </a:moveTo>
                    <a:cubicBezTo>
                      <a:pt x="3001" y="1"/>
                      <a:pt x="2991" y="4"/>
                      <a:pt x="2985" y="11"/>
                    </a:cubicBezTo>
                    <a:cubicBezTo>
                      <a:pt x="2034" y="552"/>
                      <a:pt x="92" y="1239"/>
                      <a:pt x="79" y="1252"/>
                    </a:cubicBezTo>
                    <a:cubicBezTo>
                      <a:pt x="26" y="1265"/>
                      <a:pt x="0" y="1318"/>
                      <a:pt x="13" y="1358"/>
                    </a:cubicBezTo>
                    <a:cubicBezTo>
                      <a:pt x="24" y="1401"/>
                      <a:pt x="62" y="1427"/>
                      <a:pt x="98" y="1427"/>
                    </a:cubicBezTo>
                    <a:cubicBezTo>
                      <a:pt x="105" y="1427"/>
                      <a:pt x="112" y="1426"/>
                      <a:pt x="119" y="1424"/>
                    </a:cubicBezTo>
                    <a:cubicBezTo>
                      <a:pt x="145" y="1424"/>
                      <a:pt x="2100" y="724"/>
                      <a:pt x="3051" y="169"/>
                    </a:cubicBezTo>
                    <a:cubicBezTo>
                      <a:pt x="3090" y="143"/>
                      <a:pt x="3117" y="90"/>
                      <a:pt x="3090" y="50"/>
                    </a:cubicBezTo>
                    <a:cubicBezTo>
                      <a:pt x="3090" y="24"/>
                      <a:pt x="3064" y="11"/>
                      <a:pt x="3051" y="11"/>
                    </a:cubicBezTo>
                    <a:cubicBezTo>
                      <a:pt x="3038" y="4"/>
                      <a:pt x="3024" y="1"/>
                      <a:pt x="3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5507;p94">
                <a:extLst>
                  <a:ext uri="{FF2B5EF4-FFF2-40B4-BE49-F238E27FC236}">
                    <a16:creationId xmlns:a16="http://schemas.microsoft.com/office/drawing/2014/main" id="{37BD463F-2D1E-AB02-BAA1-E5088B62BF87}"/>
                  </a:ext>
                </a:extLst>
              </p:cNvPr>
              <p:cNvSpPr/>
              <p:nvPr/>
            </p:nvSpPr>
            <p:spPr>
              <a:xfrm>
                <a:off x="832931" y="2666248"/>
                <a:ext cx="38350" cy="77765"/>
              </a:xfrm>
              <a:custGeom>
                <a:avLst/>
                <a:gdLst/>
                <a:ahLst/>
                <a:cxnLst/>
                <a:rect l="l" t="t" r="r" b="b"/>
                <a:pathLst>
                  <a:path w="754" h="1529" extrusionOk="0">
                    <a:moveTo>
                      <a:pt x="107" y="1"/>
                    </a:moveTo>
                    <a:cubicBezTo>
                      <a:pt x="45" y="1"/>
                      <a:pt x="1" y="59"/>
                      <a:pt x="23" y="126"/>
                    </a:cubicBezTo>
                    <a:lnTo>
                      <a:pt x="538" y="1473"/>
                    </a:lnTo>
                    <a:cubicBezTo>
                      <a:pt x="543" y="1513"/>
                      <a:pt x="571" y="1529"/>
                      <a:pt x="605" y="1529"/>
                    </a:cubicBezTo>
                    <a:cubicBezTo>
                      <a:pt x="670" y="1529"/>
                      <a:pt x="754" y="1468"/>
                      <a:pt x="710" y="1407"/>
                    </a:cubicBezTo>
                    <a:lnTo>
                      <a:pt x="195" y="60"/>
                    </a:lnTo>
                    <a:cubicBezTo>
                      <a:pt x="182" y="33"/>
                      <a:pt x="169" y="20"/>
                      <a:pt x="142" y="7"/>
                    </a:cubicBezTo>
                    <a:cubicBezTo>
                      <a:pt x="130" y="3"/>
                      <a:pt x="118" y="1"/>
                      <a:pt x="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5508;p94">
                <a:extLst>
                  <a:ext uri="{FF2B5EF4-FFF2-40B4-BE49-F238E27FC236}">
                    <a16:creationId xmlns:a16="http://schemas.microsoft.com/office/drawing/2014/main" id="{8C7775DC-2C0C-BEA4-8EC8-DAD857010995}"/>
                  </a:ext>
                </a:extLst>
              </p:cNvPr>
              <p:cNvSpPr/>
              <p:nvPr/>
            </p:nvSpPr>
            <p:spPr>
              <a:xfrm>
                <a:off x="908665" y="1954513"/>
                <a:ext cx="136668" cy="239500"/>
              </a:xfrm>
              <a:custGeom>
                <a:avLst/>
                <a:gdLst/>
                <a:ahLst/>
                <a:cxnLst/>
                <a:rect l="l" t="t" r="r" b="b"/>
                <a:pathLst>
                  <a:path w="2687" h="4709" extrusionOk="0">
                    <a:moveTo>
                      <a:pt x="2570" y="1"/>
                    </a:moveTo>
                    <a:cubicBezTo>
                      <a:pt x="2543" y="1"/>
                      <a:pt x="2517" y="13"/>
                      <a:pt x="2496" y="42"/>
                    </a:cubicBezTo>
                    <a:lnTo>
                      <a:pt x="27" y="4571"/>
                    </a:lnTo>
                    <a:cubicBezTo>
                      <a:pt x="0" y="4611"/>
                      <a:pt x="13" y="4677"/>
                      <a:pt x="66" y="4703"/>
                    </a:cubicBezTo>
                    <a:lnTo>
                      <a:pt x="79" y="4703"/>
                    </a:lnTo>
                    <a:cubicBezTo>
                      <a:pt x="89" y="4707"/>
                      <a:pt x="99" y="4708"/>
                      <a:pt x="109" y="4708"/>
                    </a:cubicBezTo>
                    <a:cubicBezTo>
                      <a:pt x="138" y="4708"/>
                      <a:pt x="165" y="4694"/>
                      <a:pt x="185" y="4664"/>
                    </a:cubicBezTo>
                    <a:lnTo>
                      <a:pt x="2668" y="134"/>
                    </a:lnTo>
                    <a:cubicBezTo>
                      <a:pt x="2686" y="61"/>
                      <a:pt x="2629" y="1"/>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5509;p94">
                <a:extLst>
                  <a:ext uri="{FF2B5EF4-FFF2-40B4-BE49-F238E27FC236}">
                    <a16:creationId xmlns:a16="http://schemas.microsoft.com/office/drawing/2014/main" id="{35A0BB52-27D1-4F99-3F60-1EFEDF7936D3}"/>
                  </a:ext>
                </a:extLst>
              </p:cNvPr>
              <p:cNvSpPr/>
              <p:nvPr/>
            </p:nvSpPr>
            <p:spPr>
              <a:xfrm>
                <a:off x="736038" y="2375736"/>
                <a:ext cx="82652" cy="25837"/>
              </a:xfrm>
              <a:custGeom>
                <a:avLst/>
                <a:gdLst/>
                <a:ahLst/>
                <a:cxnLst/>
                <a:rect l="l" t="t" r="r" b="b"/>
                <a:pathLst>
                  <a:path w="1625" h="508" extrusionOk="0">
                    <a:moveTo>
                      <a:pt x="106" y="0"/>
                    </a:moveTo>
                    <a:cubicBezTo>
                      <a:pt x="53" y="0"/>
                      <a:pt x="13" y="27"/>
                      <a:pt x="0" y="80"/>
                    </a:cubicBezTo>
                    <a:cubicBezTo>
                      <a:pt x="0" y="132"/>
                      <a:pt x="27" y="185"/>
                      <a:pt x="79" y="198"/>
                    </a:cubicBezTo>
                    <a:cubicBezTo>
                      <a:pt x="93" y="198"/>
                      <a:pt x="1175" y="370"/>
                      <a:pt x="1479" y="502"/>
                    </a:cubicBezTo>
                    <a:cubicBezTo>
                      <a:pt x="1492" y="505"/>
                      <a:pt x="1504" y="507"/>
                      <a:pt x="1516" y="507"/>
                    </a:cubicBezTo>
                    <a:cubicBezTo>
                      <a:pt x="1556" y="507"/>
                      <a:pt x="1591" y="490"/>
                      <a:pt x="1611" y="449"/>
                    </a:cubicBezTo>
                    <a:cubicBezTo>
                      <a:pt x="1625" y="397"/>
                      <a:pt x="1611" y="344"/>
                      <a:pt x="1558" y="317"/>
                    </a:cubicBezTo>
                    <a:cubicBezTo>
                      <a:pt x="1228" y="185"/>
                      <a:pt x="159" y="14"/>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5510;p94">
                <a:extLst>
                  <a:ext uri="{FF2B5EF4-FFF2-40B4-BE49-F238E27FC236}">
                    <a16:creationId xmlns:a16="http://schemas.microsoft.com/office/drawing/2014/main" id="{FB1E18BE-CE57-AF7F-F8E5-1DE08B33D122}"/>
                  </a:ext>
                </a:extLst>
              </p:cNvPr>
              <p:cNvSpPr/>
              <p:nvPr/>
            </p:nvSpPr>
            <p:spPr>
              <a:xfrm>
                <a:off x="772303" y="2358088"/>
                <a:ext cx="40181" cy="40586"/>
              </a:xfrm>
              <a:custGeom>
                <a:avLst/>
                <a:gdLst/>
                <a:ahLst/>
                <a:cxnLst/>
                <a:rect l="l" t="t" r="r" b="b"/>
                <a:pathLst>
                  <a:path w="790" h="798" extrusionOk="0">
                    <a:moveTo>
                      <a:pt x="106" y="1"/>
                    </a:moveTo>
                    <a:cubicBezTo>
                      <a:pt x="83" y="1"/>
                      <a:pt x="60" y="11"/>
                      <a:pt x="40" y="30"/>
                    </a:cubicBezTo>
                    <a:cubicBezTo>
                      <a:pt x="0" y="57"/>
                      <a:pt x="0" y="123"/>
                      <a:pt x="40" y="163"/>
                    </a:cubicBezTo>
                    <a:cubicBezTo>
                      <a:pt x="40" y="163"/>
                      <a:pt x="436" y="572"/>
                      <a:pt x="595" y="757"/>
                    </a:cubicBezTo>
                    <a:cubicBezTo>
                      <a:pt x="608" y="770"/>
                      <a:pt x="621" y="783"/>
                      <a:pt x="647" y="796"/>
                    </a:cubicBezTo>
                    <a:cubicBezTo>
                      <a:pt x="653" y="797"/>
                      <a:pt x="658" y="798"/>
                      <a:pt x="663" y="798"/>
                    </a:cubicBezTo>
                    <a:cubicBezTo>
                      <a:pt x="746" y="798"/>
                      <a:pt x="790" y="700"/>
                      <a:pt x="740" y="638"/>
                    </a:cubicBezTo>
                    <a:cubicBezTo>
                      <a:pt x="581" y="440"/>
                      <a:pt x="185" y="44"/>
                      <a:pt x="172" y="30"/>
                    </a:cubicBezTo>
                    <a:cubicBezTo>
                      <a:pt x="152" y="11"/>
                      <a:pt x="129"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5511;p94">
                <a:extLst>
                  <a:ext uri="{FF2B5EF4-FFF2-40B4-BE49-F238E27FC236}">
                    <a16:creationId xmlns:a16="http://schemas.microsoft.com/office/drawing/2014/main" id="{AED05F7A-0009-C3E2-1476-27DD1F675423}"/>
                  </a:ext>
                </a:extLst>
              </p:cNvPr>
              <p:cNvSpPr/>
              <p:nvPr/>
            </p:nvSpPr>
            <p:spPr>
              <a:xfrm>
                <a:off x="783696" y="2742487"/>
                <a:ext cx="312397" cy="220275"/>
              </a:xfrm>
              <a:custGeom>
                <a:avLst/>
                <a:gdLst/>
                <a:ahLst/>
                <a:cxnLst/>
                <a:rect l="l" t="t" r="r" b="b"/>
                <a:pathLst>
                  <a:path w="6142" h="4331" extrusionOk="0">
                    <a:moveTo>
                      <a:pt x="3078" y="0"/>
                    </a:moveTo>
                    <a:cubicBezTo>
                      <a:pt x="2827" y="13"/>
                      <a:pt x="2602" y="53"/>
                      <a:pt x="2365" y="119"/>
                    </a:cubicBezTo>
                    <a:cubicBezTo>
                      <a:pt x="2127" y="185"/>
                      <a:pt x="1942" y="251"/>
                      <a:pt x="1942" y="251"/>
                    </a:cubicBezTo>
                    <a:lnTo>
                      <a:pt x="1" y="1902"/>
                    </a:lnTo>
                    <a:cubicBezTo>
                      <a:pt x="1" y="1902"/>
                      <a:pt x="40" y="1981"/>
                      <a:pt x="67" y="2060"/>
                    </a:cubicBezTo>
                    <a:cubicBezTo>
                      <a:pt x="172" y="2404"/>
                      <a:pt x="701" y="3156"/>
                      <a:pt x="1427" y="3355"/>
                    </a:cubicBezTo>
                    <a:cubicBezTo>
                      <a:pt x="2061" y="3526"/>
                      <a:pt x="2708" y="3658"/>
                      <a:pt x="3342" y="3764"/>
                    </a:cubicBezTo>
                    <a:cubicBezTo>
                      <a:pt x="3567" y="3790"/>
                      <a:pt x="3870" y="4015"/>
                      <a:pt x="4121" y="4187"/>
                    </a:cubicBezTo>
                    <a:cubicBezTo>
                      <a:pt x="4259" y="4271"/>
                      <a:pt x="4379" y="4330"/>
                      <a:pt x="4462" y="4330"/>
                    </a:cubicBezTo>
                    <a:cubicBezTo>
                      <a:pt x="4483" y="4330"/>
                      <a:pt x="4502" y="4327"/>
                      <a:pt x="4517" y="4319"/>
                    </a:cubicBezTo>
                    <a:cubicBezTo>
                      <a:pt x="4583" y="4279"/>
                      <a:pt x="4597" y="4187"/>
                      <a:pt x="4570" y="4068"/>
                    </a:cubicBezTo>
                    <a:cubicBezTo>
                      <a:pt x="4531" y="3856"/>
                      <a:pt x="4425" y="3658"/>
                      <a:pt x="4280" y="3500"/>
                    </a:cubicBezTo>
                    <a:cubicBezTo>
                      <a:pt x="4214" y="3434"/>
                      <a:pt x="4134" y="3368"/>
                      <a:pt x="4068" y="3302"/>
                    </a:cubicBezTo>
                    <a:lnTo>
                      <a:pt x="4042" y="3289"/>
                    </a:lnTo>
                    <a:cubicBezTo>
                      <a:pt x="3923" y="3196"/>
                      <a:pt x="3831" y="3130"/>
                      <a:pt x="3831" y="3130"/>
                    </a:cubicBezTo>
                    <a:cubicBezTo>
                      <a:pt x="3857" y="3123"/>
                      <a:pt x="3884" y="3120"/>
                      <a:pt x="3910" y="3120"/>
                    </a:cubicBezTo>
                    <a:cubicBezTo>
                      <a:pt x="3936" y="3120"/>
                      <a:pt x="3963" y="3123"/>
                      <a:pt x="3989" y="3130"/>
                    </a:cubicBezTo>
                    <a:lnTo>
                      <a:pt x="4029" y="3130"/>
                    </a:lnTo>
                    <a:cubicBezTo>
                      <a:pt x="4134" y="3183"/>
                      <a:pt x="4240" y="3236"/>
                      <a:pt x="4333" y="3302"/>
                    </a:cubicBezTo>
                    <a:cubicBezTo>
                      <a:pt x="4451" y="3381"/>
                      <a:pt x="4570" y="3447"/>
                      <a:pt x="4702" y="3500"/>
                    </a:cubicBezTo>
                    <a:cubicBezTo>
                      <a:pt x="4837" y="3557"/>
                      <a:pt x="4978" y="3580"/>
                      <a:pt x="5102" y="3580"/>
                    </a:cubicBezTo>
                    <a:cubicBezTo>
                      <a:pt x="5353" y="3580"/>
                      <a:pt x="5535" y="3483"/>
                      <a:pt x="5455" y="3368"/>
                    </a:cubicBezTo>
                    <a:cubicBezTo>
                      <a:pt x="5363" y="3249"/>
                      <a:pt x="5244" y="3143"/>
                      <a:pt x="5099" y="3064"/>
                    </a:cubicBezTo>
                    <a:cubicBezTo>
                      <a:pt x="5006" y="2998"/>
                      <a:pt x="4927" y="2932"/>
                      <a:pt x="4848" y="2879"/>
                    </a:cubicBezTo>
                    <a:lnTo>
                      <a:pt x="4729" y="2787"/>
                    </a:lnTo>
                    <a:cubicBezTo>
                      <a:pt x="4531" y="2668"/>
                      <a:pt x="4319" y="2575"/>
                      <a:pt x="4095" y="2523"/>
                    </a:cubicBezTo>
                    <a:cubicBezTo>
                      <a:pt x="4143" y="2519"/>
                      <a:pt x="4188" y="2517"/>
                      <a:pt x="4232" y="2517"/>
                    </a:cubicBezTo>
                    <a:cubicBezTo>
                      <a:pt x="4509" y="2517"/>
                      <a:pt x="4707" y="2584"/>
                      <a:pt x="5072" y="2641"/>
                    </a:cubicBezTo>
                    <a:cubicBezTo>
                      <a:pt x="5125" y="2641"/>
                      <a:pt x="5165" y="2655"/>
                      <a:pt x="5217" y="2655"/>
                    </a:cubicBezTo>
                    <a:lnTo>
                      <a:pt x="5574" y="2721"/>
                    </a:lnTo>
                    <a:cubicBezTo>
                      <a:pt x="5702" y="2743"/>
                      <a:pt x="5821" y="2761"/>
                      <a:pt x="5916" y="2761"/>
                    </a:cubicBezTo>
                    <a:cubicBezTo>
                      <a:pt x="6047" y="2761"/>
                      <a:pt x="6134" y="2728"/>
                      <a:pt x="6142" y="2628"/>
                    </a:cubicBezTo>
                    <a:cubicBezTo>
                      <a:pt x="6142" y="2536"/>
                      <a:pt x="6049" y="2443"/>
                      <a:pt x="5917" y="2351"/>
                    </a:cubicBezTo>
                    <a:cubicBezTo>
                      <a:pt x="5851" y="2298"/>
                      <a:pt x="5759" y="2258"/>
                      <a:pt x="5680" y="2219"/>
                    </a:cubicBezTo>
                    <a:cubicBezTo>
                      <a:pt x="5508" y="2126"/>
                      <a:pt x="5310" y="2034"/>
                      <a:pt x="5178" y="1968"/>
                    </a:cubicBezTo>
                    <a:cubicBezTo>
                      <a:pt x="4914" y="1862"/>
                      <a:pt x="4636" y="1783"/>
                      <a:pt x="4346" y="1743"/>
                    </a:cubicBezTo>
                    <a:cubicBezTo>
                      <a:pt x="4431" y="1736"/>
                      <a:pt x="4516" y="1733"/>
                      <a:pt x="4600" y="1733"/>
                    </a:cubicBezTo>
                    <a:cubicBezTo>
                      <a:pt x="4832" y="1733"/>
                      <a:pt x="5061" y="1758"/>
                      <a:pt x="5283" y="1796"/>
                    </a:cubicBezTo>
                    <a:cubicBezTo>
                      <a:pt x="5338" y="1808"/>
                      <a:pt x="5391" y="1813"/>
                      <a:pt x="5441" y="1813"/>
                    </a:cubicBezTo>
                    <a:cubicBezTo>
                      <a:pt x="5782" y="1813"/>
                      <a:pt x="6006" y="1570"/>
                      <a:pt x="5798" y="1466"/>
                    </a:cubicBezTo>
                    <a:cubicBezTo>
                      <a:pt x="5548" y="1347"/>
                      <a:pt x="5138" y="1017"/>
                      <a:pt x="4636" y="964"/>
                    </a:cubicBezTo>
                    <a:cubicBezTo>
                      <a:pt x="4526" y="948"/>
                      <a:pt x="4415" y="940"/>
                      <a:pt x="4304" y="940"/>
                    </a:cubicBezTo>
                    <a:cubicBezTo>
                      <a:pt x="4151" y="940"/>
                      <a:pt x="3997" y="954"/>
                      <a:pt x="3844" y="977"/>
                    </a:cubicBezTo>
                    <a:lnTo>
                      <a:pt x="3699" y="211"/>
                    </a:lnTo>
                    <a:lnTo>
                      <a:pt x="3553" y="145"/>
                    </a:lnTo>
                    <a:cubicBezTo>
                      <a:pt x="3474" y="132"/>
                      <a:pt x="3395" y="66"/>
                      <a:pt x="3302" y="27"/>
                    </a:cubicBezTo>
                    <a:cubicBezTo>
                      <a:pt x="3236" y="13"/>
                      <a:pt x="3157" y="0"/>
                      <a:pt x="3078"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5512;p94">
                <a:extLst>
                  <a:ext uri="{FF2B5EF4-FFF2-40B4-BE49-F238E27FC236}">
                    <a16:creationId xmlns:a16="http://schemas.microsoft.com/office/drawing/2014/main" id="{300AE2C0-4137-59E3-09BE-779389C02383}"/>
                  </a:ext>
                </a:extLst>
              </p:cNvPr>
              <p:cNvSpPr/>
              <p:nvPr/>
            </p:nvSpPr>
            <p:spPr>
              <a:xfrm>
                <a:off x="756840" y="2708208"/>
                <a:ext cx="155894" cy="131015"/>
              </a:xfrm>
              <a:custGeom>
                <a:avLst/>
                <a:gdLst/>
                <a:ahLst/>
                <a:cxnLst/>
                <a:rect l="l" t="t" r="r" b="b"/>
                <a:pathLst>
                  <a:path w="3065" h="2576" extrusionOk="0">
                    <a:moveTo>
                      <a:pt x="2734" y="1"/>
                    </a:moveTo>
                    <a:cubicBezTo>
                      <a:pt x="1665" y="1123"/>
                      <a:pt x="1" y="1916"/>
                      <a:pt x="1" y="1916"/>
                    </a:cubicBezTo>
                    <a:cubicBezTo>
                      <a:pt x="93" y="2180"/>
                      <a:pt x="278" y="2404"/>
                      <a:pt x="516" y="2576"/>
                    </a:cubicBezTo>
                    <a:cubicBezTo>
                      <a:pt x="1691" y="2246"/>
                      <a:pt x="3064" y="753"/>
                      <a:pt x="3064" y="753"/>
                    </a:cubicBezTo>
                    <a:cubicBezTo>
                      <a:pt x="3038" y="529"/>
                      <a:pt x="2919" y="172"/>
                      <a:pt x="2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5513;p94">
                <a:extLst>
                  <a:ext uri="{FF2B5EF4-FFF2-40B4-BE49-F238E27FC236}">
                    <a16:creationId xmlns:a16="http://schemas.microsoft.com/office/drawing/2014/main" id="{7972B93B-F4CB-016E-6F54-A70A1822A372}"/>
                  </a:ext>
                </a:extLst>
              </p:cNvPr>
              <p:cNvSpPr/>
              <p:nvPr/>
            </p:nvSpPr>
            <p:spPr>
              <a:xfrm>
                <a:off x="786391" y="2732366"/>
                <a:ext cx="109914" cy="85597"/>
              </a:xfrm>
              <a:custGeom>
                <a:avLst/>
                <a:gdLst/>
                <a:ahLst/>
                <a:cxnLst/>
                <a:rect l="l" t="t" r="r" b="b"/>
                <a:pathLst>
                  <a:path w="2161" h="1683" extrusionOk="0">
                    <a:moveTo>
                      <a:pt x="1082" y="1"/>
                    </a:moveTo>
                    <a:cubicBezTo>
                      <a:pt x="927" y="1"/>
                      <a:pt x="771" y="43"/>
                      <a:pt x="635" y="133"/>
                    </a:cubicBezTo>
                    <a:cubicBezTo>
                      <a:pt x="1" y="543"/>
                      <a:pt x="185" y="1507"/>
                      <a:pt x="912" y="1665"/>
                    </a:cubicBezTo>
                    <a:cubicBezTo>
                      <a:pt x="971" y="1677"/>
                      <a:pt x="1029" y="1682"/>
                      <a:pt x="1085" y="1682"/>
                    </a:cubicBezTo>
                    <a:cubicBezTo>
                      <a:pt x="1722" y="1682"/>
                      <a:pt x="2161" y="966"/>
                      <a:pt x="1797" y="384"/>
                    </a:cubicBezTo>
                    <a:cubicBezTo>
                      <a:pt x="1635" y="138"/>
                      <a:pt x="1360"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5514;p94">
                <a:extLst>
                  <a:ext uri="{FF2B5EF4-FFF2-40B4-BE49-F238E27FC236}">
                    <a16:creationId xmlns:a16="http://schemas.microsoft.com/office/drawing/2014/main" id="{0DF912C7-53BC-2B96-4B83-CE2894C68FE5}"/>
                  </a:ext>
                </a:extLst>
              </p:cNvPr>
              <p:cNvSpPr/>
              <p:nvPr/>
            </p:nvSpPr>
            <p:spPr>
              <a:xfrm>
                <a:off x="807245" y="2744573"/>
                <a:ext cx="68614" cy="61083"/>
              </a:xfrm>
              <a:custGeom>
                <a:avLst/>
                <a:gdLst/>
                <a:ahLst/>
                <a:cxnLst/>
                <a:rect l="l" t="t" r="r" b="b"/>
                <a:pathLst>
                  <a:path w="1349" h="1201" extrusionOk="0">
                    <a:moveTo>
                      <a:pt x="685" y="1"/>
                    </a:moveTo>
                    <a:cubicBezTo>
                      <a:pt x="576" y="1"/>
                      <a:pt x="463" y="32"/>
                      <a:pt x="357" y="104"/>
                    </a:cubicBezTo>
                    <a:cubicBezTo>
                      <a:pt x="79" y="276"/>
                      <a:pt x="0" y="646"/>
                      <a:pt x="172" y="923"/>
                    </a:cubicBezTo>
                    <a:cubicBezTo>
                      <a:pt x="294" y="1112"/>
                      <a:pt x="486" y="1200"/>
                      <a:pt x="676" y="1200"/>
                    </a:cubicBezTo>
                    <a:cubicBezTo>
                      <a:pt x="939" y="1200"/>
                      <a:pt x="1199" y="1032"/>
                      <a:pt x="1268" y="725"/>
                    </a:cubicBezTo>
                    <a:cubicBezTo>
                      <a:pt x="1348" y="332"/>
                      <a:pt x="1037" y="1"/>
                      <a:pt x="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5515;p94">
                <a:extLst>
                  <a:ext uri="{FF2B5EF4-FFF2-40B4-BE49-F238E27FC236}">
                    <a16:creationId xmlns:a16="http://schemas.microsoft.com/office/drawing/2014/main" id="{CB258670-7734-03B6-9B56-4C3D083B289F}"/>
                  </a:ext>
                </a:extLst>
              </p:cNvPr>
              <p:cNvSpPr/>
              <p:nvPr/>
            </p:nvSpPr>
            <p:spPr>
              <a:xfrm>
                <a:off x="1727449" y="1830669"/>
                <a:ext cx="54474" cy="107671"/>
              </a:xfrm>
              <a:custGeom>
                <a:avLst/>
                <a:gdLst/>
                <a:ahLst/>
                <a:cxnLst/>
                <a:rect l="l" t="t" r="r" b="b"/>
                <a:pathLst>
                  <a:path w="1071" h="2117" extrusionOk="0">
                    <a:moveTo>
                      <a:pt x="475" y="1"/>
                    </a:moveTo>
                    <a:cubicBezTo>
                      <a:pt x="442" y="1"/>
                      <a:pt x="411" y="18"/>
                      <a:pt x="397" y="60"/>
                    </a:cubicBezTo>
                    <a:cubicBezTo>
                      <a:pt x="371" y="99"/>
                      <a:pt x="1" y="945"/>
                      <a:pt x="278" y="1565"/>
                    </a:cubicBezTo>
                    <a:cubicBezTo>
                      <a:pt x="397" y="1829"/>
                      <a:pt x="635" y="2041"/>
                      <a:pt x="925" y="2107"/>
                    </a:cubicBezTo>
                    <a:cubicBezTo>
                      <a:pt x="932" y="2113"/>
                      <a:pt x="939" y="2117"/>
                      <a:pt x="945" y="2117"/>
                    </a:cubicBezTo>
                    <a:cubicBezTo>
                      <a:pt x="952" y="2117"/>
                      <a:pt x="958" y="2113"/>
                      <a:pt x="965" y="2107"/>
                    </a:cubicBezTo>
                    <a:cubicBezTo>
                      <a:pt x="1058" y="2094"/>
                      <a:pt x="1071" y="1962"/>
                      <a:pt x="978" y="1935"/>
                    </a:cubicBezTo>
                    <a:cubicBezTo>
                      <a:pt x="741" y="1882"/>
                      <a:pt x="542" y="1711"/>
                      <a:pt x="450" y="1499"/>
                    </a:cubicBezTo>
                    <a:cubicBezTo>
                      <a:pt x="199" y="945"/>
                      <a:pt x="556" y="152"/>
                      <a:pt x="556" y="139"/>
                    </a:cubicBezTo>
                    <a:cubicBezTo>
                      <a:pt x="599" y="62"/>
                      <a:pt x="535" y="1"/>
                      <a:pt x="475"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5516;p94">
                <a:extLst>
                  <a:ext uri="{FF2B5EF4-FFF2-40B4-BE49-F238E27FC236}">
                    <a16:creationId xmlns:a16="http://schemas.microsoft.com/office/drawing/2014/main" id="{AF1DC42B-550A-718B-9ADF-9BFC2F58A85C}"/>
                  </a:ext>
                </a:extLst>
              </p:cNvPr>
              <p:cNvSpPr/>
              <p:nvPr/>
            </p:nvSpPr>
            <p:spPr>
              <a:xfrm>
                <a:off x="1575218" y="1502063"/>
                <a:ext cx="134836" cy="279272"/>
              </a:xfrm>
              <a:custGeom>
                <a:avLst/>
                <a:gdLst/>
                <a:ahLst/>
                <a:cxnLst/>
                <a:rect l="l" t="t" r="r" b="b"/>
                <a:pathLst>
                  <a:path w="2651" h="5491" extrusionOk="0">
                    <a:moveTo>
                      <a:pt x="119" y="0"/>
                    </a:moveTo>
                    <a:cubicBezTo>
                      <a:pt x="60" y="0"/>
                      <a:pt x="0" y="62"/>
                      <a:pt x="36" y="142"/>
                    </a:cubicBezTo>
                    <a:lnTo>
                      <a:pt x="2439" y="5491"/>
                    </a:lnTo>
                    <a:cubicBezTo>
                      <a:pt x="2453" y="5372"/>
                      <a:pt x="2479" y="5279"/>
                      <a:pt x="2505" y="5094"/>
                    </a:cubicBezTo>
                    <a:cubicBezTo>
                      <a:pt x="2532" y="4923"/>
                      <a:pt x="2571" y="4751"/>
                      <a:pt x="2637" y="4593"/>
                    </a:cubicBezTo>
                    <a:lnTo>
                      <a:pt x="2651" y="4593"/>
                    </a:lnTo>
                    <a:lnTo>
                      <a:pt x="194" y="50"/>
                    </a:lnTo>
                    <a:cubicBezTo>
                      <a:pt x="177" y="15"/>
                      <a:pt x="148" y="0"/>
                      <a:pt x="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5517;p94">
                <a:extLst>
                  <a:ext uri="{FF2B5EF4-FFF2-40B4-BE49-F238E27FC236}">
                    <a16:creationId xmlns:a16="http://schemas.microsoft.com/office/drawing/2014/main" id="{3DEB9013-EE74-025D-D677-91A3A071CD34}"/>
                  </a:ext>
                </a:extLst>
              </p:cNvPr>
              <p:cNvSpPr/>
              <p:nvPr/>
            </p:nvSpPr>
            <p:spPr>
              <a:xfrm>
                <a:off x="1730145" y="1826957"/>
                <a:ext cx="86059" cy="119623"/>
              </a:xfrm>
              <a:custGeom>
                <a:avLst/>
                <a:gdLst/>
                <a:ahLst/>
                <a:cxnLst/>
                <a:rect l="l" t="t" r="r" b="b"/>
                <a:pathLst>
                  <a:path w="1692" h="2352" extrusionOk="0">
                    <a:moveTo>
                      <a:pt x="569" y="1"/>
                    </a:moveTo>
                    <a:cubicBezTo>
                      <a:pt x="529" y="14"/>
                      <a:pt x="489" y="40"/>
                      <a:pt x="450" y="54"/>
                    </a:cubicBezTo>
                    <a:cubicBezTo>
                      <a:pt x="423" y="54"/>
                      <a:pt x="410" y="67"/>
                      <a:pt x="384" y="67"/>
                    </a:cubicBezTo>
                    <a:cubicBezTo>
                      <a:pt x="318" y="67"/>
                      <a:pt x="252" y="54"/>
                      <a:pt x="212" y="14"/>
                    </a:cubicBezTo>
                    <a:cubicBezTo>
                      <a:pt x="186" y="120"/>
                      <a:pt x="146" y="212"/>
                      <a:pt x="67" y="278"/>
                    </a:cubicBezTo>
                    <a:cubicBezTo>
                      <a:pt x="54" y="304"/>
                      <a:pt x="27" y="331"/>
                      <a:pt x="1" y="344"/>
                    </a:cubicBezTo>
                    <a:lnTo>
                      <a:pt x="978" y="2351"/>
                    </a:lnTo>
                    <a:cubicBezTo>
                      <a:pt x="1691" y="2285"/>
                      <a:pt x="1638" y="1955"/>
                      <a:pt x="1638" y="1955"/>
                    </a:cubicBezTo>
                    <a:lnTo>
                      <a:pt x="793" y="410"/>
                    </a:lnTo>
                    <a:lnTo>
                      <a:pt x="754" y="410"/>
                    </a:lnTo>
                    <a:cubicBezTo>
                      <a:pt x="674" y="384"/>
                      <a:pt x="608" y="331"/>
                      <a:pt x="582" y="252"/>
                    </a:cubicBezTo>
                    <a:cubicBezTo>
                      <a:pt x="569" y="212"/>
                      <a:pt x="569" y="172"/>
                      <a:pt x="569" y="120"/>
                    </a:cubicBezTo>
                    <a:cubicBezTo>
                      <a:pt x="569" y="93"/>
                      <a:pt x="582" y="67"/>
                      <a:pt x="582" y="27"/>
                    </a:cubicBezTo>
                    <a:lnTo>
                      <a:pt x="5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5518;p94">
                <a:extLst>
                  <a:ext uri="{FF2B5EF4-FFF2-40B4-BE49-F238E27FC236}">
                    <a16:creationId xmlns:a16="http://schemas.microsoft.com/office/drawing/2014/main" id="{B122B016-E9F2-9051-AA5B-A49AFECBC769}"/>
                  </a:ext>
                </a:extLst>
              </p:cNvPr>
              <p:cNvSpPr/>
              <p:nvPr/>
            </p:nvSpPr>
            <p:spPr>
              <a:xfrm>
                <a:off x="1667839" y="1781284"/>
                <a:ext cx="74463" cy="74764"/>
              </a:xfrm>
              <a:custGeom>
                <a:avLst/>
                <a:gdLst/>
                <a:ahLst/>
                <a:cxnLst/>
                <a:rect l="l" t="t" r="r" b="b"/>
                <a:pathLst>
                  <a:path w="1464" h="1470" extrusionOk="0">
                    <a:moveTo>
                      <a:pt x="632" y="1"/>
                    </a:moveTo>
                    <a:lnTo>
                      <a:pt x="605" y="159"/>
                    </a:lnTo>
                    <a:lnTo>
                      <a:pt x="513" y="159"/>
                    </a:lnTo>
                    <a:cubicBezTo>
                      <a:pt x="764" y="238"/>
                      <a:pt x="1239" y="436"/>
                      <a:pt x="1252" y="819"/>
                    </a:cubicBezTo>
                    <a:cubicBezTo>
                      <a:pt x="1265" y="899"/>
                      <a:pt x="1226" y="978"/>
                      <a:pt x="1173" y="1031"/>
                    </a:cubicBezTo>
                    <a:cubicBezTo>
                      <a:pt x="978" y="1226"/>
                      <a:pt x="485" y="1271"/>
                      <a:pt x="211" y="1271"/>
                    </a:cubicBezTo>
                    <a:cubicBezTo>
                      <a:pt x="169" y="1271"/>
                      <a:pt x="133" y="1270"/>
                      <a:pt x="103" y="1268"/>
                    </a:cubicBezTo>
                    <a:cubicBezTo>
                      <a:pt x="100" y="1268"/>
                      <a:pt x="97" y="1268"/>
                      <a:pt x="94" y="1268"/>
                    </a:cubicBezTo>
                    <a:cubicBezTo>
                      <a:pt x="1" y="1268"/>
                      <a:pt x="0" y="1454"/>
                      <a:pt x="82" y="1454"/>
                    </a:cubicBezTo>
                    <a:cubicBezTo>
                      <a:pt x="85" y="1454"/>
                      <a:pt x="87" y="1454"/>
                      <a:pt x="90" y="1453"/>
                    </a:cubicBezTo>
                    <a:lnTo>
                      <a:pt x="103" y="1467"/>
                    </a:lnTo>
                    <a:cubicBezTo>
                      <a:pt x="144" y="1469"/>
                      <a:pt x="185" y="1470"/>
                      <a:pt x="226" y="1470"/>
                    </a:cubicBezTo>
                    <a:cubicBezTo>
                      <a:pt x="423" y="1470"/>
                      <a:pt x="619" y="1444"/>
                      <a:pt x="816" y="1401"/>
                    </a:cubicBezTo>
                    <a:cubicBezTo>
                      <a:pt x="1001" y="1374"/>
                      <a:pt x="1173" y="1295"/>
                      <a:pt x="1318" y="1176"/>
                    </a:cubicBezTo>
                    <a:cubicBezTo>
                      <a:pt x="1411" y="1084"/>
                      <a:pt x="1464" y="952"/>
                      <a:pt x="1450" y="819"/>
                    </a:cubicBezTo>
                    <a:cubicBezTo>
                      <a:pt x="1437" y="344"/>
                      <a:pt x="922" y="106"/>
                      <a:pt x="632"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5519;p94">
                <a:extLst>
                  <a:ext uri="{FF2B5EF4-FFF2-40B4-BE49-F238E27FC236}">
                    <a16:creationId xmlns:a16="http://schemas.microsoft.com/office/drawing/2014/main" id="{4134B38F-57FF-3547-01A5-C12E038588E5}"/>
                  </a:ext>
                </a:extLst>
              </p:cNvPr>
              <p:cNvSpPr/>
              <p:nvPr/>
            </p:nvSpPr>
            <p:spPr>
              <a:xfrm>
                <a:off x="1741589" y="1981317"/>
                <a:ext cx="33111" cy="25939"/>
              </a:xfrm>
              <a:custGeom>
                <a:avLst/>
                <a:gdLst/>
                <a:ahLst/>
                <a:cxnLst/>
                <a:rect l="l" t="t" r="r" b="b"/>
                <a:pathLst>
                  <a:path w="651" h="510" extrusionOk="0">
                    <a:moveTo>
                      <a:pt x="320" y="1"/>
                    </a:moveTo>
                    <a:cubicBezTo>
                      <a:pt x="275" y="1"/>
                      <a:pt x="228" y="14"/>
                      <a:pt x="185" y="43"/>
                    </a:cubicBezTo>
                    <a:cubicBezTo>
                      <a:pt x="0" y="175"/>
                      <a:pt x="53" y="452"/>
                      <a:pt x="278" y="505"/>
                    </a:cubicBezTo>
                    <a:cubicBezTo>
                      <a:pt x="293" y="508"/>
                      <a:pt x="309" y="509"/>
                      <a:pt x="324" y="509"/>
                    </a:cubicBezTo>
                    <a:cubicBezTo>
                      <a:pt x="513" y="509"/>
                      <a:pt x="651" y="292"/>
                      <a:pt x="529" y="109"/>
                    </a:cubicBezTo>
                    <a:cubicBezTo>
                      <a:pt x="478" y="41"/>
                      <a:pt x="401"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5520;p94">
                <a:extLst>
                  <a:ext uri="{FF2B5EF4-FFF2-40B4-BE49-F238E27FC236}">
                    <a16:creationId xmlns:a16="http://schemas.microsoft.com/office/drawing/2014/main" id="{A2D2C383-A54E-6DC9-8652-A4505146C467}"/>
                  </a:ext>
                </a:extLst>
              </p:cNvPr>
              <p:cNvSpPr/>
              <p:nvPr/>
            </p:nvSpPr>
            <p:spPr>
              <a:xfrm>
                <a:off x="1796826" y="1946020"/>
                <a:ext cx="13631" cy="96990"/>
              </a:xfrm>
              <a:custGeom>
                <a:avLst/>
                <a:gdLst/>
                <a:ahLst/>
                <a:cxnLst/>
                <a:rect l="l" t="t" r="r" b="b"/>
                <a:pathLst>
                  <a:path w="268" h="1907" extrusionOk="0">
                    <a:moveTo>
                      <a:pt x="149" y="1"/>
                    </a:moveTo>
                    <a:cubicBezTo>
                      <a:pt x="90" y="1"/>
                      <a:pt x="30" y="30"/>
                      <a:pt x="37" y="90"/>
                    </a:cubicBezTo>
                    <a:lnTo>
                      <a:pt x="10" y="1793"/>
                    </a:lnTo>
                    <a:cubicBezTo>
                      <a:pt x="1" y="1861"/>
                      <a:pt x="61" y="1907"/>
                      <a:pt x="120" y="1907"/>
                    </a:cubicBezTo>
                    <a:cubicBezTo>
                      <a:pt x="142" y="1907"/>
                      <a:pt x="164" y="1900"/>
                      <a:pt x="182" y="1886"/>
                    </a:cubicBezTo>
                    <a:cubicBezTo>
                      <a:pt x="209" y="1859"/>
                      <a:pt x="222" y="1833"/>
                      <a:pt x="222" y="1793"/>
                    </a:cubicBezTo>
                    <a:lnTo>
                      <a:pt x="261" y="90"/>
                    </a:lnTo>
                    <a:cubicBezTo>
                      <a:pt x="268" y="30"/>
                      <a:pt x="209"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5521;p94">
                <a:extLst>
                  <a:ext uri="{FF2B5EF4-FFF2-40B4-BE49-F238E27FC236}">
                    <a16:creationId xmlns:a16="http://schemas.microsoft.com/office/drawing/2014/main" id="{70BADA9C-03CE-DBB6-0E18-0AEB587EB3A2}"/>
                  </a:ext>
                </a:extLst>
              </p:cNvPr>
              <p:cNvSpPr/>
              <p:nvPr/>
            </p:nvSpPr>
            <p:spPr>
              <a:xfrm>
                <a:off x="1345930" y="1779962"/>
                <a:ext cx="443928" cy="598927"/>
              </a:xfrm>
              <a:custGeom>
                <a:avLst/>
                <a:gdLst/>
                <a:ahLst/>
                <a:cxnLst/>
                <a:rect l="l" t="t" r="r" b="b"/>
                <a:pathLst>
                  <a:path w="8728" h="11776" extrusionOk="0">
                    <a:moveTo>
                      <a:pt x="8070" y="7779"/>
                    </a:moveTo>
                    <a:lnTo>
                      <a:pt x="8083" y="7792"/>
                    </a:lnTo>
                    <a:lnTo>
                      <a:pt x="8096" y="7805"/>
                    </a:lnTo>
                    <a:lnTo>
                      <a:pt x="8070" y="7779"/>
                    </a:lnTo>
                    <a:close/>
                    <a:moveTo>
                      <a:pt x="3883" y="0"/>
                    </a:moveTo>
                    <a:cubicBezTo>
                      <a:pt x="3883" y="13"/>
                      <a:pt x="1" y="370"/>
                      <a:pt x="1" y="370"/>
                    </a:cubicBezTo>
                    <a:lnTo>
                      <a:pt x="27" y="595"/>
                    </a:lnTo>
                    <a:cubicBezTo>
                      <a:pt x="27" y="647"/>
                      <a:pt x="40" y="713"/>
                      <a:pt x="40" y="779"/>
                    </a:cubicBezTo>
                    <a:lnTo>
                      <a:pt x="53" y="951"/>
                    </a:lnTo>
                    <a:cubicBezTo>
                      <a:pt x="67" y="1017"/>
                      <a:pt x="80" y="1070"/>
                      <a:pt x="80" y="1136"/>
                    </a:cubicBezTo>
                    <a:cubicBezTo>
                      <a:pt x="106" y="1361"/>
                      <a:pt x="146" y="1598"/>
                      <a:pt x="186" y="1823"/>
                    </a:cubicBezTo>
                    <a:cubicBezTo>
                      <a:pt x="278" y="2272"/>
                      <a:pt x="384" y="2721"/>
                      <a:pt x="489" y="3170"/>
                    </a:cubicBezTo>
                    <a:cubicBezTo>
                      <a:pt x="740" y="4055"/>
                      <a:pt x="1044" y="4926"/>
                      <a:pt x="1427" y="5771"/>
                    </a:cubicBezTo>
                    <a:lnTo>
                      <a:pt x="1572" y="6075"/>
                    </a:lnTo>
                    <a:cubicBezTo>
                      <a:pt x="1625" y="6181"/>
                      <a:pt x="1665" y="6287"/>
                      <a:pt x="1731" y="6392"/>
                    </a:cubicBezTo>
                    <a:cubicBezTo>
                      <a:pt x="1784" y="6498"/>
                      <a:pt x="1836" y="6603"/>
                      <a:pt x="1889" y="6709"/>
                    </a:cubicBezTo>
                    <a:lnTo>
                      <a:pt x="2061" y="7013"/>
                    </a:lnTo>
                    <a:cubicBezTo>
                      <a:pt x="2285" y="7422"/>
                      <a:pt x="2536" y="7818"/>
                      <a:pt x="2800" y="8215"/>
                    </a:cubicBezTo>
                    <a:cubicBezTo>
                      <a:pt x="3065" y="8598"/>
                      <a:pt x="3355" y="8981"/>
                      <a:pt x="3659" y="9337"/>
                    </a:cubicBezTo>
                    <a:cubicBezTo>
                      <a:pt x="3963" y="9707"/>
                      <a:pt x="4293" y="10064"/>
                      <a:pt x="4636" y="10394"/>
                    </a:cubicBezTo>
                    <a:cubicBezTo>
                      <a:pt x="4729" y="10473"/>
                      <a:pt x="4808" y="10565"/>
                      <a:pt x="4887" y="10645"/>
                    </a:cubicBezTo>
                    <a:lnTo>
                      <a:pt x="5164" y="10882"/>
                    </a:lnTo>
                    <a:lnTo>
                      <a:pt x="5296" y="11001"/>
                    </a:lnTo>
                    <a:lnTo>
                      <a:pt x="5323" y="11028"/>
                    </a:lnTo>
                    <a:lnTo>
                      <a:pt x="5363" y="11067"/>
                    </a:lnTo>
                    <a:lnTo>
                      <a:pt x="5415" y="11107"/>
                    </a:lnTo>
                    <a:cubicBezTo>
                      <a:pt x="5481" y="11160"/>
                      <a:pt x="5547" y="11199"/>
                      <a:pt x="5613" y="11252"/>
                    </a:cubicBezTo>
                    <a:cubicBezTo>
                      <a:pt x="5878" y="11437"/>
                      <a:pt x="6195" y="11582"/>
                      <a:pt x="6511" y="11675"/>
                    </a:cubicBezTo>
                    <a:cubicBezTo>
                      <a:pt x="6591" y="11701"/>
                      <a:pt x="6657" y="11714"/>
                      <a:pt x="6736" y="11728"/>
                    </a:cubicBezTo>
                    <a:lnTo>
                      <a:pt x="6855" y="11754"/>
                    </a:lnTo>
                    <a:lnTo>
                      <a:pt x="6961" y="11767"/>
                    </a:lnTo>
                    <a:cubicBezTo>
                      <a:pt x="7007" y="11773"/>
                      <a:pt x="7053" y="11776"/>
                      <a:pt x="7097" y="11776"/>
                    </a:cubicBezTo>
                    <a:cubicBezTo>
                      <a:pt x="7563" y="11776"/>
                      <a:pt x="7887" y="11469"/>
                      <a:pt x="8189" y="11107"/>
                    </a:cubicBezTo>
                    <a:cubicBezTo>
                      <a:pt x="8479" y="10764"/>
                      <a:pt x="8651" y="10341"/>
                      <a:pt x="8691" y="9905"/>
                    </a:cubicBezTo>
                    <a:cubicBezTo>
                      <a:pt x="8728" y="9319"/>
                      <a:pt x="8130" y="7651"/>
                      <a:pt x="7419" y="7554"/>
                    </a:cubicBezTo>
                    <a:lnTo>
                      <a:pt x="7594" y="7554"/>
                    </a:lnTo>
                    <a:cubicBezTo>
                      <a:pt x="7621" y="7554"/>
                      <a:pt x="7647" y="7568"/>
                      <a:pt x="7674" y="7568"/>
                    </a:cubicBezTo>
                    <a:cubicBezTo>
                      <a:pt x="7793" y="7607"/>
                      <a:pt x="7898" y="7660"/>
                      <a:pt x="8004" y="7726"/>
                    </a:cubicBezTo>
                    <a:cubicBezTo>
                      <a:pt x="8030" y="7739"/>
                      <a:pt x="8043" y="7766"/>
                      <a:pt x="8070" y="7779"/>
                    </a:cubicBezTo>
                    <a:lnTo>
                      <a:pt x="7991" y="7700"/>
                    </a:lnTo>
                    <a:lnTo>
                      <a:pt x="7793" y="7528"/>
                    </a:lnTo>
                    <a:cubicBezTo>
                      <a:pt x="7740" y="7475"/>
                      <a:pt x="7674" y="7409"/>
                      <a:pt x="7621" y="7356"/>
                    </a:cubicBezTo>
                    <a:cubicBezTo>
                      <a:pt x="7370" y="7119"/>
                      <a:pt x="7132" y="6868"/>
                      <a:pt x="6921" y="6603"/>
                    </a:cubicBezTo>
                    <a:cubicBezTo>
                      <a:pt x="6710" y="6339"/>
                      <a:pt x="6485" y="6075"/>
                      <a:pt x="6287" y="5785"/>
                    </a:cubicBezTo>
                    <a:cubicBezTo>
                      <a:pt x="6195" y="5639"/>
                      <a:pt x="6102" y="5494"/>
                      <a:pt x="5996" y="5349"/>
                    </a:cubicBezTo>
                    <a:cubicBezTo>
                      <a:pt x="5957" y="5283"/>
                      <a:pt x="5904" y="5204"/>
                      <a:pt x="5864" y="5138"/>
                    </a:cubicBezTo>
                    <a:cubicBezTo>
                      <a:pt x="5812" y="5058"/>
                      <a:pt x="5772" y="4979"/>
                      <a:pt x="5732" y="4913"/>
                    </a:cubicBezTo>
                    <a:cubicBezTo>
                      <a:pt x="5547" y="4609"/>
                      <a:pt x="5389" y="4292"/>
                      <a:pt x="5217" y="3975"/>
                    </a:cubicBezTo>
                    <a:cubicBezTo>
                      <a:pt x="5151" y="3830"/>
                      <a:pt x="5072" y="3658"/>
                      <a:pt x="4993" y="3500"/>
                    </a:cubicBezTo>
                    <a:cubicBezTo>
                      <a:pt x="4927" y="3328"/>
                      <a:pt x="4847" y="3170"/>
                      <a:pt x="4781" y="2998"/>
                    </a:cubicBezTo>
                    <a:cubicBezTo>
                      <a:pt x="4649" y="2668"/>
                      <a:pt x="4531" y="2338"/>
                      <a:pt x="4412" y="1994"/>
                    </a:cubicBezTo>
                    <a:cubicBezTo>
                      <a:pt x="4293" y="1651"/>
                      <a:pt x="4187" y="1308"/>
                      <a:pt x="4095" y="964"/>
                    </a:cubicBezTo>
                    <a:cubicBezTo>
                      <a:pt x="4055" y="793"/>
                      <a:pt x="4002" y="621"/>
                      <a:pt x="3976" y="449"/>
                    </a:cubicBezTo>
                    <a:cubicBezTo>
                      <a:pt x="3963" y="410"/>
                      <a:pt x="3949" y="370"/>
                      <a:pt x="3936" y="330"/>
                    </a:cubicBezTo>
                    <a:cubicBezTo>
                      <a:pt x="3936" y="291"/>
                      <a:pt x="3910" y="238"/>
                      <a:pt x="3910" y="198"/>
                    </a:cubicBezTo>
                    <a:lnTo>
                      <a:pt x="3897" y="93"/>
                    </a:lnTo>
                    <a:lnTo>
                      <a:pt x="3883" y="40"/>
                    </a:lnTo>
                    <a:lnTo>
                      <a:pt x="3883" y="13"/>
                    </a:lnTo>
                    <a:lnTo>
                      <a:pt x="3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5522;p94">
                <a:extLst>
                  <a:ext uri="{FF2B5EF4-FFF2-40B4-BE49-F238E27FC236}">
                    <a16:creationId xmlns:a16="http://schemas.microsoft.com/office/drawing/2014/main" id="{620A311C-B84D-C4D5-77C0-D87487E4EDE0}"/>
                  </a:ext>
                </a:extLst>
              </p:cNvPr>
              <p:cNvSpPr/>
              <p:nvPr/>
            </p:nvSpPr>
            <p:spPr>
              <a:xfrm>
                <a:off x="1631421" y="2054555"/>
                <a:ext cx="32247" cy="102941"/>
              </a:xfrm>
              <a:custGeom>
                <a:avLst/>
                <a:gdLst/>
                <a:ahLst/>
                <a:cxnLst/>
                <a:rect l="l" t="t" r="r" b="b"/>
                <a:pathLst>
                  <a:path w="634" h="2024" extrusionOk="0">
                    <a:moveTo>
                      <a:pt x="493" y="1"/>
                    </a:moveTo>
                    <a:cubicBezTo>
                      <a:pt x="454" y="1"/>
                      <a:pt x="416" y="21"/>
                      <a:pt x="397" y="69"/>
                    </a:cubicBezTo>
                    <a:cubicBezTo>
                      <a:pt x="199" y="663"/>
                      <a:pt x="66" y="1284"/>
                      <a:pt x="0" y="1904"/>
                    </a:cubicBezTo>
                    <a:cubicBezTo>
                      <a:pt x="0" y="1957"/>
                      <a:pt x="27" y="1997"/>
                      <a:pt x="80" y="2023"/>
                    </a:cubicBezTo>
                    <a:lnTo>
                      <a:pt x="106" y="2023"/>
                    </a:lnTo>
                    <a:cubicBezTo>
                      <a:pt x="159" y="2023"/>
                      <a:pt x="212" y="1984"/>
                      <a:pt x="212" y="1918"/>
                    </a:cubicBezTo>
                    <a:cubicBezTo>
                      <a:pt x="278" y="1310"/>
                      <a:pt x="410" y="716"/>
                      <a:pt x="608" y="148"/>
                    </a:cubicBezTo>
                    <a:cubicBezTo>
                      <a:pt x="633" y="64"/>
                      <a:pt x="562" y="1"/>
                      <a:pt x="4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5523;p94">
                <a:extLst>
                  <a:ext uri="{FF2B5EF4-FFF2-40B4-BE49-F238E27FC236}">
                    <a16:creationId xmlns:a16="http://schemas.microsoft.com/office/drawing/2014/main" id="{C7A28266-2E0B-3C3B-8C0D-7F1C5FD83C7B}"/>
                  </a:ext>
                </a:extLst>
              </p:cNvPr>
              <p:cNvSpPr/>
              <p:nvPr/>
            </p:nvSpPr>
            <p:spPr>
              <a:xfrm>
                <a:off x="1609906" y="2056183"/>
                <a:ext cx="49794" cy="49182"/>
              </a:xfrm>
              <a:custGeom>
                <a:avLst/>
                <a:gdLst/>
                <a:ahLst/>
                <a:cxnLst/>
                <a:rect l="l" t="t" r="r" b="b"/>
                <a:pathLst>
                  <a:path w="979" h="967" extrusionOk="0">
                    <a:moveTo>
                      <a:pt x="849" y="0"/>
                    </a:moveTo>
                    <a:cubicBezTo>
                      <a:pt x="829" y="0"/>
                      <a:pt x="809" y="8"/>
                      <a:pt x="793" y="24"/>
                    </a:cubicBezTo>
                    <a:cubicBezTo>
                      <a:pt x="516" y="261"/>
                      <a:pt x="265" y="525"/>
                      <a:pt x="40" y="790"/>
                    </a:cubicBezTo>
                    <a:cubicBezTo>
                      <a:pt x="1" y="842"/>
                      <a:pt x="1" y="908"/>
                      <a:pt x="40" y="948"/>
                    </a:cubicBezTo>
                    <a:cubicBezTo>
                      <a:pt x="54" y="948"/>
                      <a:pt x="67" y="961"/>
                      <a:pt x="93" y="961"/>
                    </a:cubicBezTo>
                    <a:cubicBezTo>
                      <a:pt x="104" y="965"/>
                      <a:pt x="115" y="966"/>
                      <a:pt x="125" y="966"/>
                    </a:cubicBezTo>
                    <a:cubicBezTo>
                      <a:pt x="153" y="966"/>
                      <a:pt x="180" y="954"/>
                      <a:pt x="199" y="935"/>
                    </a:cubicBezTo>
                    <a:cubicBezTo>
                      <a:pt x="423" y="671"/>
                      <a:pt x="661" y="433"/>
                      <a:pt x="912" y="195"/>
                    </a:cubicBezTo>
                    <a:cubicBezTo>
                      <a:pt x="965" y="169"/>
                      <a:pt x="978" y="90"/>
                      <a:pt x="938" y="50"/>
                    </a:cubicBezTo>
                    <a:cubicBezTo>
                      <a:pt x="915" y="18"/>
                      <a:pt x="881"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5524;p94">
                <a:extLst>
                  <a:ext uri="{FF2B5EF4-FFF2-40B4-BE49-F238E27FC236}">
                    <a16:creationId xmlns:a16="http://schemas.microsoft.com/office/drawing/2014/main" id="{00648AD5-B86B-88CD-7C48-E7C1319B3A6C}"/>
                  </a:ext>
                </a:extLst>
              </p:cNvPr>
              <p:cNvSpPr/>
              <p:nvPr/>
            </p:nvSpPr>
            <p:spPr>
              <a:xfrm>
                <a:off x="1029006" y="4441618"/>
                <a:ext cx="35553" cy="31838"/>
              </a:xfrm>
              <a:custGeom>
                <a:avLst/>
                <a:gdLst/>
                <a:ahLst/>
                <a:cxnLst/>
                <a:rect l="l" t="t" r="r" b="b"/>
                <a:pathLst>
                  <a:path w="699" h="626" extrusionOk="0">
                    <a:moveTo>
                      <a:pt x="176" y="0"/>
                    </a:moveTo>
                    <a:cubicBezTo>
                      <a:pt x="82" y="0"/>
                      <a:pt x="0" y="101"/>
                      <a:pt x="51" y="203"/>
                    </a:cubicBezTo>
                    <a:cubicBezTo>
                      <a:pt x="51" y="203"/>
                      <a:pt x="64" y="216"/>
                      <a:pt x="64" y="229"/>
                    </a:cubicBezTo>
                    <a:lnTo>
                      <a:pt x="447" y="586"/>
                    </a:lnTo>
                    <a:cubicBezTo>
                      <a:pt x="480" y="612"/>
                      <a:pt x="517" y="625"/>
                      <a:pt x="551" y="625"/>
                    </a:cubicBezTo>
                    <a:cubicBezTo>
                      <a:pt x="586" y="625"/>
                      <a:pt x="619" y="612"/>
                      <a:pt x="645" y="586"/>
                    </a:cubicBezTo>
                    <a:cubicBezTo>
                      <a:pt x="698" y="533"/>
                      <a:pt x="698" y="454"/>
                      <a:pt x="645" y="401"/>
                    </a:cubicBezTo>
                    <a:lnTo>
                      <a:pt x="262" y="31"/>
                    </a:lnTo>
                    <a:cubicBezTo>
                      <a:pt x="235" y="9"/>
                      <a:pt x="20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5525;p94">
                <a:extLst>
                  <a:ext uri="{FF2B5EF4-FFF2-40B4-BE49-F238E27FC236}">
                    <a16:creationId xmlns:a16="http://schemas.microsoft.com/office/drawing/2014/main" id="{FDDAF43A-5776-BADA-5883-43DF8A45CC6A}"/>
                  </a:ext>
                </a:extLst>
              </p:cNvPr>
              <p:cNvSpPr/>
              <p:nvPr/>
            </p:nvSpPr>
            <p:spPr>
              <a:xfrm>
                <a:off x="1030328" y="4471829"/>
                <a:ext cx="38147" cy="32347"/>
              </a:xfrm>
              <a:custGeom>
                <a:avLst/>
                <a:gdLst/>
                <a:ahLst/>
                <a:cxnLst/>
                <a:rect l="l" t="t" r="r" b="b"/>
                <a:pathLst>
                  <a:path w="750" h="636" extrusionOk="0">
                    <a:moveTo>
                      <a:pt x="177" y="0"/>
                    </a:moveTo>
                    <a:cubicBezTo>
                      <a:pt x="82" y="0"/>
                      <a:pt x="1" y="102"/>
                      <a:pt x="51" y="203"/>
                    </a:cubicBezTo>
                    <a:cubicBezTo>
                      <a:pt x="51" y="216"/>
                      <a:pt x="65" y="216"/>
                      <a:pt x="78" y="229"/>
                    </a:cubicBezTo>
                    <a:lnTo>
                      <a:pt x="461" y="599"/>
                    </a:lnTo>
                    <a:cubicBezTo>
                      <a:pt x="489" y="625"/>
                      <a:pt x="521" y="636"/>
                      <a:pt x="550" y="636"/>
                    </a:cubicBezTo>
                    <a:cubicBezTo>
                      <a:pt x="658" y="636"/>
                      <a:pt x="749" y="494"/>
                      <a:pt x="646" y="401"/>
                    </a:cubicBezTo>
                    <a:lnTo>
                      <a:pt x="263" y="31"/>
                    </a:lnTo>
                    <a:cubicBezTo>
                      <a:pt x="235" y="10"/>
                      <a:pt x="20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5526;p94">
                <a:extLst>
                  <a:ext uri="{FF2B5EF4-FFF2-40B4-BE49-F238E27FC236}">
                    <a16:creationId xmlns:a16="http://schemas.microsoft.com/office/drawing/2014/main" id="{24A1BCD5-A9D7-E271-3A1B-53D90B51FF19}"/>
                  </a:ext>
                </a:extLst>
              </p:cNvPr>
              <p:cNvSpPr/>
              <p:nvPr/>
            </p:nvSpPr>
            <p:spPr>
              <a:xfrm>
                <a:off x="1033583" y="4501582"/>
                <a:ext cx="36875" cy="32856"/>
              </a:xfrm>
              <a:custGeom>
                <a:avLst/>
                <a:gdLst/>
                <a:ahLst/>
                <a:cxnLst/>
                <a:rect l="l" t="t" r="r" b="b"/>
                <a:pathLst>
                  <a:path w="725" h="646" extrusionOk="0">
                    <a:moveTo>
                      <a:pt x="139" y="1"/>
                    </a:moveTo>
                    <a:cubicBezTo>
                      <a:pt x="103" y="1"/>
                      <a:pt x="67" y="14"/>
                      <a:pt x="40" y="41"/>
                    </a:cubicBezTo>
                    <a:cubicBezTo>
                      <a:pt x="1" y="80"/>
                      <a:pt x="1" y="146"/>
                      <a:pt x="27" y="199"/>
                    </a:cubicBezTo>
                    <a:cubicBezTo>
                      <a:pt x="27" y="212"/>
                      <a:pt x="40" y="225"/>
                      <a:pt x="53" y="239"/>
                    </a:cubicBezTo>
                    <a:lnTo>
                      <a:pt x="436" y="608"/>
                    </a:lnTo>
                    <a:cubicBezTo>
                      <a:pt x="465" y="634"/>
                      <a:pt x="496" y="645"/>
                      <a:pt x="526" y="645"/>
                    </a:cubicBezTo>
                    <a:cubicBezTo>
                      <a:pt x="634" y="645"/>
                      <a:pt x="725" y="503"/>
                      <a:pt x="621" y="410"/>
                    </a:cubicBezTo>
                    <a:lnTo>
                      <a:pt x="238" y="41"/>
                    </a:lnTo>
                    <a:cubicBezTo>
                      <a:pt x="212" y="14"/>
                      <a:pt x="176"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5527;p94">
                <a:extLst>
                  <a:ext uri="{FF2B5EF4-FFF2-40B4-BE49-F238E27FC236}">
                    <a16:creationId xmlns:a16="http://schemas.microsoft.com/office/drawing/2014/main" id="{7544B478-0002-5BB8-3A5A-DD585489CB35}"/>
                  </a:ext>
                </a:extLst>
              </p:cNvPr>
              <p:cNvSpPr/>
              <p:nvPr/>
            </p:nvSpPr>
            <p:spPr>
              <a:xfrm>
                <a:off x="1035770" y="4533217"/>
                <a:ext cx="38961" cy="32703"/>
              </a:xfrm>
              <a:custGeom>
                <a:avLst/>
                <a:gdLst/>
                <a:ahLst/>
                <a:cxnLst/>
                <a:rect l="l" t="t" r="r" b="b"/>
                <a:pathLst>
                  <a:path w="766" h="643" extrusionOk="0">
                    <a:moveTo>
                      <a:pt x="173" y="1"/>
                    </a:moveTo>
                    <a:cubicBezTo>
                      <a:pt x="84" y="1"/>
                      <a:pt x="1" y="99"/>
                      <a:pt x="50" y="198"/>
                    </a:cubicBezTo>
                    <a:cubicBezTo>
                      <a:pt x="63" y="211"/>
                      <a:pt x="63" y="224"/>
                      <a:pt x="76" y="224"/>
                    </a:cubicBezTo>
                    <a:lnTo>
                      <a:pt x="459" y="594"/>
                    </a:lnTo>
                    <a:cubicBezTo>
                      <a:pt x="491" y="629"/>
                      <a:pt x="527" y="643"/>
                      <a:pt x="561" y="643"/>
                    </a:cubicBezTo>
                    <a:cubicBezTo>
                      <a:pt x="671" y="643"/>
                      <a:pt x="765" y="496"/>
                      <a:pt x="644" y="396"/>
                    </a:cubicBezTo>
                    <a:lnTo>
                      <a:pt x="261" y="39"/>
                    </a:lnTo>
                    <a:cubicBezTo>
                      <a:pt x="234" y="12"/>
                      <a:pt x="203"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5528;p94">
                <a:extLst>
                  <a:ext uri="{FF2B5EF4-FFF2-40B4-BE49-F238E27FC236}">
                    <a16:creationId xmlns:a16="http://schemas.microsoft.com/office/drawing/2014/main" id="{53C3B119-873C-E17E-E307-36A605D6F98E}"/>
                  </a:ext>
                </a:extLst>
              </p:cNvPr>
              <p:cNvSpPr/>
              <p:nvPr/>
            </p:nvSpPr>
            <p:spPr>
              <a:xfrm>
                <a:off x="1043654" y="4565412"/>
                <a:ext cx="37994" cy="33364"/>
              </a:xfrm>
              <a:custGeom>
                <a:avLst/>
                <a:gdLst/>
                <a:ahLst/>
                <a:cxnLst/>
                <a:rect l="l" t="t" r="r" b="b"/>
                <a:pathLst>
                  <a:path w="747" h="656" extrusionOk="0">
                    <a:moveTo>
                      <a:pt x="148" y="1"/>
                    </a:moveTo>
                    <a:cubicBezTo>
                      <a:pt x="113" y="1"/>
                      <a:pt x="80" y="14"/>
                      <a:pt x="54" y="40"/>
                    </a:cubicBezTo>
                    <a:cubicBezTo>
                      <a:pt x="14" y="80"/>
                      <a:pt x="1" y="159"/>
                      <a:pt x="40" y="212"/>
                    </a:cubicBezTo>
                    <a:cubicBezTo>
                      <a:pt x="40" y="212"/>
                      <a:pt x="54" y="225"/>
                      <a:pt x="54" y="238"/>
                    </a:cubicBezTo>
                    <a:lnTo>
                      <a:pt x="437" y="608"/>
                    </a:lnTo>
                    <a:cubicBezTo>
                      <a:pt x="467" y="642"/>
                      <a:pt x="502" y="655"/>
                      <a:pt x="535" y="655"/>
                    </a:cubicBezTo>
                    <a:cubicBezTo>
                      <a:pt x="647" y="655"/>
                      <a:pt x="746" y="501"/>
                      <a:pt x="635" y="410"/>
                    </a:cubicBezTo>
                    <a:lnTo>
                      <a:pt x="252" y="40"/>
                    </a:lnTo>
                    <a:cubicBezTo>
                      <a:pt x="219" y="14"/>
                      <a:pt x="182"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5529;p94">
                <a:extLst>
                  <a:ext uri="{FF2B5EF4-FFF2-40B4-BE49-F238E27FC236}">
                    <a16:creationId xmlns:a16="http://schemas.microsoft.com/office/drawing/2014/main" id="{9EE2AA33-C9EE-6484-E8A4-FD6C4656154D}"/>
                  </a:ext>
                </a:extLst>
              </p:cNvPr>
              <p:cNvSpPr/>
              <p:nvPr/>
            </p:nvSpPr>
            <p:spPr>
              <a:xfrm>
                <a:off x="1002710" y="2821727"/>
                <a:ext cx="706022" cy="1550315"/>
              </a:xfrm>
              <a:custGeom>
                <a:avLst/>
                <a:gdLst/>
                <a:ahLst/>
                <a:cxnLst/>
                <a:rect l="l" t="t" r="r" b="b"/>
                <a:pathLst>
                  <a:path w="13881" h="30482" extrusionOk="0">
                    <a:moveTo>
                      <a:pt x="11833" y="1"/>
                    </a:moveTo>
                    <a:lnTo>
                      <a:pt x="10829" y="357"/>
                    </a:lnTo>
                    <a:lnTo>
                      <a:pt x="10592" y="436"/>
                    </a:lnTo>
                    <a:lnTo>
                      <a:pt x="6392" y="1929"/>
                    </a:lnTo>
                    <a:lnTo>
                      <a:pt x="6511" y="2629"/>
                    </a:lnTo>
                    <a:lnTo>
                      <a:pt x="8413" y="13854"/>
                    </a:lnTo>
                    <a:cubicBezTo>
                      <a:pt x="7567" y="14686"/>
                      <a:pt x="6775" y="15795"/>
                      <a:pt x="6062" y="16984"/>
                    </a:cubicBezTo>
                    <a:cubicBezTo>
                      <a:pt x="6049" y="16997"/>
                      <a:pt x="6036" y="17024"/>
                      <a:pt x="6022" y="17037"/>
                    </a:cubicBezTo>
                    <a:cubicBezTo>
                      <a:pt x="5917" y="17209"/>
                      <a:pt x="5824" y="17380"/>
                      <a:pt x="5719" y="17552"/>
                    </a:cubicBezTo>
                    <a:cubicBezTo>
                      <a:pt x="5190" y="18463"/>
                      <a:pt x="4728" y="19388"/>
                      <a:pt x="4332" y="20233"/>
                    </a:cubicBezTo>
                    <a:cubicBezTo>
                      <a:pt x="3790" y="21369"/>
                      <a:pt x="2351" y="23825"/>
                      <a:pt x="1281" y="25621"/>
                    </a:cubicBezTo>
                    <a:cubicBezTo>
                      <a:pt x="1043" y="26017"/>
                      <a:pt x="819" y="26374"/>
                      <a:pt x="634" y="26691"/>
                    </a:cubicBezTo>
                    <a:lnTo>
                      <a:pt x="449" y="26981"/>
                    </a:lnTo>
                    <a:cubicBezTo>
                      <a:pt x="172" y="27444"/>
                      <a:pt x="0" y="27721"/>
                      <a:pt x="0" y="27721"/>
                    </a:cubicBezTo>
                    <a:cubicBezTo>
                      <a:pt x="621" y="29081"/>
                      <a:pt x="1955" y="30481"/>
                      <a:pt x="1955" y="30481"/>
                    </a:cubicBezTo>
                    <a:lnTo>
                      <a:pt x="2219" y="30336"/>
                    </a:lnTo>
                    <a:cubicBezTo>
                      <a:pt x="2404" y="30230"/>
                      <a:pt x="2589" y="30125"/>
                      <a:pt x="2747" y="30019"/>
                    </a:cubicBezTo>
                    <a:lnTo>
                      <a:pt x="3011" y="29860"/>
                    </a:lnTo>
                    <a:cubicBezTo>
                      <a:pt x="3936" y="29240"/>
                      <a:pt x="4754" y="28487"/>
                      <a:pt x="5428" y="27628"/>
                    </a:cubicBezTo>
                    <a:cubicBezTo>
                      <a:pt x="5626" y="27391"/>
                      <a:pt x="5824" y="27140"/>
                      <a:pt x="6022" y="26889"/>
                    </a:cubicBezTo>
                    <a:cubicBezTo>
                      <a:pt x="6471" y="26321"/>
                      <a:pt x="6907" y="25753"/>
                      <a:pt x="7330" y="25159"/>
                    </a:cubicBezTo>
                    <a:cubicBezTo>
                      <a:pt x="9482" y="22161"/>
                      <a:pt x="11437" y="19031"/>
                      <a:pt x="13207" y="15782"/>
                    </a:cubicBezTo>
                    <a:lnTo>
                      <a:pt x="13326" y="15558"/>
                    </a:lnTo>
                    <a:lnTo>
                      <a:pt x="13326" y="15518"/>
                    </a:lnTo>
                    <a:cubicBezTo>
                      <a:pt x="13880" y="11332"/>
                      <a:pt x="12639" y="4134"/>
                      <a:pt x="12084" y="1242"/>
                    </a:cubicBezTo>
                    <a:cubicBezTo>
                      <a:pt x="12071" y="1163"/>
                      <a:pt x="12058" y="1083"/>
                      <a:pt x="12044" y="1004"/>
                    </a:cubicBezTo>
                    <a:cubicBezTo>
                      <a:pt x="11912" y="370"/>
                      <a:pt x="11833" y="1"/>
                      <a:pt x="118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5530;p94">
                <a:extLst>
                  <a:ext uri="{FF2B5EF4-FFF2-40B4-BE49-F238E27FC236}">
                    <a16:creationId xmlns:a16="http://schemas.microsoft.com/office/drawing/2014/main" id="{160695CF-BDB9-BBD4-879F-CD27D57006F0}"/>
                  </a:ext>
                </a:extLst>
              </p:cNvPr>
              <p:cNvSpPr/>
              <p:nvPr/>
            </p:nvSpPr>
            <p:spPr>
              <a:xfrm>
                <a:off x="1025547" y="4179181"/>
                <a:ext cx="130361" cy="169313"/>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5531;p94">
                <a:extLst>
                  <a:ext uri="{FF2B5EF4-FFF2-40B4-BE49-F238E27FC236}">
                    <a16:creationId xmlns:a16="http://schemas.microsoft.com/office/drawing/2014/main" id="{BD0ECC3E-B081-2C14-4BE2-85F6B47A07A8}"/>
                  </a:ext>
                </a:extLst>
              </p:cNvPr>
              <p:cNvSpPr/>
              <p:nvPr/>
            </p:nvSpPr>
            <p:spPr>
              <a:xfrm>
                <a:off x="1582390" y="3576591"/>
                <a:ext cx="98114" cy="47859"/>
              </a:xfrm>
              <a:custGeom>
                <a:avLst/>
                <a:gdLst/>
                <a:ahLst/>
                <a:cxnLst/>
                <a:rect l="l" t="t" r="r" b="b"/>
                <a:pathLst>
                  <a:path w="1929" h="941" extrusionOk="0">
                    <a:moveTo>
                      <a:pt x="159" y="1"/>
                    </a:moveTo>
                    <a:cubicBezTo>
                      <a:pt x="111" y="1"/>
                      <a:pt x="65" y="27"/>
                      <a:pt x="40" y="69"/>
                    </a:cubicBezTo>
                    <a:cubicBezTo>
                      <a:pt x="0" y="135"/>
                      <a:pt x="14" y="214"/>
                      <a:pt x="80" y="254"/>
                    </a:cubicBezTo>
                    <a:cubicBezTo>
                      <a:pt x="608" y="584"/>
                      <a:pt x="1202" y="821"/>
                      <a:pt x="1810" y="940"/>
                    </a:cubicBezTo>
                    <a:lnTo>
                      <a:pt x="1929" y="716"/>
                    </a:lnTo>
                    <a:lnTo>
                      <a:pt x="1929" y="676"/>
                    </a:lnTo>
                    <a:cubicBezTo>
                      <a:pt x="1334" y="557"/>
                      <a:pt x="753" y="346"/>
                      <a:pt x="238" y="29"/>
                    </a:cubicBezTo>
                    <a:cubicBezTo>
                      <a:pt x="214" y="10"/>
                      <a:pt x="186" y="1"/>
                      <a:pt x="1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5532;p94">
                <a:extLst>
                  <a:ext uri="{FF2B5EF4-FFF2-40B4-BE49-F238E27FC236}">
                    <a16:creationId xmlns:a16="http://schemas.microsoft.com/office/drawing/2014/main" id="{E57D10A3-B734-F827-72B5-422AEBDA37CE}"/>
                  </a:ext>
                </a:extLst>
              </p:cNvPr>
              <p:cNvSpPr/>
              <p:nvPr/>
            </p:nvSpPr>
            <p:spPr>
              <a:xfrm>
                <a:off x="1051741" y="2942520"/>
                <a:ext cx="436655" cy="1296523"/>
              </a:xfrm>
              <a:custGeom>
                <a:avLst/>
                <a:gdLst/>
                <a:ahLst/>
                <a:cxnLst/>
                <a:rect l="l" t="t" r="r" b="b"/>
                <a:pathLst>
                  <a:path w="8585" h="25492" extrusionOk="0">
                    <a:moveTo>
                      <a:pt x="6365" y="0"/>
                    </a:moveTo>
                    <a:cubicBezTo>
                      <a:pt x="6356" y="0"/>
                      <a:pt x="6348" y="1"/>
                      <a:pt x="6339" y="3"/>
                    </a:cubicBezTo>
                    <a:cubicBezTo>
                      <a:pt x="6287" y="3"/>
                      <a:pt x="6234" y="69"/>
                      <a:pt x="6247" y="135"/>
                    </a:cubicBezTo>
                    <a:cubicBezTo>
                      <a:pt x="6313" y="531"/>
                      <a:pt x="7832" y="9934"/>
                      <a:pt x="8334" y="11770"/>
                    </a:cubicBezTo>
                    <a:cubicBezTo>
                      <a:pt x="7990" y="12126"/>
                      <a:pt x="5824" y="14609"/>
                      <a:pt x="172" y="24989"/>
                    </a:cubicBezTo>
                    <a:lnTo>
                      <a:pt x="0" y="25293"/>
                    </a:lnTo>
                    <a:lnTo>
                      <a:pt x="159" y="25491"/>
                    </a:lnTo>
                    <a:cubicBezTo>
                      <a:pt x="211" y="25386"/>
                      <a:pt x="264" y="25293"/>
                      <a:pt x="317" y="25187"/>
                    </a:cubicBezTo>
                    <a:cubicBezTo>
                      <a:pt x="6405" y="14002"/>
                      <a:pt x="8518" y="11902"/>
                      <a:pt x="8532" y="11875"/>
                    </a:cubicBezTo>
                    <a:cubicBezTo>
                      <a:pt x="8571" y="11849"/>
                      <a:pt x="8584" y="11809"/>
                      <a:pt x="8571" y="11770"/>
                    </a:cubicBezTo>
                    <a:cubicBezTo>
                      <a:pt x="8096" y="10119"/>
                      <a:pt x="6498" y="188"/>
                      <a:pt x="6471" y="95"/>
                    </a:cubicBezTo>
                    <a:cubicBezTo>
                      <a:pt x="6471" y="38"/>
                      <a:pt x="6421" y="0"/>
                      <a:pt x="63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5533;p94">
                <a:extLst>
                  <a:ext uri="{FF2B5EF4-FFF2-40B4-BE49-F238E27FC236}">
                    <a16:creationId xmlns:a16="http://schemas.microsoft.com/office/drawing/2014/main" id="{8C19D5AC-F4D9-3109-4324-A73B60E603C0}"/>
                  </a:ext>
                </a:extLst>
              </p:cNvPr>
              <p:cNvSpPr/>
              <p:nvPr/>
            </p:nvSpPr>
            <p:spPr>
              <a:xfrm>
                <a:off x="1475575" y="2754577"/>
                <a:ext cx="141805" cy="131032"/>
              </a:xfrm>
              <a:custGeom>
                <a:avLst/>
                <a:gdLst/>
                <a:ahLst/>
                <a:cxnLst/>
                <a:rect l="l" t="t" r="r" b="b"/>
                <a:pathLst>
                  <a:path w="2788" h="3490" extrusionOk="0">
                    <a:moveTo>
                      <a:pt x="131" y="0"/>
                    </a:moveTo>
                    <a:cubicBezTo>
                      <a:pt x="123" y="0"/>
                      <a:pt x="115" y="1"/>
                      <a:pt x="106" y="3"/>
                    </a:cubicBezTo>
                    <a:cubicBezTo>
                      <a:pt x="40" y="16"/>
                      <a:pt x="1" y="69"/>
                      <a:pt x="14" y="135"/>
                    </a:cubicBezTo>
                    <a:cubicBezTo>
                      <a:pt x="27" y="201"/>
                      <a:pt x="317" y="1693"/>
                      <a:pt x="1295" y="2684"/>
                    </a:cubicBezTo>
                    <a:cubicBezTo>
                      <a:pt x="1453" y="2842"/>
                      <a:pt x="1625" y="2987"/>
                      <a:pt x="1810" y="3106"/>
                    </a:cubicBezTo>
                    <a:cubicBezTo>
                      <a:pt x="1995" y="3225"/>
                      <a:pt x="2180" y="3317"/>
                      <a:pt x="2391" y="3383"/>
                    </a:cubicBezTo>
                    <a:cubicBezTo>
                      <a:pt x="2523" y="3423"/>
                      <a:pt x="2655" y="3463"/>
                      <a:pt x="2787" y="3489"/>
                    </a:cubicBezTo>
                    <a:cubicBezTo>
                      <a:pt x="2774" y="3397"/>
                      <a:pt x="2747" y="3317"/>
                      <a:pt x="2734" y="3251"/>
                    </a:cubicBezTo>
                    <a:cubicBezTo>
                      <a:pt x="2655" y="3225"/>
                      <a:pt x="2576" y="3199"/>
                      <a:pt x="2483" y="3185"/>
                    </a:cubicBezTo>
                    <a:cubicBezTo>
                      <a:pt x="2298" y="3119"/>
                      <a:pt x="2100" y="3027"/>
                      <a:pt x="1929" y="2908"/>
                    </a:cubicBezTo>
                    <a:cubicBezTo>
                      <a:pt x="1783" y="2816"/>
                      <a:pt x="1651" y="2710"/>
                      <a:pt x="1532" y="2591"/>
                    </a:cubicBezTo>
                    <a:cubicBezTo>
                      <a:pt x="542" y="1653"/>
                      <a:pt x="238" y="108"/>
                      <a:pt x="238" y="95"/>
                    </a:cubicBezTo>
                    <a:cubicBezTo>
                      <a:pt x="227" y="38"/>
                      <a:pt x="185" y="0"/>
                      <a:pt x="1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5534;p94">
                <a:extLst>
                  <a:ext uri="{FF2B5EF4-FFF2-40B4-BE49-F238E27FC236}">
                    <a16:creationId xmlns:a16="http://schemas.microsoft.com/office/drawing/2014/main" id="{2A808F33-B1D7-08D4-ADD5-350630A40D56}"/>
                  </a:ext>
                </a:extLst>
              </p:cNvPr>
              <p:cNvSpPr/>
              <p:nvPr/>
            </p:nvSpPr>
            <p:spPr>
              <a:xfrm>
                <a:off x="1163232" y="4441161"/>
                <a:ext cx="133718" cy="95413"/>
              </a:xfrm>
              <a:custGeom>
                <a:avLst/>
                <a:gdLst/>
                <a:ahLst/>
                <a:cxnLst/>
                <a:rect l="l" t="t" r="r" b="b"/>
                <a:pathLst>
                  <a:path w="2629" h="1876" extrusionOk="0">
                    <a:moveTo>
                      <a:pt x="2629" y="0"/>
                    </a:moveTo>
                    <a:lnTo>
                      <a:pt x="0" y="93"/>
                    </a:lnTo>
                    <a:lnTo>
                      <a:pt x="225" y="1876"/>
                    </a:lnTo>
                    <a:lnTo>
                      <a:pt x="2497" y="1876"/>
                    </a:lnTo>
                    <a:lnTo>
                      <a:pt x="2629"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5535;p94">
                <a:extLst>
                  <a:ext uri="{FF2B5EF4-FFF2-40B4-BE49-F238E27FC236}">
                    <a16:creationId xmlns:a16="http://schemas.microsoft.com/office/drawing/2014/main" id="{614A7C0F-C862-FC63-DDA2-8E08E5817621}"/>
                  </a:ext>
                </a:extLst>
              </p:cNvPr>
              <p:cNvSpPr/>
              <p:nvPr/>
            </p:nvSpPr>
            <p:spPr>
              <a:xfrm>
                <a:off x="1120253" y="4386740"/>
                <a:ext cx="188802" cy="16173"/>
              </a:xfrm>
              <a:custGeom>
                <a:avLst/>
                <a:gdLst/>
                <a:ahLst/>
                <a:cxnLst/>
                <a:rect l="l" t="t" r="r" b="b"/>
                <a:pathLst>
                  <a:path w="3712" h="318" extrusionOk="0">
                    <a:moveTo>
                      <a:pt x="0" y="1"/>
                    </a:moveTo>
                    <a:lnTo>
                      <a:pt x="79" y="318"/>
                    </a:lnTo>
                    <a:lnTo>
                      <a:pt x="3711" y="318"/>
                    </a:lnTo>
                    <a:lnTo>
                      <a:pt x="3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5536;p94">
                <a:extLst>
                  <a:ext uri="{FF2B5EF4-FFF2-40B4-BE49-F238E27FC236}">
                    <a16:creationId xmlns:a16="http://schemas.microsoft.com/office/drawing/2014/main" id="{4CC687CA-CC22-610B-277A-43CD16DE32A0}"/>
                  </a:ext>
                </a:extLst>
              </p:cNvPr>
              <p:cNvSpPr/>
              <p:nvPr/>
            </p:nvSpPr>
            <p:spPr>
              <a:xfrm>
                <a:off x="1160536" y="3561944"/>
                <a:ext cx="148518" cy="21514"/>
              </a:xfrm>
              <a:custGeom>
                <a:avLst/>
                <a:gdLst/>
                <a:ahLst/>
                <a:cxnLst/>
                <a:rect l="l" t="t" r="r" b="b"/>
                <a:pathLst>
                  <a:path w="2920" h="423" extrusionOk="0">
                    <a:moveTo>
                      <a:pt x="2919" y="0"/>
                    </a:moveTo>
                    <a:cubicBezTo>
                      <a:pt x="2543" y="102"/>
                      <a:pt x="2095" y="136"/>
                      <a:pt x="1671" y="136"/>
                    </a:cubicBezTo>
                    <a:cubicBezTo>
                      <a:pt x="891" y="136"/>
                      <a:pt x="194" y="22"/>
                      <a:pt x="186" y="13"/>
                    </a:cubicBezTo>
                    <a:cubicBezTo>
                      <a:pt x="177" y="12"/>
                      <a:pt x="169" y="11"/>
                      <a:pt x="161" y="11"/>
                    </a:cubicBezTo>
                    <a:cubicBezTo>
                      <a:pt x="91" y="11"/>
                      <a:pt x="26" y="61"/>
                      <a:pt x="14" y="132"/>
                    </a:cubicBezTo>
                    <a:cubicBezTo>
                      <a:pt x="1" y="211"/>
                      <a:pt x="53" y="291"/>
                      <a:pt x="133" y="304"/>
                    </a:cubicBezTo>
                    <a:cubicBezTo>
                      <a:pt x="635" y="383"/>
                      <a:pt x="1136" y="423"/>
                      <a:pt x="1651" y="423"/>
                    </a:cubicBezTo>
                    <a:cubicBezTo>
                      <a:pt x="2074" y="423"/>
                      <a:pt x="2497" y="383"/>
                      <a:pt x="2919" y="291"/>
                    </a:cubicBezTo>
                    <a:lnTo>
                      <a:pt x="29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5537;p94">
                <a:extLst>
                  <a:ext uri="{FF2B5EF4-FFF2-40B4-BE49-F238E27FC236}">
                    <a16:creationId xmlns:a16="http://schemas.microsoft.com/office/drawing/2014/main" id="{F80506B8-3373-F2FE-FC54-22CEC4FB7EB5}"/>
                  </a:ext>
                </a:extLst>
              </p:cNvPr>
              <p:cNvSpPr/>
              <p:nvPr/>
            </p:nvSpPr>
            <p:spPr>
              <a:xfrm>
                <a:off x="1071221" y="4489528"/>
                <a:ext cx="263366" cy="229073"/>
              </a:xfrm>
              <a:custGeom>
                <a:avLst/>
                <a:gdLst/>
                <a:ahLst/>
                <a:cxnLst/>
                <a:rect l="l" t="t" r="r" b="b"/>
                <a:pathLst>
                  <a:path w="5178" h="4504" extrusionOk="0">
                    <a:moveTo>
                      <a:pt x="3170" y="0"/>
                    </a:moveTo>
                    <a:cubicBezTo>
                      <a:pt x="2259" y="0"/>
                      <a:pt x="2100" y="172"/>
                      <a:pt x="1942" y="528"/>
                    </a:cubicBezTo>
                    <a:cubicBezTo>
                      <a:pt x="1915" y="568"/>
                      <a:pt x="1743" y="1149"/>
                      <a:pt x="1717" y="1189"/>
                    </a:cubicBezTo>
                    <a:cubicBezTo>
                      <a:pt x="1519" y="1532"/>
                      <a:pt x="1902" y="1374"/>
                      <a:pt x="938" y="2113"/>
                    </a:cubicBezTo>
                    <a:cubicBezTo>
                      <a:pt x="225" y="2668"/>
                      <a:pt x="53" y="3487"/>
                      <a:pt x="13" y="4015"/>
                    </a:cubicBezTo>
                    <a:cubicBezTo>
                      <a:pt x="0" y="4173"/>
                      <a:pt x="0" y="4345"/>
                      <a:pt x="13" y="4504"/>
                    </a:cubicBezTo>
                    <a:lnTo>
                      <a:pt x="5138" y="4504"/>
                    </a:lnTo>
                    <a:cubicBezTo>
                      <a:pt x="5138" y="4504"/>
                      <a:pt x="5151" y="4411"/>
                      <a:pt x="5151" y="4253"/>
                    </a:cubicBezTo>
                    <a:cubicBezTo>
                      <a:pt x="5164" y="4187"/>
                      <a:pt x="5164" y="4107"/>
                      <a:pt x="5164" y="4015"/>
                    </a:cubicBezTo>
                    <a:lnTo>
                      <a:pt x="5164" y="3962"/>
                    </a:lnTo>
                    <a:cubicBezTo>
                      <a:pt x="5177" y="3658"/>
                      <a:pt x="5151" y="3355"/>
                      <a:pt x="5111" y="3051"/>
                    </a:cubicBezTo>
                    <a:cubicBezTo>
                      <a:pt x="5071" y="2760"/>
                      <a:pt x="4992" y="2391"/>
                      <a:pt x="4926" y="2034"/>
                    </a:cubicBezTo>
                    <a:cubicBezTo>
                      <a:pt x="4887" y="1889"/>
                      <a:pt x="4860" y="1757"/>
                      <a:pt x="4834" y="1625"/>
                    </a:cubicBezTo>
                    <a:cubicBezTo>
                      <a:pt x="4781" y="1387"/>
                      <a:pt x="4715" y="1136"/>
                      <a:pt x="4622" y="911"/>
                    </a:cubicBezTo>
                    <a:cubicBezTo>
                      <a:pt x="4490" y="595"/>
                      <a:pt x="4385" y="0"/>
                      <a:pt x="3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5538;p94">
                <a:extLst>
                  <a:ext uri="{FF2B5EF4-FFF2-40B4-BE49-F238E27FC236}">
                    <a16:creationId xmlns:a16="http://schemas.microsoft.com/office/drawing/2014/main" id="{8CDE80D8-EC95-8611-8F20-66D63478C41A}"/>
                  </a:ext>
                </a:extLst>
              </p:cNvPr>
              <p:cNvSpPr/>
              <p:nvPr/>
            </p:nvSpPr>
            <p:spPr>
              <a:xfrm>
                <a:off x="1290184" y="4572125"/>
                <a:ext cx="43691" cy="133711"/>
              </a:xfrm>
              <a:custGeom>
                <a:avLst/>
                <a:gdLst/>
                <a:ahLst/>
                <a:cxnLst/>
                <a:rect l="l" t="t" r="r" b="b"/>
                <a:pathLst>
                  <a:path w="859" h="2629" extrusionOk="0">
                    <a:moveTo>
                      <a:pt x="516" y="1"/>
                    </a:moveTo>
                    <a:cubicBezTo>
                      <a:pt x="489" y="53"/>
                      <a:pt x="1" y="1084"/>
                      <a:pt x="317" y="1942"/>
                    </a:cubicBezTo>
                    <a:cubicBezTo>
                      <a:pt x="423" y="2219"/>
                      <a:pt x="608" y="2470"/>
                      <a:pt x="846" y="2629"/>
                    </a:cubicBezTo>
                    <a:cubicBezTo>
                      <a:pt x="859" y="2563"/>
                      <a:pt x="859" y="2483"/>
                      <a:pt x="859" y="2391"/>
                    </a:cubicBezTo>
                    <a:lnTo>
                      <a:pt x="859" y="2338"/>
                    </a:lnTo>
                    <a:cubicBezTo>
                      <a:pt x="714" y="2206"/>
                      <a:pt x="608" y="2034"/>
                      <a:pt x="542" y="1863"/>
                    </a:cubicBezTo>
                    <a:cubicBezTo>
                      <a:pt x="357" y="1361"/>
                      <a:pt x="502" y="767"/>
                      <a:pt x="608" y="410"/>
                    </a:cubicBezTo>
                    <a:cubicBezTo>
                      <a:pt x="582" y="278"/>
                      <a:pt x="555" y="133"/>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5539;p94">
                <a:extLst>
                  <a:ext uri="{FF2B5EF4-FFF2-40B4-BE49-F238E27FC236}">
                    <a16:creationId xmlns:a16="http://schemas.microsoft.com/office/drawing/2014/main" id="{41F6905D-9F59-9532-DE43-B7EAD56357EB}"/>
                  </a:ext>
                </a:extLst>
              </p:cNvPr>
              <p:cNvSpPr/>
              <p:nvPr/>
            </p:nvSpPr>
            <p:spPr>
              <a:xfrm>
                <a:off x="1166334" y="4551985"/>
                <a:ext cx="82906" cy="19530"/>
              </a:xfrm>
              <a:custGeom>
                <a:avLst/>
                <a:gdLst/>
                <a:ahLst/>
                <a:cxnLst/>
                <a:rect l="l" t="t" r="r" b="b"/>
                <a:pathLst>
                  <a:path w="1630" h="384" extrusionOk="0">
                    <a:moveTo>
                      <a:pt x="794" y="0"/>
                    </a:moveTo>
                    <a:cubicBezTo>
                      <a:pt x="585" y="0"/>
                      <a:pt x="374" y="23"/>
                      <a:pt x="164" y="66"/>
                    </a:cubicBezTo>
                    <a:cubicBezTo>
                      <a:pt x="1" y="129"/>
                      <a:pt x="64" y="359"/>
                      <a:pt x="218" y="359"/>
                    </a:cubicBezTo>
                    <a:cubicBezTo>
                      <a:pt x="226" y="359"/>
                      <a:pt x="235" y="358"/>
                      <a:pt x="243" y="357"/>
                    </a:cubicBezTo>
                    <a:cubicBezTo>
                      <a:pt x="422" y="315"/>
                      <a:pt x="600" y="295"/>
                      <a:pt x="778" y="295"/>
                    </a:cubicBezTo>
                    <a:cubicBezTo>
                      <a:pt x="996" y="295"/>
                      <a:pt x="1214" y="325"/>
                      <a:pt x="1432" y="383"/>
                    </a:cubicBezTo>
                    <a:lnTo>
                      <a:pt x="1471" y="383"/>
                    </a:lnTo>
                    <a:cubicBezTo>
                      <a:pt x="1537" y="383"/>
                      <a:pt x="1590" y="331"/>
                      <a:pt x="1604" y="278"/>
                    </a:cubicBezTo>
                    <a:cubicBezTo>
                      <a:pt x="1630" y="199"/>
                      <a:pt x="1577" y="119"/>
                      <a:pt x="1498" y="93"/>
                    </a:cubicBezTo>
                    <a:cubicBezTo>
                      <a:pt x="1266" y="30"/>
                      <a:pt x="1031"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5540;p94">
                <a:extLst>
                  <a:ext uri="{FF2B5EF4-FFF2-40B4-BE49-F238E27FC236}">
                    <a16:creationId xmlns:a16="http://schemas.microsoft.com/office/drawing/2014/main" id="{620963C0-94D5-1E6B-D181-DA0C50FCF056}"/>
                  </a:ext>
                </a:extLst>
              </p:cNvPr>
              <p:cNvSpPr/>
              <p:nvPr/>
            </p:nvSpPr>
            <p:spPr>
              <a:xfrm>
                <a:off x="1172082" y="4523401"/>
                <a:ext cx="83211" cy="19225"/>
              </a:xfrm>
              <a:custGeom>
                <a:avLst/>
                <a:gdLst/>
                <a:ahLst/>
                <a:cxnLst/>
                <a:rect l="l" t="t" r="r" b="b"/>
                <a:pathLst>
                  <a:path w="1636" h="378" extrusionOk="0">
                    <a:moveTo>
                      <a:pt x="795" y="1"/>
                    </a:moveTo>
                    <a:cubicBezTo>
                      <a:pt x="584" y="1"/>
                      <a:pt x="374" y="24"/>
                      <a:pt x="170" y="74"/>
                    </a:cubicBezTo>
                    <a:cubicBezTo>
                      <a:pt x="1" y="122"/>
                      <a:pt x="52" y="358"/>
                      <a:pt x="204" y="358"/>
                    </a:cubicBezTo>
                    <a:cubicBezTo>
                      <a:pt x="218" y="358"/>
                      <a:pt x="233" y="356"/>
                      <a:pt x="249" y="351"/>
                    </a:cubicBezTo>
                    <a:cubicBezTo>
                      <a:pt x="421" y="309"/>
                      <a:pt x="599" y="289"/>
                      <a:pt x="779" y="289"/>
                    </a:cubicBezTo>
                    <a:cubicBezTo>
                      <a:pt x="998" y="289"/>
                      <a:pt x="1220" y="319"/>
                      <a:pt x="1438" y="378"/>
                    </a:cubicBezTo>
                    <a:lnTo>
                      <a:pt x="1464" y="378"/>
                    </a:lnTo>
                    <a:cubicBezTo>
                      <a:pt x="1530" y="378"/>
                      <a:pt x="1596" y="338"/>
                      <a:pt x="1609" y="272"/>
                    </a:cubicBezTo>
                    <a:cubicBezTo>
                      <a:pt x="1636" y="193"/>
                      <a:pt x="1583" y="113"/>
                      <a:pt x="1504" y="87"/>
                    </a:cubicBezTo>
                    <a:cubicBezTo>
                      <a:pt x="1272" y="31"/>
                      <a:pt x="1033"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5541;p94">
                <a:extLst>
                  <a:ext uri="{FF2B5EF4-FFF2-40B4-BE49-F238E27FC236}">
                    <a16:creationId xmlns:a16="http://schemas.microsoft.com/office/drawing/2014/main" id="{769CEF35-0965-C349-E437-EEE998045C02}"/>
                  </a:ext>
                </a:extLst>
              </p:cNvPr>
              <p:cNvSpPr/>
              <p:nvPr/>
            </p:nvSpPr>
            <p:spPr>
              <a:xfrm>
                <a:off x="1155602" y="4575482"/>
                <a:ext cx="84940" cy="19530"/>
              </a:xfrm>
              <a:custGeom>
                <a:avLst/>
                <a:gdLst/>
                <a:ahLst/>
                <a:cxnLst/>
                <a:rect l="l" t="t" r="r" b="b"/>
                <a:pathLst>
                  <a:path w="1670" h="384" extrusionOk="0">
                    <a:moveTo>
                      <a:pt x="788" y="0"/>
                    </a:moveTo>
                    <a:cubicBezTo>
                      <a:pt x="578" y="0"/>
                      <a:pt x="368" y="23"/>
                      <a:pt x="164" y="67"/>
                    </a:cubicBezTo>
                    <a:cubicBezTo>
                      <a:pt x="1" y="129"/>
                      <a:pt x="52" y="359"/>
                      <a:pt x="205" y="359"/>
                    </a:cubicBezTo>
                    <a:cubicBezTo>
                      <a:pt x="213" y="359"/>
                      <a:pt x="221" y="359"/>
                      <a:pt x="230" y="357"/>
                    </a:cubicBezTo>
                    <a:cubicBezTo>
                      <a:pt x="408" y="316"/>
                      <a:pt x="589" y="295"/>
                      <a:pt x="769" y="295"/>
                    </a:cubicBezTo>
                    <a:cubicBezTo>
                      <a:pt x="989" y="295"/>
                      <a:pt x="1208" y="326"/>
                      <a:pt x="1418" y="384"/>
                    </a:cubicBezTo>
                    <a:lnTo>
                      <a:pt x="1458" y="384"/>
                    </a:lnTo>
                    <a:cubicBezTo>
                      <a:pt x="1630" y="384"/>
                      <a:pt x="1669" y="133"/>
                      <a:pt x="1498" y="93"/>
                    </a:cubicBezTo>
                    <a:cubicBezTo>
                      <a:pt x="1266" y="30"/>
                      <a:pt x="1027" y="0"/>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5542;p94">
                <a:extLst>
                  <a:ext uri="{FF2B5EF4-FFF2-40B4-BE49-F238E27FC236}">
                    <a16:creationId xmlns:a16="http://schemas.microsoft.com/office/drawing/2014/main" id="{B8830CC6-8E54-5308-2135-0D8EE88E7B32}"/>
                  </a:ext>
                </a:extLst>
              </p:cNvPr>
              <p:cNvSpPr/>
              <p:nvPr/>
            </p:nvSpPr>
            <p:spPr>
              <a:xfrm>
                <a:off x="1144413" y="4602336"/>
                <a:ext cx="81990" cy="19530"/>
              </a:xfrm>
              <a:custGeom>
                <a:avLst/>
                <a:gdLst/>
                <a:ahLst/>
                <a:cxnLst/>
                <a:rect l="l" t="t" r="r" b="b"/>
                <a:pathLst>
                  <a:path w="1612" h="384" extrusionOk="0">
                    <a:moveTo>
                      <a:pt x="749" y="1"/>
                    </a:moveTo>
                    <a:cubicBezTo>
                      <a:pt x="540" y="1"/>
                      <a:pt x="330" y="24"/>
                      <a:pt x="120" y="67"/>
                    </a:cubicBezTo>
                    <a:cubicBezTo>
                      <a:pt x="40" y="93"/>
                      <a:pt x="1" y="173"/>
                      <a:pt x="14" y="252"/>
                    </a:cubicBezTo>
                    <a:cubicBezTo>
                      <a:pt x="37" y="321"/>
                      <a:pt x="100" y="360"/>
                      <a:pt x="169" y="360"/>
                    </a:cubicBezTo>
                    <a:cubicBezTo>
                      <a:pt x="179" y="360"/>
                      <a:pt x="189" y="359"/>
                      <a:pt x="199" y="357"/>
                    </a:cubicBezTo>
                    <a:cubicBezTo>
                      <a:pt x="383" y="315"/>
                      <a:pt x="567" y="294"/>
                      <a:pt x="751" y="294"/>
                    </a:cubicBezTo>
                    <a:cubicBezTo>
                      <a:pt x="963" y="294"/>
                      <a:pt x="1175" y="321"/>
                      <a:pt x="1387" y="371"/>
                    </a:cubicBezTo>
                    <a:lnTo>
                      <a:pt x="1427" y="371"/>
                    </a:lnTo>
                    <a:lnTo>
                      <a:pt x="1427" y="384"/>
                    </a:lnTo>
                    <a:cubicBezTo>
                      <a:pt x="1585" y="371"/>
                      <a:pt x="1612" y="146"/>
                      <a:pt x="1453" y="93"/>
                    </a:cubicBezTo>
                    <a:cubicBezTo>
                      <a:pt x="1222" y="30"/>
                      <a:pt x="987"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5543;p94">
                <a:extLst>
                  <a:ext uri="{FF2B5EF4-FFF2-40B4-BE49-F238E27FC236}">
                    <a16:creationId xmlns:a16="http://schemas.microsoft.com/office/drawing/2014/main" id="{C28CA7B5-4536-2CB5-B512-2B0F5983A6E1}"/>
                  </a:ext>
                </a:extLst>
              </p:cNvPr>
              <p:cNvSpPr/>
              <p:nvPr/>
            </p:nvSpPr>
            <p:spPr>
              <a:xfrm>
                <a:off x="1521253" y="1950699"/>
                <a:ext cx="22888" cy="311568"/>
              </a:xfrm>
              <a:custGeom>
                <a:avLst/>
                <a:gdLst/>
                <a:ahLst/>
                <a:cxnLst/>
                <a:rect l="l" t="t" r="r" b="b"/>
                <a:pathLst>
                  <a:path w="450" h="6126" extrusionOk="0">
                    <a:moveTo>
                      <a:pt x="106" y="1"/>
                    </a:moveTo>
                    <a:cubicBezTo>
                      <a:pt x="57" y="1"/>
                      <a:pt x="7" y="31"/>
                      <a:pt x="1" y="90"/>
                    </a:cubicBezTo>
                    <a:cubicBezTo>
                      <a:pt x="1" y="130"/>
                      <a:pt x="1" y="4052"/>
                      <a:pt x="225" y="6020"/>
                    </a:cubicBezTo>
                    <a:cubicBezTo>
                      <a:pt x="225" y="6086"/>
                      <a:pt x="278" y="6126"/>
                      <a:pt x="331" y="6126"/>
                    </a:cubicBezTo>
                    <a:lnTo>
                      <a:pt x="344" y="6126"/>
                    </a:lnTo>
                    <a:cubicBezTo>
                      <a:pt x="397" y="6112"/>
                      <a:pt x="450" y="6059"/>
                      <a:pt x="436" y="6007"/>
                    </a:cubicBezTo>
                    <a:cubicBezTo>
                      <a:pt x="212" y="4039"/>
                      <a:pt x="212" y="130"/>
                      <a:pt x="212" y="90"/>
                    </a:cubicBezTo>
                    <a:cubicBezTo>
                      <a:pt x="205" y="31"/>
                      <a:pt x="156"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5544;p94">
                <a:extLst>
                  <a:ext uri="{FF2B5EF4-FFF2-40B4-BE49-F238E27FC236}">
                    <a16:creationId xmlns:a16="http://schemas.microsoft.com/office/drawing/2014/main" id="{ADBB77D8-23CB-36E7-35E5-32804D17D0A4}"/>
                  </a:ext>
                </a:extLst>
              </p:cNvPr>
              <p:cNvSpPr/>
              <p:nvPr/>
            </p:nvSpPr>
            <p:spPr>
              <a:xfrm>
                <a:off x="1339216" y="1885395"/>
                <a:ext cx="151214" cy="151919"/>
              </a:xfrm>
              <a:custGeom>
                <a:avLst/>
                <a:gdLst/>
                <a:ahLst/>
                <a:cxnLst/>
                <a:rect l="l" t="t" r="r" b="b"/>
                <a:pathLst>
                  <a:path w="2973" h="2987" extrusionOk="0">
                    <a:moveTo>
                      <a:pt x="2523" y="212"/>
                    </a:moveTo>
                    <a:cubicBezTo>
                      <a:pt x="2563" y="569"/>
                      <a:pt x="2668" y="1889"/>
                      <a:pt x="2153" y="2483"/>
                    </a:cubicBezTo>
                    <a:cubicBezTo>
                      <a:pt x="1975" y="2682"/>
                      <a:pt x="1734" y="2781"/>
                      <a:pt x="1493" y="2781"/>
                    </a:cubicBezTo>
                    <a:cubicBezTo>
                      <a:pt x="1252" y="2781"/>
                      <a:pt x="1011" y="2682"/>
                      <a:pt x="833" y="2483"/>
                    </a:cubicBezTo>
                    <a:cubicBezTo>
                      <a:pt x="318" y="1889"/>
                      <a:pt x="436" y="569"/>
                      <a:pt x="476" y="212"/>
                    </a:cubicBezTo>
                    <a:close/>
                    <a:moveTo>
                      <a:pt x="370" y="1"/>
                    </a:moveTo>
                    <a:cubicBezTo>
                      <a:pt x="318" y="1"/>
                      <a:pt x="278" y="40"/>
                      <a:pt x="265" y="93"/>
                    </a:cubicBezTo>
                    <a:cubicBezTo>
                      <a:pt x="252" y="159"/>
                      <a:pt x="1" y="1863"/>
                      <a:pt x="661" y="2629"/>
                    </a:cubicBezTo>
                    <a:cubicBezTo>
                      <a:pt x="863" y="2856"/>
                      <a:pt x="1148" y="2986"/>
                      <a:pt x="1450" y="2986"/>
                    </a:cubicBezTo>
                    <a:cubicBezTo>
                      <a:pt x="1464" y="2986"/>
                      <a:pt x="1478" y="2986"/>
                      <a:pt x="1493" y="2985"/>
                    </a:cubicBezTo>
                    <a:cubicBezTo>
                      <a:pt x="1507" y="2986"/>
                      <a:pt x="1522" y="2986"/>
                      <a:pt x="1536" y="2986"/>
                    </a:cubicBezTo>
                    <a:cubicBezTo>
                      <a:pt x="1836" y="2986"/>
                      <a:pt x="2110" y="2856"/>
                      <a:pt x="2312" y="2629"/>
                    </a:cubicBezTo>
                    <a:cubicBezTo>
                      <a:pt x="2972" y="1863"/>
                      <a:pt x="2721" y="159"/>
                      <a:pt x="2708" y="93"/>
                    </a:cubicBezTo>
                    <a:cubicBezTo>
                      <a:pt x="2708" y="40"/>
                      <a:pt x="2655" y="1"/>
                      <a:pt x="2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5545;p94">
                <a:extLst>
                  <a:ext uri="{FF2B5EF4-FFF2-40B4-BE49-F238E27FC236}">
                    <a16:creationId xmlns:a16="http://schemas.microsoft.com/office/drawing/2014/main" id="{E42F8EFF-989E-2001-E00A-5CD8EEFC0158}"/>
                  </a:ext>
                </a:extLst>
              </p:cNvPr>
              <p:cNvSpPr/>
              <p:nvPr/>
            </p:nvSpPr>
            <p:spPr>
              <a:xfrm>
                <a:off x="1115523" y="1137498"/>
                <a:ext cx="396575" cy="338880"/>
              </a:xfrm>
              <a:custGeom>
                <a:avLst/>
                <a:gdLst/>
                <a:ahLst/>
                <a:cxnLst/>
                <a:rect l="l" t="t" r="r" b="b"/>
                <a:pathLst>
                  <a:path w="7797" h="6663" extrusionOk="0">
                    <a:moveTo>
                      <a:pt x="6574" y="1"/>
                    </a:moveTo>
                    <a:cubicBezTo>
                      <a:pt x="5644" y="1"/>
                      <a:pt x="4460" y="695"/>
                      <a:pt x="2671" y="695"/>
                    </a:cubicBezTo>
                    <a:cubicBezTo>
                      <a:pt x="2627" y="695"/>
                      <a:pt x="2582" y="694"/>
                      <a:pt x="2536" y="694"/>
                    </a:cubicBezTo>
                    <a:cubicBezTo>
                      <a:pt x="2501" y="693"/>
                      <a:pt x="2467" y="692"/>
                      <a:pt x="2434" y="692"/>
                    </a:cubicBezTo>
                    <a:cubicBezTo>
                      <a:pt x="523" y="692"/>
                      <a:pt x="1097" y="2146"/>
                      <a:pt x="1097" y="2146"/>
                    </a:cubicBezTo>
                    <a:cubicBezTo>
                      <a:pt x="1097" y="2146"/>
                      <a:pt x="1" y="2701"/>
                      <a:pt x="159" y="4246"/>
                    </a:cubicBezTo>
                    <a:cubicBezTo>
                      <a:pt x="278" y="5197"/>
                      <a:pt x="754" y="6055"/>
                      <a:pt x="1493" y="6663"/>
                    </a:cubicBezTo>
                    <a:cubicBezTo>
                      <a:pt x="1108" y="4159"/>
                      <a:pt x="4269" y="2366"/>
                      <a:pt x="5561" y="2366"/>
                    </a:cubicBezTo>
                    <a:cubicBezTo>
                      <a:pt x="5598" y="2366"/>
                      <a:pt x="5633" y="2368"/>
                      <a:pt x="5666" y="2371"/>
                    </a:cubicBezTo>
                    <a:cubicBezTo>
                      <a:pt x="5694" y="2373"/>
                      <a:pt x="5721" y="2374"/>
                      <a:pt x="5748" y="2374"/>
                    </a:cubicBezTo>
                    <a:cubicBezTo>
                      <a:pt x="6935" y="2374"/>
                      <a:pt x="7797" y="162"/>
                      <a:pt x="6829" y="20"/>
                    </a:cubicBezTo>
                    <a:cubicBezTo>
                      <a:pt x="6746" y="7"/>
                      <a:pt x="6661" y="1"/>
                      <a:pt x="65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5546;p94">
                <a:extLst>
                  <a:ext uri="{FF2B5EF4-FFF2-40B4-BE49-F238E27FC236}">
                    <a16:creationId xmlns:a16="http://schemas.microsoft.com/office/drawing/2014/main" id="{69CA92B2-FDA0-1AFC-A30A-E4FDE7D4BC6C}"/>
                  </a:ext>
                </a:extLst>
              </p:cNvPr>
              <p:cNvSpPr/>
              <p:nvPr/>
            </p:nvSpPr>
            <p:spPr>
              <a:xfrm>
                <a:off x="1170607" y="1485076"/>
                <a:ext cx="172017" cy="178163"/>
              </a:xfrm>
              <a:custGeom>
                <a:avLst/>
                <a:gdLst/>
                <a:ahLst/>
                <a:cxnLst/>
                <a:rect l="l" t="t" r="r" b="b"/>
                <a:pathLst>
                  <a:path w="3382" h="3503" extrusionOk="0">
                    <a:moveTo>
                      <a:pt x="1" y="1"/>
                    </a:moveTo>
                    <a:lnTo>
                      <a:pt x="1" y="2946"/>
                    </a:lnTo>
                    <a:cubicBezTo>
                      <a:pt x="1" y="2946"/>
                      <a:pt x="805" y="3502"/>
                      <a:pt x="1807" y="3502"/>
                    </a:cubicBezTo>
                    <a:cubicBezTo>
                      <a:pt x="2212" y="3502"/>
                      <a:pt x="2649" y="3411"/>
                      <a:pt x="3078" y="3157"/>
                    </a:cubicBezTo>
                    <a:cubicBezTo>
                      <a:pt x="3184" y="3091"/>
                      <a:pt x="3276" y="3025"/>
                      <a:pt x="3382" y="2946"/>
                    </a:cubicBezTo>
                    <a:lnTo>
                      <a:pt x="3382" y="2100"/>
                    </a:lnTo>
                    <a:lnTo>
                      <a:pt x="2972" y="1850"/>
                    </a:lnTo>
                    <a:lnTo>
                      <a:pt x="1" y="1"/>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5547;p94">
                <a:extLst>
                  <a:ext uri="{FF2B5EF4-FFF2-40B4-BE49-F238E27FC236}">
                    <a16:creationId xmlns:a16="http://schemas.microsoft.com/office/drawing/2014/main" id="{75EF76E1-454E-9008-4BFA-2FFDCA3EB5C0}"/>
                  </a:ext>
                </a:extLst>
              </p:cNvPr>
              <p:cNvSpPr/>
              <p:nvPr/>
            </p:nvSpPr>
            <p:spPr>
              <a:xfrm>
                <a:off x="1216281" y="1553584"/>
                <a:ext cx="126342" cy="92057"/>
              </a:xfrm>
              <a:custGeom>
                <a:avLst/>
                <a:gdLst/>
                <a:ahLst/>
                <a:cxnLst/>
                <a:rect l="l" t="t" r="r" b="b"/>
                <a:pathLst>
                  <a:path w="2484" h="1810" extrusionOk="0">
                    <a:moveTo>
                      <a:pt x="1" y="1"/>
                    </a:moveTo>
                    <a:cubicBezTo>
                      <a:pt x="1" y="1"/>
                      <a:pt x="925" y="1321"/>
                      <a:pt x="2180" y="1810"/>
                    </a:cubicBezTo>
                    <a:cubicBezTo>
                      <a:pt x="2286" y="1744"/>
                      <a:pt x="2378" y="1678"/>
                      <a:pt x="2484" y="1599"/>
                    </a:cubicBezTo>
                    <a:lnTo>
                      <a:pt x="2484" y="727"/>
                    </a:lnTo>
                    <a:lnTo>
                      <a:pt x="2074" y="516"/>
                    </a:lnTo>
                    <a:lnTo>
                      <a:pt x="1" y="1"/>
                    </a:ln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5548;p94">
                <a:extLst>
                  <a:ext uri="{FF2B5EF4-FFF2-40B4-BE49-F238E27FC236}">
                    <a16:creationId xmlns:a16="http://schemas.microsoft.com/office/drawing/2014/main" id="{EB2CB8A4-8166-CEC6-7DB9-B6E96A022549}"/>
                  </a:ext>
                </a:extLst>
              </p:cNvPr>
              <p:cNvSpPr/>
              <p:nvPr/>
            </p:nvSpPr>
            <p:spPr>
              <a:xfrm>
                <a:off x="1106825" y="1591220"/>
                <a:ext cx="163269" cy="175365"/>
              </a:xfrm>
              <a:custGeom>
                <a:avLst/>
                <a:gdLst/>
                <a:ahLst/>
                <a:cxnLst/>
                <a:rect l="l" t="t" r="r" b="b"/>
                <a:pathLst>
                  <a:path w="3210" h="3448" extrusionOk="0">
                    <a:moveTo>
                      <a:pt x="1268" y="0"/>
                    </a:moveTo>
                    <a:cubicBezTo>
                      <a:pt x="621" y="145"/>
                      <a:pt x="132" y="661"/>
                      <a:pt x="0" y="1308"/>
                    </a:cubicBezTo>
                    <a:cubicBezTo>
                      <a:pt x="964" y="2311"/>
                      <a:pt x="1823" y="3196"/>
                      <a:pt x="3209" y="3447"/>
                    </a:cubicBezTo>
                    <a:lnTo>
                      <a:pt x="3209" y="1427"/>
                    </a:lnTo>
                    <a:cubicBezTo>
                      <a:pt x="2417" y="1189"/>
                      <a:pt x="1730" y="687"/>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5549;p94">
                <a:extLst>
                  <a:ext uri="{FF2B5EF4-FFF2-40B4-BE49-F238E27FC236}">
                    <a16:creationId xmlns:a16="http://schemas.microsoft.com/office/drawing/2014/main" id="{936C62D2-51F5-EF24-1D85-BCCD2D84F529}"/>
                  </a:ext>
                </a:extLst>
              </p:cNvPr>
              <p:cNvSpPr/>
              <p:nvPr/>
            </p:nvSpPr>
            <p:spPr>
              <a:xfrm>
                <a:off x="1270043" y="1605970"/>
                <a:ext cx="136413" cy="160616"/>
              </a:xfrm>
              <a:custGeom>
                <a:avLst/>
                <a:gdLst/>
                <a:ahLst/>
                <a:cxnLst/>
                <a:rect l="l" t="t" r="r" b="b"/>
                <a:pathLst>
                  <a:path w="2682" h="3158" extrusionOk="0">
                    <a:moveTo>
                      <a:pt x="1453" y="1"/>
                    </a:moveTo>
                    <a:cubicBezTo>
                      <a:pt x="740" y="1110"/>
                      <a:pt x="0" y="1137"/>
                      <a:pt x="0" y="1137"/>
                    </a:cubicBezTo>
                    <a:lnTo>
                      <a:pt x="0" y="3157"/>
                    </a:lnTo>
                    <a:cubicBezTo>
                      <a:pt x="1308" y="2827"/>
                      <a:pt x="1796" y="2418"/>
                      <a:pt x="2681" y="1321"/>
                    </a:cubicBezTo>
                    <a:cubicBezTo>
                      <a:pt x="2338" y="199"/>
                      <a:pt x="1453"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5550;p94">
                <a:extLst>
                  <a:ext uri="{FF2B5EF4-FFF2-40B4-BE49-F238E27FC236}">
                    <a16:creationId xmlns:a16="http://schemas.microsoft.com/office/drawing/2014/main" id="{808CE958-457B-4361-43B9-ED6E4EBFEF71}"/>
                  </a:ext>
                </a:extLst>
              </p:cNvPr>
              <p:cNvSpPr/>
              <p:nvPr/>
            </p:nvSpPr>
            <p:spPr>
              <a:xfrm>
                <a:off x="1190087" y="1794711"/>
                <a:ext cx="179392" cy="808115"/>
              </a:xfrm>
              <a:custGeom>
                <a:avLst/>
                <a:gdLst/>
                <a:ahLst/>
                <a:cxnLst/>
                <a:rect l="l" t="t" r="r" b="b"/>
                <a:pathLst>
                  <a:path w="3527" h="15889" extrusionOk="0">
                    <a:moveTo>
                      <a:pt x="1929" y="1"/>
                    </a:moveTo>
                    <a:lnTo>
                      <a:pt x="1229" y="27"/>
                    </a:lnTo>
                    <a:lnTo>
                      <a:pt x="1123" y="978"/>
                    </a:lnTo>
                    <a:lnTo>
                      <a:pt x="1084" y="1387"/>
                    </a:lnTo>
                    <a:lnTo>
                      <a:pt x="991" y="2312"/>
                    </a:lnTo>
                    <a:lnTo>
                      <a:pt x="952" y="2721"/>
                    </a:lnTo>
                    <a:lnTo>
                      <a:pt x="859" y="3646"/>
                    </a:lnTo>
                    <a:lnTo>
                      <a:pt x="820" y="4055"/>
                    </a:lnTo>
                    <a:lnTo>
                      <a:pt x="714" y="4980"/>
                    </a:lnTo>
                    <a:lnTo>
                      <a:pt x="674" y="5376"/>
                    </a:lnTo>
                    <a:lnTo>
                      <a:pt x="582" y="6300"/>
                    </a:lnTo>
                    <a:lnTo>
                      <a:pt x="542" y="6710"/>
                    </a:lnTo>
                    <a:lnTo>
                      <a:pt x="450" y="7634"/>
                    </a:lnTo>
                    <a:lnTo>
                      <a:pt x="410" y="8044"/>
                    </a:lnTo>
                    <a:lnTo>
                      <a:pt x="318" y="8968"/>
                    </a:lnTo>
                    <a:lnTo>
                      <a:pt x="278" y="9377"/>
                    </a:lnTo>
                    <a:lnTo>
                      <a:pt x="172" y="10302"/>
                    </a:lnTo>
                    <a:lnTo>
                      <a:pt x="133" y="10698"/>
                    </a:lnTo>
                    <a:lnTo>
                      <a:pt x="40" y="11622"/>
                    </a:lnTo>
                    <a:lnTo>
                      <a:pt x="1" y="12032"/>
                    </a:lnTo>
                    <a:lnTo>
                      <a:pt x="1" y="12085"/>
                    </a:lnTo>
                    <a:lnTo>
                      <a:pt x="265" y="12600"/>
                    </a:lnTo>
                    <a:lnTo>
                      <a:pt x="384" y="12837"/>
                    </a:lnTo>
                    <a:lnTo>
                      <a:pt x="384" y="12851"/>
                    </a:lnTo>
                    <a:lnTo>
                      <a:pt x="674" y="13392"/>
                    </a:lnTo>
                    <a:lnTo>
                      <a:pt x="793" y="13630"/>
                    </a:lnTo>
                    <a:lnTo>
                      <a:pt x="1084" y="14171"/>
                    </a:lnTo>
                    <a:lnTo>
                      <a:pt x="1203" y="14422"/>
                    </a:lnTo>
                    <a:lnTo>
                      <a:pt x="1480" y="14964"/>
                    </a:lnTo>
                    <a:lnTo>
                      <a:pt x="1612" y="15201"/>
                    </a:lnTo>
                    <a:lnTo>
                      <a:pt x="1969" y="15888"/>
                    </a:lnTo>
                    <a:lnTo>
                      <a:pt x="2695" y="14119"/>
                    </a:lnTo>
                    <a:lnTo>
                      <a:pt x="2946" y="13498"/>
                    </a:lnTo>
                    <a:lnTo>
                      <a:pt x="3527" y="12111"/>
                    </a:lnTo>
                    <a:lnTo>
                      <a:pt x="3527" y="12098"/>
                    </a:lnTo>
                    <a:lnTo>
                      <a:pt x="3487" y="11768"/>
                    </a:lnTo>
                    <a:lnTo>
                      <a:pt x="3382" y="11041"/>
                    </a:lnTo>
                    <a:lnTo>
                      <a:pt x="3342" y="10711"/>
                    </a:lnTo>
                    <a:lnTo>
                      <a:pt x="3250" y="9985"/>
                    </a:lnTo>
                    <a:lnTo>
                      <a:pt x="3197" y="9668"/>
                    </a:lnTo>
                    <a:lnTo>
                      <a:pt x="3104" y="8928"/>
                    </a:lnTo>
                    <a:lnTo>
                      <a:pt x="3065" y="8611"/>
                    </a:lnTo>
                    <a:lnTo>
                      <a:pt x="2972" y="7872"/>
                    </a:lnTo>
                    <a:lnTo>
                      <a:pt x="2919" y="7555"/>
                    </a:lnTo>
                    <a:lnTo>
                      <a:pt x="2827" y="6815"/>
                    </a:lnTo>
                    <a:lnTo>
                      <a:pt x="2787" y="6498"/>
                    </a:lnTo>
                    <a:lnTo>
                      <a:pt x="2695" y="5759"/>
                    </a:lnTo>
                    <a:lnTo>
                      <a:pt x="2642" y="5442"/>
                    </a:lnTo>
                    <a:lnTo>
                      <a:pt x="2550" y="4702"/>
                    </a:lnTo>
                    <a:lnTo>
                      <a:pt x="2510" y="4385"/>
                    </a:lnTo>
                    <a:lnTo>
                      <a:pt x="2404" y="3646"/>
                    </a:lnTo>
                    <a:lnTo>
                      <a:pt x="2365" y="3329"/>
                    </a:lnTo>
                    <a:lnTo>
                      <a:pt x="2272" y="2589"/>
                    </a:lnTo>
                    <a:lnTo>
                      <a:pt x="2233" y="2272"/>
                    </a:lnTo>
                    <a:lnTo>
                      <a:pt x="2127" y="1546"/>
                    </a:lnTo>
                    <a:lnTo>
                      <a:pt x="2087" y="1216"/>
                    </a:lnTo>
                    <a:lnTo>
                      <a:pt x="1995" y="489"/>
                    </a:lnTo>
                    <a:lnTo>
                      <a:pt x="1955" y="159"/>
                    </a:lnTo>
                    <a:lnTo>
                      <a:pt x="19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5551;p94">
                <a:extLst>
                  <a:ext uri="{FF2B5EF4-FFF2-40B4-BE49-F238E27FC236}">
                    <a16:creationId xmlns:a16="http://schemas.microsoft.com/office/drawing/2014/main" id="{88B065D0-425A-4436-743E-0B4B30D24367}"/>
                  </a:ext>
                </a:extLst>
              </p:cNvPr>
              <p:cNvSpPr/>
              <p:nvPr/>
            </p:nvSpPr>
            <p:spPr>
              <a:xfrm>
                <a:off x="1245171" y="1802798"/>
                <a:ext cx="46387" cy="62507"/>
              </a:xfrm>
              <a:custGeom>
                <a:avLst/>
                <a:gdLst/>
                <a:ahLst/>
                <a:cxnLst/>
                <a:rect l="l" t="t" r="r" b="b"/>
                <a:pathLst>
                  <a:path w="912" h="1229" extrusionOk="0">
                    <a:moveTo>
                      <a:pt x="872" y="0"/>
                    </a:moveTo>
                    <a:lnTo>
                      <a:pt x="40" y="819"/>
                    </a:lnTo>
                    <a:lnTo>
                      <a:pt x="1" y="1228"/>
                    </a:lnTo>
                    <a:lnTo>
                      <a:pt x="912" y="330"/>
                    </a:lnTo>
                    <a:lnTo>
                      <a:pt x="8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5552;p94">
                <a:extLst>
                  <a:ext uri="{FF2B5EF4-FFF2-40B4-BE49-F238E27FC236}">
                    <a16:creationId xmlns:a16="http://schemas.microsoft.com/office/drawing/2014/main" id="{8EAE7063-3302-5C45-D3F7-347C16B8DB41}"/>
                  </a:ext>
                </a:extLst>
              </p:cNvPr>
              <p:cNvSpPr/>
              <p:nvPr/>
            </p:nvSpPr>
            <p:spPr>
              <a:xfrm>
                <a:off x="1238457" y="1856506"/>
                <a:ext cx="59814" cy="76646"/>
              </a:xfrm>
              <a:custGeom>
                <a:avLst/>
                <a:gdLst/>
                <a:ahLst/>
                <a:cxnLst/>
                <a:rect l="l" t="t" r="r" b="b"/>
                <a:pathLst>
                  <a:path w="1176" h="1507" extrusionOk="0">
                    <a:moveTo>
                      <a:pt x="1136" y="1"/>
                    </a:moveTo>
                    <a:lnTo>
                      <a:pt x="40" y="1097"/>
                    </a:lnTo>
                    <a:lnTo>
                      <a:pt x="1" y="1506"/>
                    </a:lnTo>
                    <a:lnTo>
                      <a:pt x="1176" y="331"/>
                    </a:lnTo>
                    <a:lnTo>
                      <a:pt x="11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5553;p94">
                <a:extLst>
                  <a:ext uri="{FF2B5EF4-FFF2-40B4-BE49-F238E27FC236}">
                    <a16:creationId xmlns:a16="http://schemas.microsoft.com/office/drawing/2014/main" id="{5D1E5CDE-6CF1-1A28-5E3E-B4B3C668010D}"/>
                  </a:ext>
                </a:extLst>
              </p:cNvPr>
              <p:cNvSpPr/>
              <p:nvPr/>
            </p:nvSpPr>
            <p:spPr>
              <a:xfrm>
                <a:off x="1231743" y="1910265"/>
                <a:ext cx="73954" cy="90734"/>
              </a:xfrm>
              <a:custGeom>
                <a:avLst/>
                <a:gdLst/>
                <a:ahLst/>
                <a:cxnLst/>
                <a:rect l="l" t="t" r="r" b="b"/>
                <a:pathLst>
                  <a:path w="1454" h="1784" extrusionOk="0">
                    <a:moveTo>
                      <a:pt x="1414" y="0"/>
                    </a:moveTo>
                    <a:lnTo>
                      <a:pt x="40" y="1374"/>
                    </a:lnTo>
                    <a:lnTo>
                      <a:pt x="1" y="1783"/>
                    </a:lnTo>
                    <a:lnTo>
                      <a:pt x="1453" y="317"/>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5554;p94">
                <a:extLst>
                  <a:ext uri="{FF2B5EF4-FFF2-40B4-BE49-F238E27FC236}">
                    <a16:creationId xmlns:a16="http://schemas.microsoft.com/office/drawing/2014/main" id="{52F276FD-3F56-D832-EC70-79FD2DA06E76}"/>
                  </a:ext>
                </a:extLst>
              </p:cNvPr>
              <p:cNvSpPr/>
              <p:nvPr/>
            </p:nvSpPr>
            <p:spPr>
              <a:xfrm>
                <a:off x="1224368" y="1963973"/>
                <a:ext cx="88043" cy="104161"/>
              </a:xfrm>
              <a:custGeom>
                <a:avLst/>
                <a:gdLst/>
                <a:ahLst/>
                <a:cxnLst/>
                <a:rect l="l" t="t" r="r" b="b"/>
                <a:pathLst>
                  <a:path w="1731" h="2048" extrusionOk="0">
                    <a:moveTo>
                      <a:pt x="1691" y="1"/>
                    </a:moveTo>
                    <a:lnTo>
                      <a:pt x="40" y="1652"/>
                    </a:lnTo>
                    <a:lnTo>
                      <a:pt x="0" y="2048"/>
                    </a:lnTo>
                    <a:lnTo>
                      <a:pt x="1730" y="318"/>
                    </a:lnTo>
                    <a:lnTo>
                      <a:pt x="16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5555;p94">
                <a:extLst>
                  <a:ext uri="{FF2B5EF4-FFF2-40B4-BE49-F238E27FC236}">
                    <a16:creationId xmlns:a16="http://schemas.microsoft.com/office/drawing/2014/main" id="{53B82E90-3189-1D98-13A2-59E49749024A}"/>
                  </a:ext>
                </a:extLst>
              </p:cNvPr>
              <p:cNvSpPr/>
              <p:nvPr/>
            </p:nvSpPr>
            <p:spPr>
              <a:xfrm>
                <a:off x="1217655" y="2017732"/>
                <a:ext cx="102132" cy="118249"/>
              </a:xfrm>
              <a:custGeom>
                <a:avLst/>
                <a:gdLst/>
                <a:ahLst/>
                <a:cxnLst/>
                <a:rect l="l" t="t" r="r" b="b"/>
                <a:pathLst>
                  <a:path w="2008" h="2325" extrusionOk="0">
                    <a:moveTo>
                      <a:pt x="1968" y="0"/>
                    </a:moveTo>
                    <a:lnTo>
                      <a:pt x="40" y="1915"/>
                    </a:lnTo>
                    <a:lnTo>
                      <a:pt x="0" y="2325"/>
                    </a:lnTo>
                    <a:lnTo>
                      <a:pt x="2008" y="317"/>
                    </a:lnTo>
                    <a:lnTo>
                      <a:pt x="19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5556;p94">
                <a:extLst>
                  <a:ext uri="{FF2B5EF4-FFF2-40B4-BE49-F238E27FC236}">
                    <a16:creationId xmlns:a16="http://schemas.microsoft.com/office/drawing/2014/main" id="{36448C04-D4DD-0C05-BF92-C4CADBF7582E}"/>
                  </a:ext>
                </a:extLst>
              </p:cNvPr>
              <p:cNvSpPr/>
              <p:nvPr/>
            </p:nvSpPr>
            <p:spPr>
              <a:xfrm>
                <a:off x="1210941" y="2071441"/>
                <a:ext cx="116221" cy="132389"/>
              </a:xfrm>
              <a:custGeom>
                <a:avLst/>
                <a:gdLst/>
                <a:ahLst/>
                <a:cxnLst/>
                <a:rect l="l" t="t" r="r" b="b"/>
                <a:pathLst>
                  <a:path w="2285" h="2603" extrusionOk="0">
                    <a:moveTo>
                      <a:pt x="2232" y="1"/>
                    </a:moveTo>
                    <a:lnTo>
                      <a:pt x="40" y="2193"/>
                    </a:lnTo>
                    <a:lnTo>
                      <a:pt x="0" y="2603"/>
                    </a:lnTo>
                    <a:lnTo>
                      <a:pt x="2285" y="318"/>
                    </a:lnTo>
                    <a:lnTo>
                      <a:pt x="22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5557;p94">
                <a:extLst>
                  <a:ext uri="{FF2B5EF4-FFF2-40B4-BE49-F238E27FC236}">
                    <a16:creationId xmlns:a16="http://schemas.microsoft.com/office/drawing/2014/main" id="{790DDF99-C6DC-C6AF-FE04-D90D37AE4D70}"/>
                  </a:ext>
                </a:extLst>
              </p:cNvPr>
              <p:cNvSpPr/>
              <p:nvPr/>
            </p:nvSpPr>
            <p:spPr>
              <a:xfrm>
                <a:off x="1204227" y="2125200"/>
                <a:ext cx="129649" cy="146477"/>
              </a:xfrm>
              <a:custGeom>
                <a:avLst/>
                <a:gdLst/>
                <a:ahLst/>
                <a:cxnLst/>
                <a:rect l="l" t="t" r="r" b="b"/>
                <a:pathLst>
                  <a:path w="2549" h="2880" extrusionOk="0">
                    <a:moveTo>
                      <a:pt x="2509" y="0"/>
                    </a:moveTo>
                    <a:lnTo>
                      <a:pt x="40" y="2470"/>
                    </a:lnTo>
                    <a:lnTo>
                      <a:pt x="0" y="2879"/>
                    </a:lnTo>
                    <a:lnTo>
                      <a:pt x="2549" y="317"/>
                    </a:lnTo>
                    <a:lnTo>
                      <a:pt x="25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5558;p94">
                <a:extLst>
                  <a:ext uri="{FF2B5EF4-FFF2-40B4-BE49-F238E27FC236}">
                    <a16:creationId xmlns:a16="http://schemas.microsoft.com/office/drawing/2014/main" id="{B80C5723-F614-7A2F-433E-BC12B9DD0751}"/>
                  </a:ext>
                </a:extLst>
              </p:cNvPr>
              <p:cNvSpPr/>
              <p:nvPr/>
            </p:nvSpPr>
            <p:spPr>
              <a:xfrm>
                <a:off x="1196801" y="2178908"/>
                <a:ext cx="144500" cy="159955"/>
              </a:xfrm>
              <a:custGeom>
                <a:avLst/>
                <a:gdLst/>
                <a:ahLst/>
                <a:cxnLst/>
                <a:rect l="l" t="t" r="r" b="b"/>
                <a:pathLst>
                  <a:path w="2841" h="3145" extrusionOk="0">
                    <a:moveTo>
                      <a:pt x="2787" y="1"/>
                    </a:moveTo>
                    <a:lnTo>
                      <a:pt x="40" y="2748"/>
                    </a:lnTo>
                    <a:lnTo>
                      <a:pt x="1" y="3144"/>
                    </a:lnTo>
                    <a:lnTo>
                      <a:pt x="2840" y="318"/>
                    </a:lnTo>
                    <a:lnTo>
                      <a:pt x="2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5559;p94">
                <a:extLst>
                  <a:ext uri="{FF2B5EF4-FFF2-40B4-BE49-F238E27FC236}">
                    <a16:creationId xmlns:a16="http://schemas.microsoft.com/office/drawing/2014/main" id="{4F2397D8-1FAE-19D1-E596-7BF8A8CC69E4}"/>
                  </a:ext>
                </a:extLst>
              </p:cNvPr>
              <p:cNvSpPr/>
              <p:nvPr/>
            </p:nvSpPr>
            <p:spPr>
              <a:xfrm>
                <a:off x="1190087" y="2232667"/>
                <a:ext cx="157928" cy="173992"/>
              </a:xfrm>
              <a:custGeom>
                <a:avLst/>
                <a:gdLst/>
                <a:ahLst/>
                <a:cxnLst/>
                <a:rect l="l" t="t" r="r" b="b"/>
                <a:pathLst>
                  <a:path w="3105" h="3421" extrusionOk="0">
                    <a:moveTo>
                      <a:pt x="3065" y="0"/>
                    </a:moveTo>
                    <a:lnTo>
                      <a:pt x="40" y="3011"/>
                    </a:lnTo>
                    <a:lnTo>
                      <a:pt x="1" y="3421"/>
                    </a:lnTo>
                    <a:lnTo>
                      <a:pt x="3104" y="317"/>
                    </a:lnTo>
                    <a:lnTo>
                      <a:pt x="30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5560;p94">
                <a:extLst>
                  <a:ext uri="{FF2B5EF4-FFF2-40B4-BE49-F238E27FC236}">
                    <a16:creationId xmlns:a16="http://schemas.microsoft.com/office/drawing/2014/main" id="{77AC80AE-A3A3-B21D-57AA-EE1DBFDB4E36}"/>
                  </a:ext>
                </a:extLst>
              </p:cNvPr>
              <p:cNvSpPr/>
              <p:nvPr/>
            </p:nvSpPr>
            <p:spPr>
              <a:xfrm>
                <a:off x="1203515" y="2286375"/>
                <a:ext cx="151875" cy="161277"/>
              </a:xfrm>
              <a:custGeom>
                <a:avLst/>
                <a:gdLst/>
                <a:ahLst/>
                <a:cxnLst/>
                <a:rect l="l" t="t" r="r" b="b"/>
                <a:pathLst>
                  <a:path w="2986" h="3171" extrusionOk="0">
                    <a:moveTo>
                      <a:pt x="2933" y="1"/>
                    </a:moveTo>
                    <a:lnTo>
                      <a:pt x="1" y="2933"/>
                    </a:lnTo>
                    <a:lnTo>
                      <a:pt x="120" y="3170"/>
                    </a:lnTo>
                    <a:lnTo>
                      <a:pt x="2986" y="318"/>
                    </a:lnTo>
                    <a:lnTo>
                      <a:pt x="29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5561;p94">
                <a:extLst>
                  <a:ext uri="{FF2B5EF4-FFF2-40B4-BE49-F238E27FC236}">
                    <a16:creationId xmlns:a16="http://schemas.microsoft.com/office/drawing/2014/main" id="{C6E2C5C1-70CA-CEEF-33F8-F75C41842BEE}"/>
                  </a:ext>
                </a:extLst>
              </p:cNvPr>
              <p:cNvSpPr/>
              <p:nvPr/>
            </p:nvSpPr>
            <p:spPr>
              <a:xfrm>
                <a:off x="1224368" y="2339473"/>
                <a:ext cx="137736" cy="148460"/>
              </a:xfrm>
              <a:custGeom>
                <a:avLst/>
                <a:gdLst/>
                <a:ahLst/>
                <a:cxnLst/>
                <a:rect l="l" t="t" r="r" b="b"/>
                <a:pathLst>
                  <a:path w="2708" h="2919" extrusionOk="0">
                    <a:moveTo>
                      <a:pt x="2668" y="0"/>
                    </a:moveTo>
                    <a:lnTo>
                      <a:pt x="0" y="2681"/>
                    </a:lnTo>
                    <a:lnTo>
                      <a:pt x="119" y="2919"/>
                    </a:lnTo>
                    <a:lnTo>
                      <a:pt x="2708" y="330"/>
                    </a:lnTo>
                    <a:lnTo>
                      <a:pt x="2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5562;p94">
                <a:extLst>
                  <a:ext uri="{FF2B5EF4-FFF2-40B4-BE49-F238E27FC236}">
                    <a16:creationId xmlns:a16="http://schemas.microsoft.com/office/drawing/2014/main" id="{09D3FB3B-91F4-F69F-BEE8-C0FBD0E30844}"/>
                  </a:ext>
                </a:extLst>
              </p:cNvPr>
              <p:cNvSpPr/>
              <p:nvPr/>
            </p:nvSpPr>
            <p:spPr>
              <a:xfrm>
                <a:off x="1245171" y="2393181"/>
                <a:ext cx="124308" cy="135084"/>
              </a:xfrm>
              <a:custGeom>
                <a:avLst/>
                <a:gdLst/>
                <a:ahLst/>
                <a:cxnLst/>
                <a:rect l="l" t="t" r="r" b="b"/>
                <a:pathLst>
                  <a:path w="2444" h="2656" extrusionOk="0">
                    <a:moveTo>
                      <a:pt x="2404" y="1"/>
                    </a:moveTo>
                    <a:lnTo>
                      <a:pt x="1" y="2404"/>
                    </a:lnTo>
                    <a:lnTo>
                      <a:pt x="120" y="2655"/>
                    </a:lnTo>
                    <a:lnTo>
                      <a:pt x="2444" y="331"/>
                    </a:lnTo>
                    <a:lnTo>
                      <a:pt x="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5563;p94">
                <a:extLst>
                  <a:ext uri="{FF2B5EF4-FFF2-40B4-BE49-F238E27FC236}">
                    <a16:creationId xmlns:a16="http://schemas.microsoft.com/office/drawing/2014/main" id="{87A09579-F16A-CDEC-3973-87824F2A5709}"/>
                  </a:ext>
                </a:extLst>
              </p:cNvPr>
              <p:cNvSpPr/>
              <p:nvPr/>
            </p:nvSpPr>
            <p:spPr>
              <a:xfrm>
                <a:off x="1265313" y="2481169"/>
                <a:ext cx="74615" cy="86716"/>
              </a:xfrm>
              <a:custGeom>
                <a:avLst/>
                <a:gdLst/>
                <a:ahLst/>
                <a:cxnLst/>
                <a:rect l="l" t="t" r="r" b="b"/>
                <a:pathLst>
                  <a:path w="1467" h="1705" extrusionOk="0">
                    <a:moveTo>
                      <a:pt x="1467" y="1"/>
                    </a:moveTo>
                    <a:lnTo>
                      <a:pt x="1" y="1467"/>
                    </a:lnTo>
                    <a:lnTo>
                      <a:pt x="133" y="1704"/>
                    </a:lnTo>
                    <a:lnTo>
                      <a:pt x="1216" y="622"/>
                    </a:lnTo>
                    <a:lnTo>
                      <a:pt x="1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5564;p94">
                <a:extLst>
                  <a:ext uri="{FF2B5EF4-FFF2-40B4-BE49-F238E27FC236}">
                    <a16:creationId xmlns:a16="http://schemas.microsoft.com/office/drawing/2014/main" id="{2FB85988-B727-D33B-6C28-850C59980D14}"/>
                  </a:ext>
                </a:extLst>
              </p:cNvPr>
              <p:cNvSpPr/>
              <p:nvPr/>
            </p:nvSpPr>
            <p:spPr>
              <a:xfrm>
                <a:off x="1250563" y="1794711"/>
                <a:ext cx="40995" cy="45062"/>
              </a:xfrm>
              <a:custGeom>
                <a:avLst/>
                <a:gdLst/>
                <a:ahLst/>
                <a:cxnLst/>
                <a:rect l="l" t="t" r="r" b="b"/>
                <a:pathLst>
                  <a:path w="806" h="886" extrusionOk="0">
                    <a:moveTo>
                      <a:pt x="740" y="1"/>
                    </a:moveTo>
                    <a:lnTo>
                      <a:pt x="383" y="555"/>
                    </a:lnTo>
                    <a:lnTo>
                      <a:pt x="40" y="27"/>
                    </a:lnTo>
                    <a:lnTo>
                      <a:pt x="0" y="397"/>
                    </a:lnTo>
                    <a:lnTo>
                      <a:pt x="397" y="886"/>
                    </a:lnTo>
                    <a:lnTo>
                      <a:pt x="806" y="476"/>
                    </a:lnTo>
                    <a:lnTo>
                      <a:pt x="7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5565;p94">
                <a:extLst>
                  <a:ext uri="{FF2B5EF4-FFF2-40B4-BE49-F238E27FC236}">
                    <a16:creationId xmlns:a16="http://schemas.microsoft.com/office/drawing/2014/main" id="{2D3136D1-8BCF-5202-FF1E-FB3BB3CD3D8F}"/>
                  </a:ext>
                </a:extLst>
              </p:cNvPr>
              <p:cNvSpPr/>
              <p:nvPr/>
            </p:nvSpPr>
            <p:spPr>
              <a:xfrm>
                <a:off x="1222334" y="1691974"/>
                <a:ext cx="93434" cy="131015"/>
              </a:xfrm>
              <a:custGeom>
                <a:avLst/>
                <a:gdLst/>
                <a:ahLst/>
                <a:cxnLst/>
                <a:rect l="l" t="t" r="r" b="b"/>
                <a:pathLst>
                  <a:path w="1837" h="2576" extrusionOk="0">
                    <a:moveTo>
                      <a:pt x="938" y="0"/>
                    </a:moveTo>
                    <a:lnTo>
                      <a:pt x="1" y="1176"/>
                    </a:lnTo>
                    <a:lnTo>
                      <a:pt x="938" y="2575"/>
                    </a:lnTo>
                    <a:lnTo>
                      <a:pt x="1836" y="1176"/>
                    </a:lnTo>
                    <a:lnTo>
                      <a:pt x="9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5566;p94">
                <a:extLst>
                  <a:ext uri="{FF2B5EF4-FFF2-40B4-BE49-F238E27FC236}">
                    <a16:creationId xmlns:a16="http://schemas.microsoft.com/office/drawing/2014/main" id="{D2DEBC19-AC7A-E013-4041-AC6A85CEDF52}"/>
                  </a:ext>
                </a:extLst>
              </p:cNvPr>
              <p:cNvSpPr/>
              <p:nvPr/>
            </p:nvSpPr>
            <p:spPr>
              <a:xfrm>
                <a:off x="1100111" y="1651795"/>
                <a:ext cx="313466" cy="148359"/>
              </a:xfrm>
              <a:custGeom>
                <a:avLst/>
                <a:gdLst/>
                <a:ahLst/>
                <a:cxnLst/>
                <a:rect l="l" t="t" r="r" b="b"/>
                <a:pathLst>
                  <a:path w="6163" h="2917" extrusionOk="0">
                    <a:moveTo>
                      <a:pt x="137" y="1"/>
                    </a:moveTo>
                    <a:cubicBezTo>
                      <a:pt x="122" y="1"/>
                      <a:pt x="107" y="4"/>
                      <a:pt x="93" y="11"/>
                    </a:cubicBezTo>
                    <a:cubicBezTo>
                      <a:pt x="40" y="37"/>
                      <a:pt x="0" y="103"/>
                      <a:pt x="26" y="156"/>
                    </a:cubicBezTo>
                    <a:cubicBezTo>
                      <a:pt x="66" y="236"/>
                      <a:pt x="858" y="2150"/>
                      <a:pt x="1783" y="2903"/>
                    </a:cubicBezTo>
                    <a:cubicBezTo>
                      <a:pt x="1809" y="2916"/>
                      <a:pt x="1836" y="2916"/>
                      <a:pt x="1862" y="2916"/>
                    </a:cubicBezTo>
                    <a:lnTo>
                      <a:pt x="1875" y="2916"/>
                    </a:lnTo>
                    <a:cubicBezTo>
                      <a:pt x="1902" y="2916"/>
                      <a:pt x="1928" y="2890"/>
                      <a:pt x="1941" y="2877"/>
                    </a:cubicBezTo>
                    <a:lnTo>
                      <a:pt x="3341" y="975"/>
                    </a:lnTo>
                    <a:lnTo>
                      <a:pt x="4675" y="2864"/>
                    </a:lnTo>
                    <a:cubicBezTo>
                      <a:pt x="4688" y="2903"/>
                      <a:pt x="4728" y="2916"/>
                      <a:pt x="4768" y="2916"/>
                    </a:cubicBezTo>
                    <a:cubicBezTo>
                      <a:pt x="4807" y="2916"/>
                      <a:pt x="4834" y="2890"/>
                      <a:pt x="4860" y="2864"/>
                    </a:cubicBezTo>
                    <a:cubicBezTo>
                      <a:pt x="4860" y="2850"/>
                      <a:pt x="5560" y="1609"/>
                      <a:pt x="6128" y="473"/>
                    </a:cubicBezTo>
                    <a:cubicBezTo>
                      <a:pt x="6163" y="386"/>
                      <a:pt x="6095" y="317"/>
                      <a:pt x="6025" y="317"/>
                    </a:cubicBezTo>
                    <a:cubicBezTo>
                      <a:pt x="5989" y="317"/>
                      <a:pt x="5952" y="336"/>
                      <a:pt x="5930" y="381"/>
                    </a:cubicBezTo>
                    <a:cubicBezTo>
                      <a:pt x="5481" y="1266"/>
                      <a:pt x="4953" y="2243"/>
                      <a:pt x="4754" y="2599"/>
                    </a:cubicBezTo>
                    <a:lnTo>
                      <a:pt x="3434" y="724"/>
                    </a:lnTo>
                    <a:cubicBezTo>
                      <a:pt x="3407" y="698"/>
                      <a:pt x="3381" y="685"/>
                      <a:pt x="3341" y="685"/>
                    </a:cubicBezTo>
                    <a:cubicBezTo>
                      <a:pt x="3302" y="685"/>
                      <a:pt x="3275" y="698"/>
                      <a:pt x="3249" y="724"/>
                    </a:cubicBezTo>
                    <a:lnTo>
                      <a:pt x="1836" y="2652"/>
                    </a:lnTo>
                    <a:cubicBezTo>
                      <a:pt x="977" y="1900"/>
                      <a:pt x="225" y="90"/>
                      <a:pt x="225" y="64"/>
                    </a:cubicBezTo>
                    <a:cubicBezTo>
                      <a:pt x="215" y="25"/>
                      <a:pt x="177" y="1"/>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5567;p94">
                <a:extLst>
                  <a:ext uri="{FF2B5EF4-FFF2-40B4-BE49-F238E27FC236}">
                    <a16:creationId xmlns:a16="http://schemas.microsoft.com/office/drawing/2014/main" id="{AEFAF491-D7E9-F0F1-CB84-C76234F2D387}"/>
                  </a:ext>
                </a:extLst>
              </p:cNvPr>
              <p:cNvSpPr/>
              <p:nvPr/>
            </p:nvSpPr>
            <p:spPr>
              <a:xfrm>
                <a:off x="1264652" y="1662424"/>
                <a:ext cx="10783" cy="35653"/>
              </a:xfrm>
              <a:custGeom>
                <a:avLst/>
                <a:gdLst/>
                <a:ahLst/>
                <a:cxnLst/>
                <a:rect l="l" t="t" r="r" b="b"/>
                <a:pathLst>
                  <a:path w="212" h="701" extrusionOk="0">
                    <a:moveTo>
                      <a:pt x="106" y="0"/>
                    </a:moveTo>
                    <a:cubicBezTo>
                      <a:pt x="53" y="0"/>
                      <a:pt x="1" y="40"/>
                      <a:pt x="1" y="106"/>
                    </a:cubicBezTo>
                    <a:lnTo>
                      <a:pt x="1" y="581"/>
                    </a:lnTo>
                    <a:cubicBezTo>
                      <a:pt x="1" y="647"/>
                      <a:pt x="53" y="700"/>
                      <a:pt x="106" y="700"/>
                    </a:cubicBezTo>
                    <a:cubicBezTo>
                      <a:pt x="172" y="700"/>
                      <a:pt x="212" y="647"/>
                      <a:pt x="212" y="581"/>
                    </a:cubicBezTo>
                    <a:lnTo>
                      <a:pt x="212" y="106"/>
                    </a:lnTo>
                    <a:cubicBezTo>
                      <a:pt x="212" y="40"/>
                      <a:pt x="172"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5568;p94">
                <a:extLst>
                  <a:ext uri="{FF2B5EF4-FFF2-40B4-BE49-F238E27FC236}">
                    <a16:creationId xmlns:a16="http://schemas.microsoft.com/office/drawing/2014/main" id="{7F40A4E7-094E-743F-27F6-1496AD58D142}"/>
                  </a:ext>
                </a:extLst>
              </p:cNvPr>
              <p:cNvSpPr/>
              <p:nvPr/>
            </p:nvSpPr>
            <p:spPr>
              <a:xfrm>
                <a:off x="1345930" y="1229860"/>
                <a:ext cx="109558" cy="121606"/>
              </a:xfrm>
              <a:custGeom>
                <a:avLst/>
                <a:gdLst/>
                <a:ahLst/>
                <a:cxnLst/>
                <a:rect l="l" t="t" r="r" b="b"/>
                <a:pathLst>
                  <a:path w="2154" h="2391" extrusionOk="0">
                    <a:moveTo>
                      <a:pt x="40" y="0"/>
                    </a:moveTo>
                    <a:lnTo>
                      <a:pt x="40" y="0"/>
                    </a:lnTo>
                    <a:cubicBezTo>
                      <a:pt x="1" y="568"/>
                      <a:pt x="1401" y="2391"/>
                      <a:pt x="1401" y="2391"/>
                    </a:cubicBezTo>
                    <a:cubicBezTo>
                      <a:pt x="2153" y="185"/>
                      <a:pt x="41" y="0"/>
                      <a:pt x="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5569;p94">
                <a:extLst>
                  <a:ext uri="{FF2B5EF4-FFF2-40B4-BE49-F238E27FC236}">
                    <a16:creationId xmlns:a16="http://schemas.microsoft.com/office/drawing/2014/main" id="{868C294B-D70D-0765-F61A-5D418ECFAC46}"/>
                  </a:ext>
                </a:extLst>
              </p:cNvPr>
              <p:cNvSpPr/>
              <p:nvPr/>
            </p:nvSpPr>
            <p:spPr>
              <a:xfrm>
                <a:off x="1149804" y="1230420"/>
                <a:ext cx="272776" cy="360852"/>
              </a:xfrm>
              <a:custGeom>
                <a:avLst/>
                <a:gdLst/>
                <a:ahLst/>
                <a:cxnLst/>
                <a:rect l="l" t="t" r="r" b="b"/>
                <a:pathLst>
                  <a:path w="5363" h="7095" extrusionOk="0">
                    <a:moveTo>
                      <a:pt x="2744" y="1"/>
                    </a:moveTo>
                    <a:cubicBezTo>
                      <a:pt x="2427" y="1"/>
                      <a:pt x="2095" y="32"/>
                      <a:pt x="1757" y="95"/>
                    </a:cubicBezTo>
                    <a:cubicBezTo>
                      <a:pt x="0" y="438"/>
                      <a:pt x="238" y="2287"/>
                      <a:pt x="238" y="2287"/>
                    </a:cubicBezTo>
                    <a:lnTo>
                      <a:pt x="291" y="3304"/>
                    </a:lnTo>
                    <a:lnTo>
                      <a:pt x="397" y="5232"/>
                    </a:lnTo>
                    <a:lnTo>
                      <a:pt x="423" y="5602"/>
                    </a:lnTo>
                    <a:cubicBezTo>
                      <a:pt x="476" y="5668"/>
                      <a:pt x="1717" y="7094"/>
                      <a:pt x="3540" y="7094"/>
                    </a:cubicBezTo>
                    <a:cubicBezTo>
                      <a:pt x="5362" y="7094"/>
                      <a:pt x="5362" y="5338"/>
                      <a:pt x="5362" y="5338"/>
                    </a:cubicBezTo>
                    <a:lnTo>
                      <a:pt x="5323" y="3951"/>
                    </a:lnTo>
                    <a:lnTo>
                      <a:pt x="5309" y="3502"/>
                    </a:lnTo>
                    <a:lnTo>
                      <a:pt x="5257" y="1666"/>
                    </a:lnTo>
                    <a:cubicBezTo>
                      <a:pt x="5230" y="1349"/>
                      <a:pt x="5111" y="1046"/>
                      <a:pt x="4913" y="808"/>
                    </a:cubicBezTo>
                    <a:cubicBezTo>
                      <a:pt x="4887" y="782"/>
                      <a:pt x="4874" y="755"/>
                      <a:pt x="4847" y="742"/>
                    </a:cubicBezTo>
                    <a:cubicBezTo>
                      <a:pt x="4400" y="246"/>
                      <a:pt x="3630" y="1"/>
                      <a:pt x="274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5570;p94">
                <a:extLst>
                  <a:ext uri="{FF2B5EF4-FFF2-40B4-BE49-F238E27FC236}">
                    <a16:creationId xmlns:a16="http://schemas.microsoft.com/office/drawing/2014/main" id="{796CA73A-6188-CB26-FFF1-4C43ECA69B0A}"/>
                  </a:ext>
                </a:extLst>
              </p:cNvPr>
              <p:cNvSpPr/>
              <p:nvPr/>
            </p:nvSpPr>
            <p:spPr>
              <a:xfrm>
                <a:off x="1248528" y="1317594"/>
                <a:ext cx="65867" cy="33008"/>
              </a:xfrm>
              <a:custGeom>
                <a:avLst/>
                <a:gdLst/>
                <a:ahLst/>
                <a:cxnLst/>
                <a:rect l="l" t="t" r="r" b="b"/>
                <a:pathLst>
                  <a:path w="1295" h="649" extrusionOk="0">
                    <a:moveTo>
                      <a:pt x="1102" y="0"/>
                    </a:moveTo>
                    <a:cubicBezTo>
                      <a:pt x="843" y="0"/>
                      <a:pt x="288" y="45"/>
                      <a:pt x="1" y="401"/>
                    </a:cubicBezTo>
                    <a:cubicBezTo>
                      <a:pt x="69" y="557"/>
                      <a:pt x="216" y="648"/>
                      <a:pt x="374" y="648"/>
                    </a:cubicBezTo>
                    <a:cubicBezTo>
                      <a:pt x="430" y="648"/>
                      <a:pt x="487" y="637"/>
                      <a:pt x="542" y="613"/>
                    </a:cubicBezTo>
                    <a:cubicBezTo>
                      <a:pt x="674" y="560"/>
                      <a:pt x="806" y="507"/>
                      <a:pt x="952" y="481"/>
                    </a:cubicBezTo>
                    <a:cubicBezTo>
                      <a:pt x="1163" y="428"/>
                      <a:pt x="1295" y="216"/>
                      <a:pt x="1242" y="5"/>
                    </a:cubicBezTo>
                    <a:cubicBezTo>
                      <a:pt x="1242" y="5"/>
                      <a:pt x="1188" y="0"/>
                      <a:pt x="1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5571;p94">
                <a:extLst>
                  <a:ext uri="{FF2B5EF4-FFF2-40B4-BE49-F238E27FC236}">
                    <a16:creationId xmlns:a16="http://schemas.microsoft.com/office/drawing/2014/main" id="{F505EAFF-B5B8-618A-6CB1-390FC693DDAD}"/>
                  </a:ext>
                </a:extLst>
              </p:cNvPr>
              <p:cNvSpPr/>
              <p:nvPr/>
            </p:nvSpPr>
            <p:spPr>
              <a:xfrm>
                <a:off x="1350660" y="1317594"/>
                <a:ext cx="65867" cy="33008"/>
              </a:xfrm>
              <a:custGeom>
                <a:avLst/>
                <a:gdLst/>
                <a:ahLst/>
                <a:cxnLst/>
                <a:rect l="l" t="t" r="r" b="b"/>
                <a:pathLst>
                  <a:path w="1295" h="649" extrusionOk="0">
                    <a:moveTo>
                      <a:pt x="193" y="0"/>
                    </a:moveTo>
                    <a:cubicBezTo>
                      <a:pt x="107" y="0"/>
                      <a:pt x="53" y="5"/>
                      <a:pt x="53" y="5"/>
                    </a:cubicBezTo>
                    <a:cubicBezTo>
                      <a:pt x="0" y="216"/>
                      <a:pt x="132" y="428"/>
                      <a:pt x="343" y="481"/>
                    </a:cubicBezTo>
                    <a:cubicBezTo>
                      <a:pt x="489" y="507"/>
                      <a:pt x="621" y="560"/>
                      <a:pt x="753" y="613"/>
                    </a:cubicBezTo>
                    <a:cubicBezTo>
                      <a:pt x="808" y="637"/>
                      <a:pt x="866" y="648"/>
                      <a:pt x="921" y="648"/>
                    </a:cubicBezTo>
                    <a:cubicBezTo>
                      <a:pt x="1079" y="648"/>
                      <a:pt x="1226" y="557"/>
                      <a:pt x="1294" y="401"/>
                    </a:cubicBezTo>
                    <a:cubicBezTo>
                      <a:pt x="1007" y="45"/>
                      <a:pt x="452" y="0"/>
                      <a:pt x="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5572;p94">
                <a:extLst>
                  <a:ext uri="{FF2B5EF4-FFF2-40B4-BE49-F238E27FC236}">
                    <a16:creationId xmlns:a16="http://schemas.microsoft.com/office/drawing/2014/main" id="{5C367E3C-EE75-9DCE-AF68-AEA4DE131B3B}"/>
                  </a:ext>
                </a:extLst>
              </p:cNvPr>
              <p:cNvSpPr/>
              <p:nvPr/>
            </p:nvSpPr>
            <p:spPr>
              <a:xfrm>
                <a:off x="1238457" y="1407819"/>
                <a:ext cx="59814" cy="24260"/>
              </a:xfrm>
              <a:custGeom>
                <a:avLst/>
                <a:gdLst/>
                <a:ahLst/>
                <a:cxnLst/>
                <a:rect l="l" t="t" r="r" b="b"/>
                <a:pathLst>
                  <a:path w="1176" h="477" extrusionOk="0">
                    <a:moveTo>
                      <a:pt x="595" y="1"/>
                    </a:moveTo>
                    <a:cubicBezTo>
                      <a:pt x="265" y="1"/>
                      <a:pt x="1" y="107"/>
                      <a:pt x="1" y="239"/>
                    </a:cubicBezTo>
                    <a:cubicBezTo>
                      <a:pt x="1" y="371"/>
                      <a:pt x="265" y="476"/>
                      <a:pt x="595" y="476"/>
                    </a:cubicBezTo>
                    <a:cubicBezTo>
                      <a:pt x="912" y="476"/>
                      <a:pt x="1176" y="371"/>
                      <a:pt x="1176" y="239"/>
                    </a:cubicBezTo>
                    <a:cubicBezTo>
                      <a:pt x="1176" y="107"/>
                      <a:pt x="912" y="1"/>
                      <a:pt x="595" y="1"/>
                    </a:cubicBezTo>
                    <a:close/>
                  </a:path>
                </a:pathLst>
              </a:custGeom>
              <a:solidFill>
                <a:srgbClr val="EF8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5573;p94">
                <a:extLst>
                  <a:ext uri="{FF2B5EF4-FFF2-40B4-BE49-F238E27FC236}">
                    <a16:creationId xmlns:a16="http://schemas.microsoft.com/office/drawing/2014/main" id="{00F453E8-4F97-8067-4C6D-68E9EEEDF702}"/>
                  </a:ext>
                </a:extLst>
              </p:cNvPr>
              <p:cNvSpPr/>
              <p:nvPr/>
            </p:nvSpPr>
            <p:spPr>
              <a:xfrm>
                <a:off x="1383568" y="1407819"/>
                <a:ext cx="36977" cy="23599"/>
              </a:xfrm>
              <a:custGeom>
                <a:avLst/>
                <a:gdLst/>
                <a:ahLst/>
                <a:cxnLst/>
                <a:rect l="l" t="t" r="r" b="b"/>
                <a:pathLst>
                  <a:path w="727" h="464" extrusionOk="0">
                    <a:moveTo>
                      <a:pt x="581" y="1"/>
                    </a:moveTo>
                    <a:cubicBezTo>
                      <a:pt x="264" y="1"/>
                      <a:pt x="0" y="107"/>
                      <a:pt x="0" y="239"/>
                    </a:cubicBezTo>
                    <a:cubicBezTo>
                      <a:pt x="0" y="357"/>
                      <a:pt x="251" y="463"/>
                      <a:pt x="581" y="463"/>
                    </a:cubicBezTo>
                    <a:lnTo>
                      <a:pt x="727" y="463"/>
                    </a:lnTo>
                    <a:lnTo>
                      <a:pt x="713" y="1"/>
                    </a:lnTo>
                    <a:close/>
                  </a:path>
                </a:pathLst>
              </a:custGeom>
              <a:solidFill>
                <a:srgbClr val="EF8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5574;p94">
                <a:extLst>
                  <a:ext uri="{FF2B5EF4-FFF2-40B4-BE49-F238E27FC236}">
                    <a16:creationId xmlns:a16="http://schemas.microsoft.com/office/drawing/2014/main" id="{54A4DBF0-AE71-697C-179E-AB0D1CC30D87}"/>
                  </a:ext>
                </a:extLst>
              </p:cNvPr>
              <p:cNvSpPr/>
              <p:nvPr/>
            </p:nvSpPr>
            <p:spPr>
              <a:xfrm>
                <a:off x="1278791" y="1368199"/>
                <a:ext cx="18158" cy="32296"/>
              </a:xfrm>
              <a:custGeom>
                <a:avLst/>
                <a:gdLst/>
                <a:ahLst/>
                <a:cxnLst/>
                <a:rect l="l" t="t" r="r" b="b"/>
                <a:pathLst>
                  <a:path w="357" h="635" extrusionOk="0">
                    <a:moveTo>
                      <a:pt x="172" y="1"/>
                    </a:moveTo>
                    <a:cubicBezTo>
                      <a:pt x="79" y="1"/>
                      <a:pt x="0" y="146"/>
                      <a:pt x="0" y="318"/>
                    </a:cubicBezTo>
                    <a:cubicBezTo>
                      <a:pt x="0" y="489"/>
                      <a:pt x="79" y="635"/>
                      <a:pt x="172" y="635"/>
                    </a:cubicBezTo>
                    <a:cubicBezTo>
                      <a:pt x="277" y="635"/>
                      <a:pt x="357" y="489"/>
                      <a:pt x="357" y="318"/>
                    </a:cubicBezTo>
                    <a:cubicBezTo>
                      <a:pt x="357" y="133"/>
                      <a:pt x="277"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5575;p94">
                <a:extLst>
                  <a:ext uri="{FF2B5EF4-FFF2-40B4-BE49-F238E27FC236}">
                    <a16:creationId xmlns:a16="http://schemas.microsoft.com/office/drawing/2014/main" id="{FE1D7C07-B451-3F7B-FB4E-9D763B93156A}"/>
                  </a:ext>
                </a:extLst>
              </p:cNvPr>
              <p:cNvSpPr/>
              <p:nvPr/>
            </p:nvSpPr>
            <p:spPr>
              <a:xfrm>
                <a:off x="1368767" y="1368199"/>
                <a:ext cx="18209" cy="32296"/>
              </a:xfrm>
              <a:custGeom>
                <a:avLst/>
                <a:gdLst/>
                <a:ahLst/>
                <a:cxnLst/>
                <a:rect l="l" t="t" r="r" b="b"/>
                <a:pathLst>
                  <a:path w="358" h="635" extrusionOk="0">
                    <a:moveTo>
                      <a:pt x="172" y="1"/>
                    </a:moveTo>
                    <a:cubicBezTo>
                      <a:pt x="80" y="1"/>
                      <a:pt x="1" y="146"/>
                      <a:pt x="1" y="318"/>
                    </a:cubicBezTo>
                    <a:cubicBezTo>
                      <a:pt x="1" y="489"/>
                      <a:pt x="80" y="635"/>
                      <a:pt x="172" y="635"/>
                    </a:cubicBezTo>
                    <a:cubicBezTo>
                      <a:pt x="278" y="635"/>
                      <a:pt x="357" y="489"/>
                      <a:pt x="357" y="318"/>
                    </a:cubicBezTo>
                    <a:cubicBezTo>
                      <a:pt x="357" y="133"/>
                      <a:pt x="265"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5576;p94">
                <a:extLst>
                  <a:ext uri="{FF2B5EF4-FFF2-40B4-BE49-F238E27FC236}">
                    <a16:creationId xmlns:a16="http://schemas.microsoft.com/office/drawing/2014/main" id="{9B36BE83-E56B-CCA0-6482-1A21BC1DDFE5}"/>
                  </a:ext>
                </a:extLst>
              </p:cNvPr>
              <p:cNvSpPr/>
              <p:nvPr/>
            </p:nvSpPr>
            <p:spPr>
              <a:xfrm>
                <a:off x="1293541" y="1438234"/>
                <a:ext cx="97453" cy="34127"/>
              </a:xfrm>
              <a:custGeom>
                <a:avLst/>
                <a:gdLst/>
                <a:ahLst/>
                <a:cxnLst/>
                <a:rect l="l" t="t" r="r" b="b"/>
                <a:pathLst>
                  <a:path w="1916" h="671" extrusionOk="0">
                    <a:moveTo>
                      <a:pt x="96" y="1"/>
                    </a:moveTo>
                    <a:cubicBezTo>
                      <a:pt x="43" y="1"/>
                      <a:pt x="0" y="66"/>
                      <a:pt x="40" y="116"/>
                    </a:cubicBezTo>
                    <a:cubicBezTo>
                      <a:pt x="40" y="129"/>
                      <a:pt x="568" y="671"/>
                      <a:pt x="1216" y="671"/>
                    </a:cubicBezTo>
                    <a:cubicBezTo>
                      <a:pt x="1453" y="671"/>
                      <a:pt x="1691" y="605"/>
                      <a:pt x="1876" y="459"/>
                    </a:cubicBezTo>
                    <a:cubicBezTo>
                      <a:pt x="1915" y="433"/>
                      <a:pt x="1915" y="393"/>
                      <a:pt x="1889" y="354"/>
                    </a:cubicBezTo>
                    <a:cubicBezTo>
                      <a:pt x="1881" y="337"/>
                      <a:pt x="1858" y="326"/>
                      <a:pt x="1835" y="326"/>
                    </a:cubicBezTo>
                    <a:cubicBezTo>
                      <a:pt x="1821" y="326"/>
                      <a:pt x="1807" y="330"/>
                      <a:pt x="1797" y="341"/>
                    </a:cubicBezTo>
                    <a:cubicBezTo>
                      <a:pt x="1597" y="481"/>
                      <a:pt x="1397" y="534"/>
                      <a:pt x="1208" y="534"/>
                    </a:cubicBezTo>
                    <a:cubicBezTo>
                      <a:pt x="634" y="534"/>
                      <a:pt x="166" y="43"/>
                      <a:pt x="146" y="24"/>
                    </a:cubicBezTo>
                    <a:cubicBezTo>
                      <a:pt x="130" y="8"/>
                      <a:pt x="112" y="1"/>
                      <a:pt x="96"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5577;p94">
                <a:extLst>
                  <a:ext uri="{FF2B5EF4-FFF2-40B4-BE49-F238E27FC236}">
                    <a16:creationId xmlns:a16="http://schemas.microsoft.com/office/drawing/2014/main" id="{6BD12D95-024C-473F-6A8E-B6FB5916343D}"/>
                  </a:ext>
                </a:extLst>
              </p:cNvPr>
              <p:cNvSpPr/>
              <p:nvPr/>
            </p:nvSpPr>
            <p:spPr>
              <a:xfrm>
                <a:off x="1169946" y="1479023"/>
                <a:ext cx="30263" cy="36314"/>
              </a:xfrm>
              <a:custGeom>
                <a:avLst/>
                <a:gdLst/>
                <a:ahLst/>
                <a:cxnLst/>
                <a:rect l="l" t="t" r="r" b="b"/>
                <a:pathLst>
                  <a:path w="595" h="714" extrusionOk="0">
                    <a:moveTo>
                      <a:pt x="595" y="1"/>
                    </a:moveTo>
                    <a:lnTo>
                      <a:pt x="595" y="1"/>
                    </a:lnTo>
                    <a:cubicBezTo>
                      <a:pt x="436" y="159"/>
                      <a:pt x="225" y="278"/>
                      <a:pt x="1" y="344"/>
                    </a:cubicBezTo>
                    <a:lnTo>
                      <a:pt x="27" y="714"/>
                    </a:lnTo>
                    <a:cubicBezTo>
                      <a:pt x="357" y="555"/>
                      <a:pt x="582" y="14"/>
                      <a:pt x="595"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5578;p94">
                <a:extLst>
                  <a:ext uri="{FF2B5EF4-FFF2-40B4-BE49-F238E27FC236}">
                    <a16:creationId xmlns:a16="http://schemas.microsoft.com/office/drawing/2014/main" id="{455E70CB-32A4-B939-36C9-69BBEF1B7F73}"/>
                  </a:ext>
                </a:extLst>
              </p:cNvPr>
              <p:cNvSpPr/>
              <p:nvPr/>
            </p:nvSpPr>
            <p:spPr>
              <a:xfrm>
                <a:off x="1103163" y="1392053"/>
                <a:ext cx="80922" cy="104314"/>
              </a:xfrm>
              <a:custGeom>
                <a:avLst/>
                <a:gdLst/>
                <a:ahLst/>
                <a:cxnLst/>
                <a:rect l="l" t="t" r="r" b="b"/>
                <a:pathLst>
                  <a:path w="1591" h="2051" extrusionOk="0">
                    <a:moveTo>
                      <a:pt x="827" y="0"/>
                    </a:moveTo>
                    <a:cubicBezTo>
                      <a:pt x="670" y="0"/>
                      <a:pt x="508" y="75"/>
                      <a:pt x="363" y="284"/>
                    </a:cubicBezTo>
                    <a:cubicBezTo>
                      <a:pt x="1" y="804"/>
                      <a:pt x="539" y="2050"/>
                      <a:pt x="1232" y="2050"/>
                    </a:cubicBezTo>
                    <a:cubicBezTo>
                      <a:pt x="1348" y="2050"/>
                      <a:pt x="1469" y="2015"/>
                      <a:pt x="1591" y="1935"/>
                    </a:cubicBezTo>
                    <a:lnTo>
                      <a:pt x="1591" y="483"/>
                    </a:lnTo>
                    <a:cubicBezTo>
                      <a:pt x="1591" y="483"/>
                      <a:pt x="1224" y="0"/>
                      <a:pt x="827"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5579;p94">
                <a:extLst>
                  <a:ext uri="{FF2B5EF4-FFF2-40B4-BE49-F238E27FC236}">
                    <a16:creationId xmlns:a16="http://schemas.microsoft.com/office/drawing/2014/main" id="{624C5F81-0D98-A7D7-8E8A-092A57F39102}"/>
                  </a:ext>
                </a:extLst>
              </p:cNvPr>
              <p:cNvSpPr/>
              <p:nvPr/>
            </p:nvSpPr>
            <p:spPr>
              <a:xfrm>
                <a:off x="1136071" y="1416364"/>
                <a:ext cx="46692" cy="60015"/>
              </a:xfrm>
              <a:custGeom>
                <a:avLst/>
                <a:gdLst/>
                <a:ahLst/>
                <a:cxnLst/>
                <a:rect l="l" t="t" r="r" b="b"/>
                <a:pathLst>
                  <a:path w="918" h="1180" extrusionOk="0">
                    <a:moveTo>
                      <a:pt x="99" y="1"/>
                    </a:moveTo>
                    <a:cubicBezTo>
                      <a:pt x="26" y="1"/>
                      <a:pt x="1" y="101"/>
                      <a:pt x="72" y="137"/>
                    </a:cubicBezTo>
                    <a:cubicBezTo>
                      <a:pt x="455" y="308"/>
                      <a:pt x="719" y="691"/>
                      <a:pt x="772" y="1114"/>
                    </a:cubicBezTo>
                    <a:cubicBezTo>
                      <a:pt x="772" y="1154"/>
                      <a:pt x="799" y="1180"/>
                      <a:pt x="838" y="1180"/>
                    </a:cubicBezTo>
                    <a:lnTo>
                      <a:pt x="851" y="1180"/>
                    </a:lnTo>
                    <a:cubicBezTo>
                      <a:pt x="891" y="1167"/>
                      <a:pt x="917" y="1140"/>
                      <a:pt x="917" y="1101"/>
                    </a:cubicBezTo>
                    <a:cubicBezTo>
                      <a:pt x="865" y="612"/>
                      <a:pt x="561" y="203"/>
                      <a:pt x="125" y="5"/>
                    </a:cubicBezTo>
                    <a:cubicBezTo>
                      <a:pt x="116" y="2"/>
                      <a:pt x="107" y="1"/>
                      <a:pt x="99"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5580;p94">
                <a:extLst>
                  <a:ext uri="{FF2B5EF4-FFF2-40B4-BE49-F238E27FC236}">
                    <a16:creationId xmlns:a16="http://schemas.microsoft.com/office/drawing/2014/main" id="{53098F47-222F-419F-9E34-56C8A6079CBD}"/>
                  </a:ext>
                </a:extLst>
              </p:cNvPr>
              <p:cNvSpPr/>
              <p:nvPr/>
            </p:nvSpPr>
            <p:spPr>
              <a:xfrm>
                <a:off x="1140394" y="1438284"/>
                <a:ext cx="30924" cy="15970"/>
              </a:xfrm>
              <a:custGeom>
                <a:avLst/>
                <a:gdLst/>
                <a:ahLst/>
                <a:cxnLst/>
                <a:rect l="l" t="t" r="r" b="b"/>
                <a:pathLst>
                  <a:path w="608" h="314" extrusionOk="0">
                    <a:moveTo>
                      <a:pt x="463" y="0"/>
                    </a:moveTo>
                    <a:cubicBezTo>
                      <a:pt x="262" y="0"/>
                      <a:pt x="63" y="158"/>
                      <a:pt x="40" y="181"/>
                    </a:cubicBezTo>
                    <a:cubicBezTo>
                      <a:pt x="0" y="207"/>
                      <a:pt x="0" y="247"/>
                      <a:pt x="27" y="287"/>
                    </a:cubicBezTo>
                    <a:cubicBezTo>
                      <a:pt x="40" y="300"/>
                      <a:pt x="53" y="313"/>
                      <a:pt x="80" y="313"/>
                    </a:cubicBezTo>
                    <a:cubicBezTo>
                      <a:pt x="93" y="313"/>
                      <a:pt x="106" y="313"/>
                      <a:pt x="133" y="300"/>
                    </a:cubicBezTo>
                    <a:cubicBezTo>
                      <a:pt x="180" y="252"/>
                      <a:pt x="346" y="151"/>
                      <a:pt x="465" y="151"/>
                    </a:cubicBezTo>
                    <a:cubicBezTo>
                      <a:pt x="478" y="151"/>
                      <a:pt x="491" y="152"/>
                      <a:pt x="502" y="155"/>
                    </a:cubicBezTo>
                    <a:cubicBezTo>
                      <a:pt x="509" y="157"/>
                      <a:pt x="516" y="158"/>
                      <a:pt x="523" y="158"/>
                    </a:cubicBezTo>
                    <a:cubicBezTo>
                      <a:pt x="555" y="158"/>
                      <a:pt x="584" y="134"/>
                      <a:pt x="595" y="102"/>
                    </a:cubicBezTo>
                    <a:cubicBezTo>
                      <a:pt x="608" y="62"/>
                      <a:pt x="582" y="23"/>
                      <a:pt x="542" y="9"/>
                    </a:cubicBezTo>
                    <a:cubicBezTo>
                      <a:pt x="516" y="3"/>
                      <a:pt x="489" y="0"/>
                      <a:pt x="463"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5581;p94">
                <a:extLst>
                  <a:ext uri="{FF2B5EF4-FFF2-40B4-BE49-F238E27FC236}">
                    <a16:creationId xmlns:a16="http://schemas.microsoft.com/office/drawing/2014/main" id="{A335B588-64A9-22DD-595B-D5F2DF6C1B8E}"/>
                  </a:ext>
                </a:extLst>
              </p:cNvPr>
              <p:cNvSpPr/>
              <p:nvPr/>
            </p:nvSpPr>
            <p:spPr>
              <a:xfrm>
                <a:off x="1331841" y="1345109"/>
                <a:ext cx="38350" cy="84326"/>
              </a:xfrm>
              <a:custGeom>
                <a:avLst/>
                <a:gdLst/>
                <a:ahLst/>
                <a:cxnLst/>
                <a:rect l="l" t="t" r="r" b="b"/>
                <a:pathLst>
                  <a:path w="754" h="1658" extrusionOk="0">
                    <a:moveTo>
                      <a:pt x="83" y="1"/>
                    </a:moveTo>
                    <a:cubicBezTo>
                      <a:pt x="73" y="1"/>
                      <a:pt x="63" y="2"/>
                      <a:pt x="53" y="6"/>
                    </a:cubicBezTo>
                    <a:cubicBezTo>
                      <a:pt x="27" y="32"/>
                      <a:pt x="0" y="72"/>
                      <a:pt x="27" y="111"/>
                    </a:cubicBezTo>
                    <a:cubicBezTo>
                      <a:pt x="27" y="111"/>
                      <a:pt x="317" y="719"/>
                      <a:pt x="608" y="1313"/>
                    </a:cubicBezTo>
                    <a:cubicBezTo>
                      <a:pt x="510" y="1436"/>
                      <a:pt x="366" y="1513"/>
                      <a:pt x="209" y="1513"/>
                    </a:cubicBezTo>
                    <a:cubicBezTo>
                      <a:pt x="197" y="1513"/>
                      <a:pt x="184" y="1512"/>
                      <a:pt x="172" y="1511"/>
                    </a:cubicBezTo>
                    <a:cubicBezTo>
                      <a:pt x="66" y="1511"/>
                      <a:pt x="66" y="1656"/>
                      <a:pt x="172" y="1656"/>
                    </a:cubicBezTo>
                    <a:cubicBezTo>
                      <a:pt x="184" y="1657"/>
                      <a:pt x="196" y="1657"/>
                      <a:pt x="208" y="1657"/>
                    </a:cubicBezTo>
                    <a:cubicBezTo>
                      <a:pt x="432" y="1657"/>
                      <a:pt x="640" y="1540"/>
                      <a:pt x="753" y="1340"/>
                    </a:cubicBezTo>
                    <a:cubicBezTo>
                      <a:pt x="753" y="1326"/>
                      <a:pt x="753" y="1300"/>
                      <a:pt x="753" y="1273"/>
                    </a:cubicBezTo>
                    <a:cubicBezTo>
                      <a:pt x="449" y="679"/>
                      <a:pt x="159" y="45"/>
                      <a:pt x="159" y="45"/>
                    </a:cubicBezTo>
                    <a:cubicBezTo>
                      <a:pt x="139" y="16"/>
                      <a:pt x="112" y="1"/>
                      <a:pt x="83"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5582;p94">
                <a:extLst>
                  <a:ext uri="{FF2B5EF4-FFF2-40B4-BE49-F238E27FC236}">
                    <a16:creationId xmlns:a16="http://schemas.microsoft.com/office/drawing/2014/main" id="{8EE3C16D-8979-6351-B31E-AB415BB2A831}"/>
                  </a:ext>
                </a:extLst>
              </p:cNvPr>
              <p:cNvSpPr/>
              <p:nvPr/>
            </p:nvSpPr>
            <p:spPr>
              <a:xfrm>
                <a:off x="997979" y="2008832"/>
                <a:ext cx="46387" cy="21717"/>
              </a:xfrm>
              <a:custGeom>
                <a:avLst/>
                <a:gdLst/>
                <a:ahLst/>
                <a:cxnLst/>
                <a:rect l="l" t="t" r="r" b="b"/>
                <a:pathLst>
                  <a:path w="912" h="427" extrusionOk="0">
                    <a:moveTo>
                      <a:pt x="807" y="0"/>
                    </a:moveTo>
                    <a:cubicBezTo>
                      <a:pt x="798" y="0"/>
                      <a:pt x="789" y="1"/>
                      <a:pt x="780" y="4"/>
                    </a:cubicBezTo>
                    <a:lnTo>
                      <a:pt x="93" y="241"/>
                    </a:lnTo>
                    <a:cubicBezTo>
                      <a:pt x="1" y="268"/>
                      <a:pt x="14" y="400"/>
                      <a:pt x="106" y="426"/>
                    </a:cubicBezTo>
                    <a:lnTo>
                      <a:pt x="106" y="413"/>
                    </a:lnTo>
                    <a:cubicBezTo>
                      <a:pt x="113" y="420"/>
                      <a:pt x="120" y="423"/>
                      <a:pt x="128" y="423"/>
                    </a:cubicBezTo>
                    <a:cubicBezTo>
                      <a:pt x="136" y="423"/>
                      <a:pt x="146" y="420"/>
                      <a:pt x="159" y="413"/>
                    </a:cubicBezTo>
                    <a:lnTo>
                      <a:pt x="833" y="189"/>
                    </a:lnTo>
                    <a:cubicBezTo>
                      <a:pt x="886" y="162"/>
                      <a:pt x="912" y="109"/>
                      <a:pt x="899" y="70"/>
                    </a:cubicBezTo>
                    <a:cubicBezTo>
                      <a:pt x="888" y="26"/>
                      <a:pt x="850"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5583;p94">
                <a:extLst>
                  <a:ext uri="{FF2B5EF4-FFF2-40B4-BE49-F238E27FC236}">
                    <a16:creationId xmlns:a16="http://schemas.microsoft.com/office/drawing/2014/main" id="{81D27418-A684-7989-F383-75F115B1B330}"/>
                  </a:ext>
                </a:extLst>
              </p:cNvPr>
              <p:cNvSpPr/>
              <p:nvPr/>
            </p:nvSpPr>
            <p:spPr>
              <a:xfrm>
                <a:off x="1141717" y="1221316"/>
                <a:ext cx="251973" cy="203389"/>
              </a:xfrm>
              <a:custGeom>
                <a:avLst/>
                <a:gdLst/>
                <a:ahLst/>
                <a:cxnLst/>
                <a:rect l="l" t="t" r="r" b="b"/>
                <a:pathLst>
                  <a:path w="4954" h="3999" extrusionOk="0">
                    <a:moveTo>
                      <a:pt x="2832" y="0"/>
                    </a:moveTo>
                    <a:cubicBezTo>
                      <a:pt x="2499" y="0"/>
                      <a:pt x="2150" y="34"/>
                      <a:pt x="1797" y="102"/>
                    </a:cubicBezTo>
                    <a:cubicBezTo>
                      <a:pt x="1" y="445"/>
                      <a:pt x="239" y="2347"/>
                      <a:pt x="239" y="2347"/>
                    </a:cubicBezTo>
                    <a:lnTo>
                      <a:pt x="291" y="3391"/>
                    </a:lnTo>
                    <a:cubicBezTo>
                      <a:pt x="503" y="3509"/>
                      <a:pt x="674" y="3707"/>
                      <a:pt x="767" y="3932"/>
                    </a:cubicBezTo>
                    <a:lnTo>
                      <a:pt x="1229" y="3998"/>
                    </a:lnTo>
                    <a:cubicBezTo>
                      <a:pt x="1269" y="3549"/>
                      <a:pt x="1229" y="3087"/>
                      <a:pt x="1137" y="2651"/>
                    </a:cubicBezTo>
                    <a:cubicBezTo>
                      <a:pt x="965" y="2070"/>
                      <a:pt x="1718" y="2004"/>
                      <a:pt x="1493" y="1251"/>
                    </a:cubicBezTo>
                    <a:cubicBezTo>
                      <a:pt x="1763" y="1001"/>
                      <a:pt x="2110" y="863"/>
                      <a:pt x="2462" y="863"/>
                    </a:cubicBezTo>
                    <a:cubicBezTo>
                      <a:pt x="2593" y="863"/>
                      <a:pt x="2725" y="882"/>
                      <a:pt x="2853" y="921"/>
                    </a:cubicBezTo>
                    <a:cubicBezTo>
                      <a:pt x="3297" y="1059"/>
                      <a:pt x="3756" y="1161"/>
                      <a:pt x="4139" y="1161"/>
                    </a:cubicBezTo>
                    <a:cubicBezTo>
                      <a:pt x="4452" y="1161"/>
                      <a:pt x="4714" y="1093"/>
                      <a:pt x="4874" y="921"/>
                    </a:cubicBezTo>
                    <a:cubicBezTo>
                      <a:pt x="4914" y="868"/>
                      <a:pt x="4953" y="815"/>
                      <a:pt x="4953" y="749"/>
                    </a:cubicBezTo>
                    <a:cubicBezTo>
                      <a:pt x="4510" y="248"/>
                      <a:pt x="3729" y="0"/>
                      <a:pt x="28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1986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31"/>
        <p:cNvGrpSpPr/>
        <p:nvPr/>
      </p:nvGrpSpPr>
      <p:grpSpPr>
        <a:xfrm>
          <a:off x="0" y="0"/>
          <a:ext cx="0" cy="0"/>
          <a:chOff x="0" y="0"/>
          <a:chExt cx="0" cy="0"/>
        </a:xfrm>
      </p:grpSpPr>
      <p:grpSp>
        <p:nvGrpSpPr>
          <p:cNvPr id="3732" name="Google Shape;3732;p49"/>
          <p:cNvGrpSpPr/>
          <p:nvPr/>
        </p:nvGrpSpPr>
        <p:grpSpPr>
          <a:xfrm>
            <a:off x="5401450" y="1231997"/>
            <a:ext cx="1995950" cy="1275996"/>
            <a:chOff x="5292148" y="1439147"/>
            <a:chExt cx="1995950" cy="1275996"/>
          </a:xfrm>
        </p:grpSpPr>
        <p:grpSp>
          <p:nvGrpSpPr>
            <p:cNvPr id="3733" name="Google Shape;3733;p49"/>
            <p:cNvGrpSpPr/>
            <p:nvPr/>
          </p:nvGrpSpPr>
          <p:grpSpPr>
            <a:xfrm>
              <a:off x="5292148" y="1439147"/>
              <a:ext cx="1995950" cy="1275996"/>
              <a:chOff x="2413900" y="1707875"/>
              <a:chExt cx="835650" cy="534225"/>
            </a:xfrm>
          </p:grpSpPr>
          <p:sp>
            <p:nvSpPr>
              <p:cNvPr id="3734" name="Google Shape;3734;p49"/>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49"/>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49"/>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49"/>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49"/>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49"/>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49"/>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741" name="Google Shape;3741;p49"/>
            <p:cNvSpPr/>
            <p:nvPr/>
          </p:nvSpPr>
          <p:spPr>
            <a:xfrm>
              <a:off x="5500557" y="1646344"/>
              <a:ext cx="1579093" cy="781792"/>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2" name="Google Shape;3742;p49"/>
          <p:cNvGrpSpPr/>
          <p:nvPr/>
        </p:nvGrpSpPr>
        <p:grpSpPr>
          <a:xfrm>
            <a:off x="1746575" y="1232083"/>
            <a:ext cx="1995950" cy="1275996"/>
            <a:chOff x="1637372" y="1439233"/>
            <a:chExt cx="1995950" cy="1275996"/>
          </a:xfrm>
        </p:grpSpPr>
        <p:grpSp>
          <p:nvGrpSpPr>
            <p:cNvPr id="3743" name="Google Shape;3743;p49"/>
            <p:cNvGrpSpPr/>
            <p:nvPr/>
          </p:nvGrpSpPr>
          <p:grpSpPr>
            <a:xfrm>
              <a:off x="1637372" y="1439233"/>
              <a:ext cx="1995950" cy="1275996"/>
              <a:chOff x="2413900" y="1707875"/>
              <a:chExt cx="835650" cy="534225"/>
            </a:xfrm>
          </p:grpSpPr>
          <p:sp>
            <p:nvSpPr>
              <p:cNvPr id="3744" name="Google Shape;3744;p49"/>
              <p:cNvSpPr/>
              <p:nvPr/>
            </p:nvSpPr>
            <p:spPr>
              <a:xfrm>
                <a:off x="2413900" y="2187925"/>
                <a:ext cx="835650" cy="54175"/>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49"/>
              <p:cNvSpPr/>
              <p:nvPr/>
            </p:nvSpPr>
            <p:spPr>
              <a:xfrm>
                <a:off x="2413900" y="1707875"/>
                <a:ext cx="835650" cy="501850"/>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49"/>
              <p:cNvSpPr/>
              <p:nvPr/>
            </p:nvSpPr>
            <p:spPr>
              <a:xfrm>
                <a:off x="3231050" y="1720075"/>
                <a:ext cx="5300" cy="466875"/>
              </a:xfrm>
              <a:custGeom>
                <a:avLst/>
                <a:gdLst/>
                <a:ahLst/>
                <a:cxnLst/>
                <a:rect l="l" t="t" r="r" b="b"/>
                <a:pathLst>
                  <a:path w="212" h="18675" extrusionOk="0">
                    <a:moveTo>
                      <a:pt x="212" y="1"/>
                    </a:moveTo>
                    <a:lnTo>
                      <a:pt x="0" y="318"/>
                    </a:lnTo>
                    <a:lnTo>
                      <a:pt x="0" y="18529"/>
                    </a:lnTo>
                    <a:lnTo>
                      <a:pt x="212" y="18675"/>
                    </a:lnTo>
                    <a:lnTo>
                      <a:pt x="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49"/>
              <p:cNvSpPr/>
              <p:nvPr/>
            </p:nvSpPr>
            <p:spPr>
              <a:xfrm>
                <a:off x="2427100" y="1720075"/>
                <a:ext cx="809250" cy="7950"/>
              </a:xfrm>
              <a:custGeom>
                <a:avLst/>
                <a:gdLst/>
                <a:ahLst/>
                <a:cxnLst/>
                <a:rect l="l" t="t" r="r" b="b"/>
                <a:pathLst>
                  <a:path w="32370" h="318" extrusionOk="0">
                    <a:moveTo>
                      <a:pt x="32370" y="1"/>
                    </a:moveTo>
                    <a:lnTo>
                      <a:pt x="0" y="159"/>
                    </a:lnTo>
                    <a:lnTo>
                      <a:pt x="0" y="318"/>
                    </a:lnTo>
                    <a:lnTo>
                      <a:pt x="32158" y="318"/>
                    </a:lnTo>
                    <a:lnTo>
                      <a:pt x="323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49"/>
              <p:cNvSpPr/>
              <p:nvPr/>
            </p:nvSpPr>
            <p:spPr>
              <a:xfrm>
                <a:off x="2427100" y="1724050"/>
                <a:ext cx="5300" cy="46390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49"/>
              <p:cNvSpPr/>
              <p:nvPr/>
            </p:nvSpPr>
            <p:spPr>
              <a:xfrm>
                <a:off x="2427100" y="2173050"/>
                <a:ext cx="809250" cy="149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49"/>
              <p:cNvSpPr/>
              <p:nvPr/>
            </p:nvSpPr>
            <p:spPr>
              <a:xfrm>
                <a:off x="2432375" y="1728000"/>
                <a:ext cx="798700" cy="455325"/>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3751" name="Google Shape;3751;p49"/>
            <p:cNvSpPr/>
            <p:nvPr/>
          </p:nvSpPr>
          <p:spPr>
            <a:xfrm>
              <a:off x="1845669" y="1646344"/>
              <a:ext cx="1579093" cy="781792"/>
            </a:xfrm>
            <a:custGeom>
              <a:avLst/>
              <a:gdLst/>
              <a:ahLst/>
              <a:cxnLst/>
              <a:rect l="l" t="t" r="r" b="b"/>
              <a:pathLst>
                <a:path w="29425" h="14568" extrusionOk="0">
                  <a:moveTo>
                    <a:pt x="1678" y="1"/>
                  </a:moveTo>
                  <a:lnTo>
                    <a:pt x="0" y="3923"/>
                  </a:lnTo>
                  <a:lnTo>
                    <a:pt x="11543" y="7224"/>
                  </a:lnTo>
                  <a:lnTo>
                    <a:pt x="885" y="12877"/>
                  </a:lnTo>
                  <a:lnTo>
                    <a:pt x="0" y="14567"/>
                  </a:lnTo>
                  <a:lnTo>
                    <a:pt x="29425" y="9245"/>
                  </a:lnTo>
                  <a:lnTo>
                    <a:pt x="16495" y="4874"/>
                  </a:lnTo>
                  <a:lnTo>
                    <a:pt x="29226" y="2391"/>
                  </a:lnTo>
                  <a:lnTo>
                    <a:pt x="29425" y="1546"/>
                  </a:lnTo>
                  <a:lnTo>
                    <a:pt x="16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2" name="Google Shape;3752;p49"/>
          <p:cNvSpPr/>
          <p:nvPr/>
        </p:nvSpPr>
        <p:spPr>
          <a:xfrm>
            <a:off x="1290750" y="2687225"/>
            <a:ext cx="29076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49"/>
          <p:cNvSpPr/>
          <p:nvPr/>
        </p:nvSpPr>
        <p:spPr>
          <a:xfrm>
            <a:off x="4945625" y="2687225"/>
            <a:ext cx="29076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49"/>
          <p:cNvSpPr txBox="1">
            <a:spLocks noGrp="1"/>
          </p:cNvSpPr>
          <p:nvPr>
            <p:ph type="subTitle" idx="3"/>
          </p:nvPr>
        </p:nvSpPr>
        <p:spPr>
          <a:xfrm>
            <a:off x="1360199" y="3319456"/>
            <a:ext cx="6642469" cy="12124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Concideramos muy riesgoso el trabajar sin un sistema de control de versiones, es muy comun que a nivel empresaríal haya perdidas de información y retraso en los tiempos de entrega por la falta de organización del equipo. Con estas herramientas podremos tener un respaldo y una organización intachable a hora de trabajar en equipos grandes. </a:t>
            </a:r>
            <a:endParaRPr dirty="0"/>
          </a:p>
        </p:txBody>
      </p:sp>
      <p:sp>
        <p:nvSpPr>
          <p:cNvPr id="3755" name="Google Shape;3755;p49"/>
          <p:cNvSpPr txBox="1">
            <a:spLocks noGrp="1"/>
          </p:cNvSpPr>
          <p:nvPr>
            <p:ph type="subTitle" idx="1"/>
          </p:nvPr>
        </p:nvSpPr>
        <p:spPr>
          <a:xfrm>
            <a:off x="1360200" y="2765225"/>
            <a:ext cx="2768700" cy="25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Sin git</a:t>
            </a:r>
            <a:endParaRPr dirty="0"/>
          </a:p>
        </p:txBody>
      </p:sp>
      <p:sp>
        <p:nvSpPr>
          <p:cNvPr id="3756" name="Google Shape;3756;p49"/>
          <p:cNvSpPr txBox="1">
            <a:spLocks noGrp="1"/>
          </p:cNvSpPr>
          <p:nvPr>
            <p:ph type="subTitle" idx="2"/>
          </p:nvPr>
        </p:nvSpPr>
        <p:spPr>
          <a:xfrm>
            <a:off x="5015075" y="2765225"/>
            <a:ext cx="2768700" cy="25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 git</a:t>
            </a:r>
            <a:endParaRPr dirty="0"/>
          </a:p>
        </p:txBody>
      </p:sp>
      <p:sp>
        <p:nvSpPr>
          <p:cNvPr id="3806" name="Google Shape;3806;p49"/>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Justificación</a:t>
            </a:r>
            <a:endParaRPr dirty="0"/>
          </a:p>
        </p:txBody>
      </p:sp>
      <p:pic>
        <p:nvPicPr>
          <p:cNvPr id="7170" name="Picture 2" descr="Palomita Y Tache Png : Download original png (112.39 k). - Geko Life">
            <a:extLst>
              <a:ext uri="{FF2B5EF4-FFF2-40B4-BE49-F238E27FC236}">
                <a16:creationId xmlns:a16="http://schemas.microsoft.com/office/drawing/2014/main" id="{7D871F97-B447-1CE4-447F-1F8EB9E6C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769" y="1246492"/>
            <a:ext cx="1046724" cy="1046724"/>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4350DE0C-B826-7939-F8BE-7018979CF9D5}"/>
              </a:ext>
            </a:extLst>
          </p:cNvPr>
          <p:cNvPicPr>
            <a:picLocks noChangeAspect="1"/>
          </p:cNvPicPr>
          <p:nvPr/>
        </p:nvPicPr>
        <p:blipFill>
          <a:blip r:embed="rId4"/>
          <a:stretch>
            <a:fillRect/>
          </a:stretch>
        </p:blipFill>
        <p:spPr>
          <a:xfrm>
            <a:off x="5879997" y="1291141"/>
            <a:ext cx="1064234" cy="11151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2"/>
        <p:cNvGrpSpPr/>
        <p:nvPr/>
      </p:nvGrpSpPr>
      <p:grpSpPr>
        <a:xfrm>
          <a:off x="0" y="0"/>
          <a:ext cx="0" cy="0"/>
          <a:chOff x="0" y="0"/>
          <a:chExt cx="0" cy="0"/>
        </a:xfrm>
      </p:grpSpPr>
      <p:grpSp>
        <p:nvGrpSpPr>
          <p:cNvPr id="4223" name="Google Shape;4223;p55"/>
          <p:cNvGrpSpPr/>
          <p:nvPr/>
        </p:nvGrpSpPr>
        <p:grpSpPr>
          <a:xfrm>
            <a:off x="2303020" y="1320809"/>
            <a:ext cx="4537952" cy="2666750"/>
            <a:chOff x="2038756" y="1050839"/>
            <a:chExt cx="5176174" cy="3041805"/>
          </a:xfrm>
        </p:grpSpPr>
        <p:grpSp>
          <p:nvGrpSpPr>
            <p:cNvPr id="4224" name="Google Shape;4224;p55"/>
            <p:cNvGrpSpPr/>
            <p:nvPr/>
          </p:nvGrpSpPr>
          <p:grpSpPr>
            <a:xfrm>
              <a:off x="2038756" y="1050839"/>
              <a:ext cx="5066490" cy="3041805"/>
              <a:chOff x="743953" y="1296401"/>
              <a:chExt cx="2240818" cy="1345336"/>
            </a:xfrm>
          </p:grpSpPr>
          <p:sp>
            <p:nvSpPr>
              <p:cNvPr id="4225" name="Google Shape;4225;p55"/>
              <p:cNvSpPr/>
              <p:nvPr/>
            </p:nvSpPr>
            <p:spPr>
              <a:xfrm>
                <a:off x="791775" y="2528338"/>
                <a:ext cx="2192996" cy="113399"/>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6" name="Google Shape;4226;p55"/>
              <p:cNvGrpSpPr/>
              <p:nvPr/>
            </p:nvGrpSpPr>
            <p:grpSpPr>
              <a:xfrm>
                <a:off x="743953" y="1296401"/>
                <a:ext cx="2240772" cy="1306811"/>
                <a:chOff x="743878" y="1560076"/>
                <a:chExt cx="2240772" cy="1306811"/>
              </a:xfrm>
            </p:grpSpPr>
            <p:grpSp>
              <p:nvGrpSpPr>
                <p:cNvPr id="4227" name="Google Shape;4227;p55"/>
                <p:cNvGrpSpPr/>
                <p:nvPr/>
              </p:nvGrpSpPr>
              <p:grpSpPr>
                <a:xfrm>
                  <a:off x="743878" y="1590850"/>
                  <a:ext cx="2240772" cy="1276037"/>
                  <a:chOff x="743878" y="1590850"/>
                  <a:chExt cx="2240772" cy="1276037"/>
                </a:xfrm>
              </p:grpSpPr>
              <p:sp>
                <p:nvSpPr>
                  <p:cNvPr id="4228" name="Google Shape;4228;p55"/>
                  <p:cNvSpPr/>
                  <p:nvPr/>
                </p:nvSpPr>
                <p:spPr>
                  <a:xfrm>
                    <a:off x="791950" y="1590850"/>
                    <a:ext cx="2192700" cy="1229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55"/>
                  <p:cNvSpPr/>
                  <p:nvPr/>
                </p:nvSpPr>
                <p:spPr>
                  <a:xfrm rot="2696772">
                    <a:off x="725268" y="2752322"/>
                    <a:ext cx="225921"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0" name="Google Shape;4230;p55"/>
                <p:cNvSpPr/>
                <p:nvPr/>
              </p:nvSpPr>
              <p:spPr>
                <a:xfrm rot="-2706523">
                  <a:off x="736754" y="1633311"/>
                  <a:ext cx="223588" cy="40729"/>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31" name="Google Shape;4231;p55"/>
            <p:cNvSpPr/>
            <p:nvPr/>
          </p:nvSpPr>
          <p:spPr>
            <a:xfrm rot="2440061">
              <a:off x="6740494" y="1204431"/>
              <a:ext cx="505470" cy="9212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2" name="Google Shape;4232;p55"/>
          <p:cNvSpPr txBox="1">
            <a:spLocks noGrp="1"/>
          </p:cNvSpPr>
          <p:nvPr>
            <p:ph type="title"/>
          </p:nvPr>
        </p:nvSpPr>
        <p:spPr>
          <a:xfrm>
            <a:off x="2500350" y="1607400"/>
            <a:ext cx="4143300" cy="192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Conclusiones</a:t>
            </a:r>
            <a:endParaRPr sz="4400" dirty="0">
              <a:solidFill>
                <a:schemeClr val="accent1"/>
              </a:solidFill>
            </a:endParaRPr>
          </a:p>
        </p:txBody>
      </p:sp>
      <p:grpSp>
        <p:nvGrpSpPr>
          <p:cNvPr id="4358" name="Google Shape;4358;p55"/>
          <p:cNvGrpSpPr/>
          <p:nvPr/>
        </p:nvGrpSpPr>
        <p:grpSpPr>
          <a:xfrm>
            <a:off x="715112" y="500989"/>
            <a:ext cx="734734" cy="750112"/>
            <a:chOff x="238125" y="1607925"/>
            <a:chExt cx="323700" cy="330475"/>
          </a:xfrm>
        </p:grpSpPr>
        <p:sp>
          <p:nvSpPr>
            <p:cNvPr id="4359" name="Google Shape;4359;p55"/>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55"/>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55"/>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55"/>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55"/>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55"/>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55"/>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55"/>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55"/>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55"/>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9" name="Google Shape;4369;p55"/>
          <p:cNvGrpSpPr/>
          <p:nvPr/>
        </p:nvGrpSpPr>
        <p:grpSpPr>
          <a:xfrm>
            <a:off x="7154175" y="717490"/>
            <a:ext cx="1274701" cy="774312"/>
            <a:chOff x="7154175" y="717490"/>
            <a:chExt cx="1274701" cy="774312"/>
          </a:xfrm>
        </p:grpSpPr>
        <p:grpSp>
          <p:nvGrpSpPr>
            <p:cNvPr id="4370" name="Google Shape;4370;p55"/>
            <p:cNvGrpSpPr/>
            <p:nvPr/>
          </p:nvGrpSpPr>
          <p:grpSpPr>
            <a:xfrm>
              <a:off x="7154175" y="1283675"/>
              <a:ext cx="1274701" cy="208127"/>
              <a:chOff x="7154175" y="1055075"/>
              <a:chExt cx="1274701" cy="208127"/>
            </a:xfrm>
          </p:grpSpPr>
          <p:sp>
            <p:nvSpPr>
              <p:cNvPr id="4371" name="Google Shape;4371;p55"/>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55"/>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3" name="Google Shape;4373;p55"/>
            <p:cNvGrpSpPr/>
            <p:nvPr/>
          </p:nvGrpSpPr>
          <p:grpSpPr>
            <a:xfrm>
              <a:off x="7791730" y="717627"/>
              <a:ext cx="579356" cy="566052"/>
              <a:chOff x="791550" y="2156375"/>
              <a:chExt cx="1145425" cy="1118900"/>
            </a:xfrm>
          </p:grpSpPr>
          <p:sp>
            <p:nvSpPr>
              <p:cNvPr id="4374" name="Google Shape;4374;p5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5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5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5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55"/>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5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5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5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55"/>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55"/>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5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5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5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5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9" name="Google Shape;4389;p55"/>
            <p:cNvGrpSpPr/>
            <p:nvPr/>
          </p:nvGrpSpPr>
          <p:grpSpPr>
            <a:xfrm>
              <a:off x="7211965" y="717490"/>
              <a:ext cx="579343" cy="566026"/>
              <a:chOff x="8817561" y="3596620"/>
              <a:chExt cx="650143" cy="635200"/>
            </a:xfrm>
          </p:grpSpPr>
          <p:grpSp>
            <p:nvGrpSpPr>
              <p:cNvPr id="4390" name="Google Shape;4390;p55"/>
              <p:cNvGrpSpPr/>
              <p:nvPr/>
            </p:nvGrpSpPr>
            <p:grpSpPr>
              <a:xfrm>
                <a:off x="8817561" y="3596620"/>
                <a:ext cx="650143" cy="635200"/>
                <a:chOff x="791550" y="2156375"/>
                <a:chExt cx="1145425" cy="1118900"/>
              </a:xfrm>
            </p:grpSpPr>
            <p:sp>
              <p:nvSpPr>
                <p:cNvPr id="4391" name="Google Shape;4391;p5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5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5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5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5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5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55"/>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5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5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5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4" name="Google Shape;4404;p55"/>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55"/>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rupo 1">
            <a:extLst>
              <a:ext uri="{FF2B5EF4-FFF2-40B4-BE49-F238E27FC236}">
                <a16:creationId xmlns:a16="http://schemas.microsoft.com/office/drawing/2014/main" id="{4BA1B675-B124-F1EF-AF06-D2605270C530}"/>
              </a:ext>
            </a:extLst>
          </p:cNvPr>
          <p:cNvGrpSpPr/>
          <p:nvPr/>
        </p:nvGrpSpPr>
        <p:grpSpPr>
          <a:xfrm>
            <a:off x="6302092" y="1629347"/>
            <a:ext cx="1273332" cy="3657093"/>
            <a:chOff x="6366451" y="982467"/>
            <a:chExt cx="1273332" cy="3657093"/>
          </a:xfrm>
        </p:grpSpPr>
        <p:sp>
          <p:nvSpPr>
            <p:cNvPr id="3" name="Google Shape;3311;p44">
              <a:extLst>
                <a:ext uri="{FF2B5EF4-FFF2-40B4-BE49-F238E27FC236}">
                  <a16:creationId xmlns:a16="http://schemas.microsoft.com/office/drawing/2014/main" id="{9270317E-DB2F-B091-24C1-4098EF04D61D}"/>
                </a:ext>
              </a:extLst>
            </p:cNvPr>
            <p:cNvSpPr/>
            <p:nvPr/>
          </p:nvSpPr>
          <p:spPr>
            <a:xfrm>
              <a:off x="6507283" y="437076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4628;p59">
              <a:extLst>
                <a:ext uri="{FF2B5EF4-FFF2-40B4-BE49-F238E27FC236}">
                  <a16:creationId xmlns:a16="http://schemas.microsoft.com/office/drawing/2014/main" id="{AF6B03E0-8760-C65D-9C58-BC59DA349C4D}"/>
                </a:ext>
              </a:extLst>
            </p:cNvPr>
            <p:cNvGrpSpPr/>
            <p:nvPr/>
          </p:nvGrpSpPr>
          <p:grpSpPr>
            <a:xfrm flipH="1">
              <a:off x="6366451" y="982467"/>
              <a:ext cx="1260735" cy="3497286"/>
              <a:chOff x="637263" y="1221316"/>
              <a:chExt cx="1258847" cy="3497286"/>
            </a:xfrm>
          </p:grpSpPr>
          <p:sp>
            <p:nvSpPr>
              <p:cNvPr id="5" name="Google Shape;4629;p59">
                <a:extLst>
                  <a:ext uri="{FF2B5EF4-FFF2-40B4-BE49-F238E27FC236}">
                    <a16:creationId xmlns:a16="http://schemas.microsoft.com/office/drawing/2014/main" id="{401F15B3-53B8-C215-1C1F-2CC57FE836E9}"/>
                  </a:ext>
                </a:extLst>
              </p:cNvPr>
              <p:cNvSpPr/>
              <p:nvPr/>
            </p:nvSpPr>
            <p:spPr>
              <a:xfrm>
                <a:off x="971785" y="2780073"/>
                <a:ext cx="337269" cy="1675227"/>
              </a:xfrm>
              <a:custGeom>
                <a:avLst/>
                <a:gdLst/>
                <a:ahLst/>
                <a:cxnLst/>
                <a:rect l="l" t="t" r="r" b="b"/>
                <a:pathLst>
                  <a:path w="6631" h="32938" extrusionOk="0">
                    <a:moveTo>
                      <a:pt x="663" y="0"/>
                    </a:moveTo>
                    <a:cubicBezTo>
                      <a:pt x="403" y="0"/>
                      <a:pt x="178" y="33"/>
                      <a:pt x="1" y="106"/>
                    </a:cubicBezTo>
                    <a:cubicBezTo>
                      <a:pt x="1" y="106"/>
                      <a:pt x="53" y="793"/>
                      <a:pt x="159" y="1889"/>
                    </a:cubicBezTo>
                    <a:cubicBezTo>
                      <a:pt x="172" y="1968"/>
                      <a:pt x="186" y="2035"/>
                      <a:pt x="186" y="2114"/>
                    </a:cubicBezTo>
                    <a:cubicBezTo>
                      <a:pt x="476" y="5376"/>
                      <a:pt x="1084" y="11741"/>
                      <a:pt x="1467" y="14686"/>
                    </a:cubicBezTo>
                    <a:cubicBezTo>
                      <a:pt x="1467" y="14686"/>
                      <a:pt x="1414" y="19797"/>
                      <a:pt x="1612" y="23759"/>
                    </a:cubicBezTo>
                    <a:cubicBezTo>
                      <a:pt x="1731" y="26533"/>
                      <a:pt x="2483" y="29729"/>
                      <a:pt x="2932" y="31591"/>
                    </a:cubicBezTo>
                    <a:lnTo>
                      <a:pt x="2998" y="31908"/>
                    </a:lnTo>
                    <a:cubicBezTo>
                      <a:pt x="3104" y="32370"/>
                      <a:pt x="3183" y="32726"/>
                      <a:pt x="3223" y="32938"/>
                    </a:cubicBezTo>
                    <a:lnTo>
                      <a:pt x="6591" y="32938"/>
                    </a:lnTo>
                    <a:lnTo>
                      <a:pt x="6630" y="32462"/>
                    </a:lnTo>
                    <a:lnTo>
                      <a:pt x="6630" y="1889"/>
                    </a:lnTo>
                    <a:cubicBezTo>
                      <a:pt x="5389" y="1308"/>
                      <a:pt x="4108" y="806"/>
                      <a:pt x="2800" y="397"/>
                    </a:cubicBezTo>
                    <a:lnTo>
                      <a:pt x="2576" y="331"/>
                    </a:lnTo>
                    <a:cubicBezTo>
                      <a:pt x="1866" y="136"/>
                      <a:pt x="1193" y="0"/>
                      <a:pt x="6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30;p59">
                <a:extLst>
                  <a:ext uri="{FF2B5EF4-FFF2-40B4-BE49-F238E27FC236}">
                    <a16:creationId xmlns:a16="http://schemas.microsoft.com/office/drawing/2014/main" id="{1CB87A49-7375-D953-8B02-757107C38187}"/>
                  </a:ext>
                </a:extLst>
              </p:cNvPr>
              <p:cNvSpPr/>
              <p:nvPr/>
            </p:nvSpPr>
            <p:spPr>
              <a:xfrm>
                <a:off x="1023512" y="2942520"/>
                <a:ext cx="129699" cy="1460394"/>
              </a:xfrm>
              <a:custGeom>
                <a:avLst/>
                <a:gdLst/>
                <a:ahLst/>
                <a:cxnLst/>
                <a:rect l="l" t="t" r="r" b="b"/>
                <a:pathLst>
                  <a:path w="2550" h="28714" extrusionOk="0">
                    <a:moveTo>
                      <a:pt x="136" y="1"/>
                    </a:moveTo>
                    <a:cubicBezTo>
                      <a:pt x="131" y="1"/>
                      <a:pt x="125" y="1"/>
                      <a:pt x="119" y="3"/>
                    </a:cubicBezTo>
                    <a:cubicBezTo>
                      <a:pt x="53" y="3"/>
                      <a:pt x="1" y="56"/>
                      <a:pt x="14" y="122"/>
                    </a:cubicBezTo>
                    <a:cubicBezTo>
                      <a:pt x="14" y="201"/>
                      <a:pt x="621" y="8970"/>
                      <a:pt x="925" y="11519"/>
                    </a:cubicBezTo>
                    <a:cubicBezTo>
                      <a:pt x="925" y="11809"/>
                      <a:pt x="740" y="19258"/>
                      <a:pt x="1123" y="21939"/>
                    </a:cubicBezTo>
                    <a:cubicBezTo>
                      <a:pt x="1414" y="23854"/>
                      <a:pt x="1955" y="26812"/>
                      <a:pt x="2259" y="28397"/>
                    </a:cubicBezTo>
                    <a:cubicBezTo>
                      <a:pt x="2272" y="28515"/>
                      <a:pt x="2298" y="28621"/>
                      <a:pt x="2312" y="28714"/>
                    </a:cubicBezTo>
                    <a:lnTo>
                      <a:pt x="2549" y="28714"/>
                    </a:lnTo>
                    <a:cubicBezTo>
                      <a:pt x="2523" y="28621"/>
                      <a:pt x="2510" y="28502"/>
                      <a:pt x="2483" y="28397"/>
                    </a:cubicBezTo>
                    <a:cubicBezTo>
                      <a:pt x="2193" y="26825"/>
                      <a:pt x="1638" y="23840"/>
                      <a:pt x="1348" y="21899"/>
                    </a:cubicBezTo>
                    <a:cubicBezTo>
                      <a:pt x="951" y="19192"/>
                      <a:pt x="1149" y="11598"/>
                      <a:pt x="1149" y="11519"/>
                    </a:cubicBezTo>
                    <a:lnTo>
                      <a:pt x="1149" y="11506"/>
                    </a:lnTo>
                    <a:cubicBezTo>
                      <a:pt x="859" y="8970"/>
                      <a:pt x="238" y="188"/>
                      <a:pt x="238" y="95"/>
                    </a:cubicBezTo>
                    <a:cubicBezTo>
                      <a:pt x="226" y="48"/>
                      <a:pt x="183"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31;p59">
                <a:extLst>
                  <a:ext uri="{FF2B5EF4-FFF2-40B4-BE49-F238E27FC236}">
                    <a16:creationId xmlns:a16="http://schemas.microsoft.com/office/drawing/2014/main" id="{E6F46DA3-BD11-9D70-1120-D31E975D02F9}"/>
                  </a:ext>
                </a:extLst>
              </p:cNvPr>
              <p:cNvSpPr/>
              <p:nvPr/>
            </p:nvSpPr>
            <p:spPr>
              <a:xfrm>
                <a:off x="1630099" y="1702655"/>
                <a:ext cx="266011" cy="270677"/>
              </a:xfrm>
              <a:custGeom>
                <a:avLst/>
                <a:gdLst/>
                <a:ahLst/>
                <a:cxnLst/>
                <a:rect l="l" t="t" r="r" b="b"/>
                <a:pathLst>
                  <a:path w="5230" h="5322" extrusionOk="0">
                    <a:moveTo>
                      <a:pt x="2125" y="0"/>
                    </a:moveTo>
                    <a:cubicBezTo>
                      <a:pt x="2101" y="0"/>
                      <a:pt x="2075" y="5"/>
                      <a:pt x="2047" y="15"/>
                    </a:cubicBezTo>
                    <a:cubicBezTo>
                      <a:pt x="1651" y="160"/>
                      <a:pt x="1413" y="926"/>
                      <a:pt x="1360" y="1533"/>
                    </a:cubicBezTo>
                    <a:lnTo>
                      <a:pt x="1347" y="1705"/>
                    </a:lnTo>
                    <a:lnTo>
                      <a:pt x="1255" y="1705"/>
                    </a:lnTo>
                    <a:cubicBezTo>
                      <a:pt x="991" y="1732"/>
                      <a:pt x="238" y="1837"/>
                      <a:pt x="132" y="2379"/>
                    </a:cubicBezTo>
                    <a:cubicBezTo>
                      <a:pt x="0" y="3026"/>
                      <a:pt x="1360" y="4637"/>
                      <a:pt x="1360" y="4637"/>
                    </a:cubicBezTo>
                    <a:cubicBezTo>
                      <a:pt x="1360" y="4637"/>
                      <a:pt x="2123" y="5322"/>
                      <a:pt x="2982" y="5322"/>
                    </a:cubicBezTo>
                    <a:cubicBezTo>
                      <a:pt x="3183" y="5322"/>
                      <a:pt x="3389" y="5284"/>
                      <a:pt x="3592" y="5192"/>
                    </a:cubicBezTo>
                    <a:cubicBezTo>
                      <a:pt x="4451" y="4782"/>
                      <a:pt x="4583" y="3554"/>
                      <a:pt x="4596" y="3092"/>
                    </a:cubicBezTo>
                    <a:lnTo>
                      <a:pt x="4596" y="2907"/>
                    </a:lnTo>
                    <a:cubicBezTo>
                      <a:pt x="4636" y="2881"/>
                      <a:pt x="4688" y="2841"/>
                      <a:pt x="4728" y="2814"/>
                    </a:cubicBezTo>
                    <a:cubicBezTo>
                      <a:pt x="4913" y="2656"/>
                      <a:pt x="5230" y="2352"/>
                      <a:pt x="5164" y="2009"/>
                    </a:cubicBezTo>
                    <a:cubicBezTo>
                      <a:pt x="5130" y="1805"/>
                      <a:pt x="4953" y="1747"/>
                      <a:pt x="4761" y="1747"/>
                    </a:cubicBezTo>
                    <a:cubicBezTo>
                      <a:pt x="4506" y="1747"/>
                      <a:pt x="4226" y="1850"/>
                      <a:pt x="4226" y="1850"/>
                    </a:cubicBezTo>
                    <a:cubicBezTo>
                      <a:pt x="4226" y="1850"/>
                      <a:pt x="4332" y="1256"/>
                      <a:pt x="4068" y="1111"/>
                    </a:cubicBezTo>
                    <a:cubicBezTo>
                      <a:pt x="4015" y="1079"/>
                      <a:pt x="3952" y="1066"/>
                      <a:pt x="3887" y="1066"/>
                    </a:cubicBezTo>
                    <a:cubicBezTo>
                      <a:pt x="3623" y="1066"/>
                      <a:pt x="3302" y="1269"/>
                      <a:pt x="3302" y="1269"/>
                    </a:cubicBezTo>
                    <a:cubicBezTo>
                      <a:pt x="3302" y="1269"/>
                      <a:pt x="3539" y="543"/>
                      <a:pt x="3143" y="384"/>
                    </a:cubicBezTo>
                    <a:cubicBezTo>
                      <a:pt x="3077" y="360"/>
                      <a:pt x="3017" y="349"/>
                      <a:pt x="2962" y="349"/>
                    </a:cubicBezTo>
                    <a:cubicBezTo>
                      <a:pt x="2518" y="349"/>
                      <a:pt x="2401" y="1064"/>
                      <a:pt x="2377" y="1111"/>
                    </a:cubicBezTo>
                    <a:cubicBezTo>
                      <a:pt x="2377" y="1049"/>
                      <a:pt x="2482" y="0"/>
                      <a:pt x="2125"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32;p59">
                <a:extLst>
                  <a:ext uri="{FF2B5EF4-FFF2-40B4-BE49-F238E27FC236}">
                    <a16:creationId xmlns:a16="http://schemas.microsoft.com/office/drawing/2014/main" id="{C70BC62E-F868-7AA2-9FEB-32842EF3C311}"/>
                  </a:ext>
                </a:extLst>
              </p:cNvPr>
              <p:cNvSpPr/>
              <p:nvPr/>
            </p:nvSpPr>
            <p:spPr>
              <a:xfrm>
                <a:off x="1730247" y="1794457"/>
                <a:ext cx="140330" cy="81427"/>
              </a:xfrm>
              <a:custGeom>
                <a:avLst/>
                <a:gdLst/>
                <a:ahLst/>
                <a:cxnLst/>
                <a:rect l="l" t="t" r="r" b="b"/>
                <a:pathLst>
                  <a:path w="2759" h="1601" extrusionOk="0">
                    <a:moveTo>
                      <a:pt x="1011" y="1"/>
                    </a:moveTo>
                    <a:cubicBezTo>
                      <a:pt x="987" y="1"/>
                      <a:pt x="964" y="10"/>
                      <a:pt x="950" y="32"/>
                    </a:cubicBezTo>
                    <a:cubicBezTo>
                      <a:pt x="923" y="59"/>
                      <a:pt x="884" y="111"/>
                      <a:pt x="844" y="191"/>
                    </a:cubicBezTo>
                    <a:cubicBezTo>
                      <a:pt x="738" y="283"/>
                      <a:pt x="633" y="376"/>
                      <a:pt x="527" y="455"/>
                    </a:cubicBezTo>
                    <a:cubicBezTo>
                      <a:pt x="487" y="481"/>
                      <a:pt x="435" y="508"/>
                      <a:pt x="382" y="521"/>
                    </a:cubicBezTo>
                    <a:cubicBezTo>
                      <a:pt x="342" y="521"/>
                      <a:pt x="303" y="508"/>
                      <a:pt x="289" y="468"/>
                    </a:cubicBezTo>
                    <a:cubicBezTo>
                      <a:pt x="223" y="389"/>
                      <a:pt x="197" y="296"/>
                      <a:pt x="184" y="191"/>
                    </a:cubicBezTo>
                    <a:cubicBezTo>
                      <a:pt x="184" y="151"/>
                      <a:pt x="157" y="125"/>
                      <a:pt x="118" y="125"/>
                    </a:cubicBezTo>
                    <a:cubicBezTo>
                      <a:pt x="111" y="123"/>
                      <a:pt x="104" y="122"/>
                      <a:pt x="97" y="122"/>
                    </a:cubicBezTo>
                    <a:cubicBezTo>
                      <a:pt x="49" y="122"/>
                      <a:pt x="1" y="160"/>
                      <a:pt x="12" y="217"/>
                    </a:cubicBezTo>
                    <a:cubicBezTo>
                      <a:pt x="25" y="349"/>
                      <a:pt x="65" y="468"/>
                      <a:pt x="131" y="587"/>
                    </a:cubicBezTo>
                    <a:cubicBezTo>
                      <a:pt x="189" y="656"/>
                      <a:pt x="266" y="695"/>
                      <a:pt x="355" y="695"/>
                    </a:cubicBezTo>
                    <a:cubicBezTo>
                      <a:pt x="368" y="695"/>
                      <a:pt x="382" y="694"/>
                      <a:pt x="395" y="693"/>
                    </a:cubicBezTo>
                    <a:cubicBezTo>
                      <a:pt x="408" y="693"/>
                      <a:pt x="435" y="693"/>
                      <a:pt x="461" y="679"/>
                    </a:cubicBezTo>
                    <a:cubicBezTo>
                      <a:pt x="501" y="666"/>
                      <a:pt x="553" y="640"/>
                      <a:pt x="606" y="613"/>
                    </a:cubicBezTo>
                    <a:lnTo>
                      <a:pt x="606" y="613"/>
                    </a:lnTo>
                    <a:cubicBezTo>
                      <a:pt x="593" y="653"/>
                      <a:pt x="580" y="706"/>
                      <a:pt x="580" y="759"/>
                    </a:cubicBezTo>
                    <a:cubicBezTo>
                      <a:pt x="567" y="798"/>
                      <a:pt x="580" y="838"/>
                      <a:pt x="580" y="877"/>
                    </a:cubicBezTo>
                    <a:cubicBezTo>
                      <a:pt x="606" y="957"/>
                      <a:pt x="672" y="1023"/>
                      <a:pt x="765" y="1036"/>
                    </a:cubicBezTo>
                    <a:cubicBezTo>
                      <a:pt x="797" y="1043"/>
                      <a:pt x="831" y="1047"/>
                      <a:pt x="867" y="1047"/>
                    </a:cubicBezTo>
                    <a:cubicBezTo>
                      <a:pt x="1079" y="1047"/>
                      <a:pt x="1340" y="923"/>
                      <a:pt x="1544" y="798"/>
                    </a:cubicBezTo>
                    <a:lnTo>
                      <a:pt x="1544" y="798"/>
                    </a:lnTo>
                    <a:cubicBezTo>
                      <a:pt x="1452" y="983"/>
                      <a:pt x="1438" y="1194"/>
                      <a:pt x="1478" y="1406"/>
                    </a:cubicBezTo>
                    <a:cubicBezTo>
                      <a:pt x="1504" y="1498"/>
                      <a:pt x="1584" y="1564"/>
                      <a:pt x="1676" y="1591"/>
                    </a:cubicBezTo>
                    <a:cubicBezTo>
                      <a:pt x="1716" y="1597"/>
                      <a:pt x="1759" y="1600"/>
                      <a:pt x="1801" y="1600"/>
                    </a:cubicBezTo>
                    <a:cubicBezTo>
                      <a:pt x="1844" y="1600"/>
                      <a:pt x="1887" y="1597"/>
                      <a:pt x="1927" y="1591"/>
                    </a:cubicBezTo>
                    <a:cubicBezTo>
                      <a:pt x="2165" y="1511"/>
                      <a:pt x="2402" y="1419"/>
                      <a:pt x="2627" y="1287"/>
                    </a:cubicBezTo>
                    <a:lnTo>
                      <a:pt x="2627" y="1102"/>
                    </a:lnTo>
                    <a:cubicBezTo>
                      <a:pt x="2667" y="1076"/>
                      <a:pt x="2719" y="1036"/>
                      <a:pt x="2759" y="1009"/>
                    </a:cubicBezTo>
                    <a:cubicBezTo>
                      <a:pt x="2746" y="1009"/>
                      <a:pt x="2733" y="1009"/>
                      <a:pt x="2719" y="1023"/>
                    </a:cubicBezTo>
                    <a:cubicBezTo>
                      <a:pt x="2453" y="1180"/>
                      <a:pt x="1988" y="1425"/>
                      <a:pt x="1780" y="1425"/>
                    </a:cubicBezTo>
                    <a:cubicBezTo>
                      <a:pt x="1761" y="1425"/>
                      <a:pt x="1743" y="1423"/>
                      <a:pt x="1729" y="1419"/>
                    </a:cubicBezTo>
                    <a:cubicBezTo>
                      <a:pt x="1689" y="1406"/>
                      <a:pt x="1663" y="1379"/>
                      <a:pt x="1650" y="1340"/>
                    </a:cubicBezTo>
                    <a:cubicBezTo>
                      <a:pt x="1597" y="1181"/>
                      <a:pt x="1702" y="785"/>
                      <a:pt x="1874" y="547"/>
                    </a:cubicBezTo>
                    <a:cubicBezTo>
                      <a:pt x="1914" y="521"/>
                      <a:pt x="1914" y="468"/>
                      <a:pt x="1874" y="428"/>
                    </a:cubicBezTo>
                    <a:cubicBezTo>
                      <a:pt x="1861" y="415"/>
                      <a:pt x="1841" y="409"/>
                      <a:pt x="1820" y="409"/>
                    </a:cubicBezTo>
                    <a:cubicBezTo>
                      <a:pt x="1798" y="409"/>
                      <a:pt x="1775" y="415"/>
                      <a:pt x="1755" y="428"/>
                    </a:cubicBezTo>
                    <a:cubicBezTo>
                      <a:pt x="1598" y="562"/>
                      <a:pt x="1163" y="872"/>
                      <a:pt x="888" y="872"/>
                    </a:cubicBezTo>
                    <a:cubicBezTo>
                      <a:pt x="863" y="872"/>
                      <a:pt x="840" y="870"/>
                      <a:pt x="818" y="864"/>
                    </a:cubicBezTo>
                    <a:cubicBezTo>
                      <a:pt x="778" y="851"/>
                      <a:pt x="765" y="838"/>
                      <a:pt x="765" y="825"/>
                    </a:cubicBezTo>
                    <a:cubicBezTo>
                      <a:pt x="752" y="759"/>
                      <a:pt x="765" y="706"/>
                      <a:pt x="791" y="640"/>
                    </a:cubicBezTo>
                    <a:cubicBezTo>
                      <a:pt x="870" y="468"/>
                      <a:pt x="976" y="296"/>
                      <a:pt x="1095" y="151"/>
                    </a:cubicBezTo>
                    <a:cubicBezTo>
                      <a:pt x="1095" y="138"/>
                      <a:pt x="1108" y="111"/>
                      <a:pt x="1108" y="98"/>
                    </a:cubicBezTo>
                    <a:cubicBezTo>
                      <a:pt x="1108" y="72"/>
                      <a:pt x="1095" y="32"/>
                      <a:pt x="1069" y="19"/>
                    </a:cubicBezTo>
                    <a:cubicBezTo>
                      <a:pt x="1051" y="7"/>
                      <a:pt x="1030" y="1"/>
                      <a:pt x="1011"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33;p59">
                <a:extLst>
                  <a:ext uri="{FF2B5EF4-FFF2-40B4-BE49-F238E27FC236}">
                    <a16:creationId xmlns:a16="http://schemas.microsoft.com/office/drawing/2014/main" id="{0DCABB32-43A4-3010-22EA-665DACA2B502}"/>
                  </a:ext>
                </a:extLst>
              </p:cNvPr>
              <p:cNvSpPr/>
              <p:nvPr/>
            </p:nvSpPr>
            <p:spPr>
              <a:xfrm>
                <a:off x="1589765" y="1948309"/>
                <a:ext cx="274810" cy="412780"/>
              </a:xfrm>
              <a:custGeom>
                <a:avLst/>
                <a:gdLst/>
                <a:ahLst/>
                <a:cxnLst/>
                <a:rect l="l" t="t" r="r" b="b"/>
                <a:pathLst>
                  <a:path w="5403" h="8116" extrusionOk="0">
                    <a:moveTo>
                      <a:pt x="2595" y="1"/>
                    </a:moveTo>
                    <a:cubicBezTo>
                      <a:pt x="1985" y="1"/>
                      <a:pt x="1514" y="21"/>
                      <a:pt x="1519" y="84"/>
                    </a:cubicBezTo>
                    <a:cubicBezTo>
                      <a:pt x="1533" y="256"/>
                      <a:pt x="1533" y="441"/>
                      <a:pt x="1519" y="613"/>
                    </a:cubicBezTo>
                    <a:cubicBezTo>
                      <a:pt x="1453" y="1339"/>
                      <a:pt x="1097" y="2026"/>
                      <a:pt x="793" y="2673"/>
                    </a:cubicBezTo>
                    <a:cubicBezTo>
                      <a:pt x="397" y="3492"/>
                      <a:pt x="1" y="5697"/>
                      <a:pt x="225" y="6582"/>
                    </a:cubicBezTo>
                    <a:cubicBezTo>
                      <a:pt x="433" y="7393"/>
                      <a:pt x="1353" y="8116"/>
                      <a:pt x="2218" y="8116"/>
                    </a:cubicBezTo>
                    <a:cubicBezTo>
                      <a:pt x="2507" y="8116"/>
                      <a:pt x="2790" y="8035"/>
                      <a:pt x="3038" y="7850"/>
                    </a:cubicBezTo>
                    <a:cubicBezTo>
                      <a:pt x="4121" y="7031"/>
                      <a:pt x="4927" y="4627"/>
                      <a:pt x="5191" y="3267"/>
                    </a:cubicBezTo>
                    <a:cubicBezTo>
                      <a:pt x="5389" y="2211"/>
                      <a:pt x="5402" y="1114"/>
                      <a:pt x="5257" y="58"/>
                    </a:cubicBezTo>
                    <a:cubicBezTo>
                      <a:pt x="5058" y="58"/>
                      <a:pt x="3627" y="1"/>
                      <a:pt x="2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34;p59">
                <a:extLst>
                  <a:ext uri="{FF2B5EF4-FFF2-40B4-BE49-F238E27FC236}">
                    <a16:creationId xmlns:a16="http://schemas.microsoft.com/office/drawing/2014/main" id="{38C62692-0E2A-81DD-DFEB-BEBEA81403DB}"/>
                  </a:ext>
                </a:extLst>
              </p:cNvPr>
              <p:cNvSpPr/>
              <p:nvPr/>
            </p:nvSpPr>
            <p:spPr>
              <a:xfrm>
                <a:off x="1661633" y="2031668"/>
                <a:ext cx="206960" cy="15004"/>
              </a:xfrm>
              <a:custGeom>
                <a:avLst/>
                <a:gdLst/>
                <a:ahLst/>
                <a:cxnLst/>
                <a:rect l="l" t="t" r="r" b="b"/>
                <a:pathLst>
                  <a:path w="4069" h="295" extrusionOk="0">
                    <a:moveTo>
                      <a:pt x="2048" y="1"/>
                    </a:moveTo>
                    <a:cubicBezTo>
                      <a:pt x="1037" y="1"/>
                      <a:pt x="122" y="43"/>
                      <a:pt x="106" y="43"/>
                    </a:cubicBezTo>
                    <a:cubicBezTo>
                      <a:pt x="40" y="57"/>
                      <a:pt x="1" y="96"/>
                      <a:pt x="1" y="162"/>
                    </a:cubicBezTo>
                    <a:cubicBezTo>
                      <a:pt x="14" y="215"/>
                      <a:pt x="54" y="268"/>
                      <a:pt x="120" y="268"/>
                    </a:cubicBezTo>
                    <a:cubicBezTo>
                      <a:pt x="136" y="268"/>
                      <a:pt x="1122" y="216"/>
                      <a:pt x="2173" y="216"/>
                    </a:cubicBezTo>
                    <a:cubicBezTo>
                      <a:pt x="2803" y="216"/>
                      <a:pt x="3456" y="235"/>
                      <a:pt x="3936" y="294"/>
                    </a:cubicBezTo>
                    <a:cubicBezTo>
                      <a:pt x="3976" y="294"/>
                      <a:pt x="4002" y="294"/>
                      <a:pt x="4029" y="268"/>
                    </a:cubicBezTo>
                    <a:cubicBezTo>
                      <a:pt x="4042" y="255"/>
                      <a:pt x="4055" y="228"/>
                      <a:pt x="4055" y="202"/>
                    </a:cubicBezTo>
                    <a:cubicBezTo>
                      <a:pt x="4068" y="149"/>
                      <a:pt x="4029" y="96"/>
                      <a:pt x="3963" y="83"/>
                    </a:cubicBezTo>
                    <a:cubicBezTo>
                      <a:pt x="3440" y="20"/>
                      <a:pt x="2722" y="1"/>
                      <a:pt x="20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35;p59">
                <a:extLst>
                  <a:ext uri="{FF2B5EF4-FFF2-40B4-BE49-F238E27FC236}">
                    <a16:creationId xmlns:a16="http://schemas.microsoft.com/office/drawing/2014/main" id="{C7836EF5-2606-8FF4-AF72-E194F61B9565}"/>
                  </a:ext>
                </a:extLst>
              </p:cNvPr>
              <p:cNvSpPr/>
              <p:nvPr/>
            </p:nvSpPr>
            <p:spPr>
              <a:xfrm>
                <a:off x="979160" y="4242349"/>
                <a:ext cx="115610" cy="142408"/>
              </a:xfrm>
              <a:custGeom>
                <a:avLst/>
                <a:gdLst/>
                <a:ahLst/>
                <a:cxnLst/>
                <a:rect l="l" t="t" r="r" b="b"/>
                <a:pathLst>
                  <a:path w="2273" h="2800" extrusionOk="0">
                    <a:moveTo>
                      <a:pt x="1057" y="0"/>
                    </a:moveTo>
                    <a:lnTo>
                      <a:pt x="1" y="885"/>
                    </a:lnTo>
                    <a:lnTo>
                      <a:pt x="1216" y="2800"/>
                    </a:lnTo>
                    <a:lnTo>
                      <a:pt x="2272" y="1915"/>
                    </a:lnTo>
                    <a:lnTo>
                      <a:pt x="1057"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36;p59">
                <a:extLst>
                  <a:ext uri="{FF2B5EF4-FFF2-40B4-BE49-F238E27FC236}">
                    <a16:creationId xmlns:a16="http://schemas.microsoft.com/office/drawing/2014/main" id="{7DB54F9F-8365-AE26-80D2-58591E6F1C15}"/>
                  </a:ext>
                </a:extLst>
              </p:cNvPr>
              <p:cNvSpPr/>
              <p:nvPr/>
            </p:nvSpPr>
            <p:spPr>
              <a:xfrm>
                <a:off x="809890" y="4270780"/>
                <a:ext cx="273437" cy="445788"/>
              </a:xfrm>
              <a:custGeom>
                <a:avLst/>
                <a:gdLst/>
                <a:ahLst/>
                <a:cxnLst/>
                <a:rect l="l" t="t" r="r" b="b"/>
                <a:pathLst>
                  <a:path w="5376" h="8765" extrusionOk="0">
                    <a:moveTo>
                      <a:pt x="3381" y="0"/>
                    </a:moveTo>
                    <a:cubicBezTo>
                      <a:pt x="3297" y="0"/>
                      <a:pt x="3196" y="28"/>
                      <a:pt x="3078" y="102"/>
                    </a:cubicBezTo>
                    <a:cubicBezTo>
                      <a:pt x="2999" y="154"/>
                      <a:pt x="2906" y="194"/>
                      <a:pt x="2827" y="234"/>
                    </a:cubicBezTo>
                    <a:lnTo>
                      <a:pt x="2616" y="339"/>
                    </a:lnTo>
                    <a:cubicBezTo>
                      <a:pt x="1955" y="630"/>
                      <a:pt x="899" y="1026"/>
                      <a:pt x="331" y="1449"/>
                    </a:cubicBezTo>
                    <a:cubicBezTo>
                      <a:pt x="199" y="1541"/>
                      <a:pt x="93" y="1647"/>
                      <a:pt x="1" y="1792"/>
                    </a:cubicBezTo>
                    <a:lnTo>
                      <a:pt x="4438" y="8765"/>
                    </a:lnTo>
                    <a:cubicBezTo>
                      <a:pt x="4597" y="8752"/>
                      <a:pt x="4755" y="8686"/>
                      <a:pt x="4861" y="8567"/>
                    </a:cubicBezTo>
                    <a:cubicBezTo>
                      <a:pt x="5125" y="8316"/>
                      <a:pt x="5376" y="7748"/>
                      <a:pt x="5138" y="6441"/>
                    </a:cubicBezTo>
                    <a:cubicBezTo>
                      <a:pt x="4966" y="5424"/>
                      <a:pt x="4689" y="4262"/>
                      <a:pt x="4848" y="3403"/>
                    </a:cubicBezTo>
                    <a:cubicBezTo>
                      <a:pt x="4993" y="2545"/>
                      <a:pt x="5006" y="2254"/>
                      <a:pt x="5006" y="2254"/>
                    </a:cubicBezTo>
                    <a:cubicBezTo>
                      <a:pt x="5059" y="1567"/>
                      <a:pt x="3514" y="1422"/>
                      <a:pt x="3751" y="273"/>
                    </a:cubicBezTo>
                    <a:cubicBezTo>
                      <a:pt x="3751" y="273"/>
                      <a:pt x="3645" y="0"/>
                      <a:pt x="3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37;p59">
                <a:extLst>
                  <a:ext uri="{FF2B5EF4-FFF2-40B4-BE49-F238E27FC236}">
                    <a16:creationId xmlns:a16="http://schemas.microsoft.com/office/drawing/2014/main" id="{370D4C40-711A-D2D9-2C62-8F13B921DB1D}"/>
                  </a:ext>
                </a:extLst>
              </p:cNvPr>
              <p:cNvSpPr/>
              <p:nvPr/>
            </p:nvSpPr>
            <p:spPr>
              <a:xfrm>
                <a:off x="809890" y="4344425"/>
                <a:ext cx="247243" cy="372143"/>
              </a:xfrm>
              <a:custGeom>
                <a:avLst/>
                <a:gdLst/>
                <a:ahLst/>
                <a:cxnLst/>
                <a:rect l="l" t="t" r="r" b="b"/>
                <a:pathLst>
                  <a:path w="4861" h="7317" extrusionOk="0">
                    <a:moveTo>
                      <a:pt x="331" y="1"/>
                    </a:moveTo>
                    <a:cubicBezTo>
                      <a:pt x="199" y="93"/>
                      <a:pt x="93" y="199"/>
                      <a:pt x="1" y="344"/>
                    </a:cubicBezTo>
                    <a:lnTo>
                      <a:pt x="4438" y="7317"/>
                    </a:lnTo>
                    <a:cubicBezTo>
                      <a:pt x="4597" y="7304"/>
                      <a:pt x="4755" y="7238"/>
                      <a:pt x="4861" y="7132"/>
                    </a:cubicBezTo>
                    <a:lnTo>
                      <a:pt x="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38;p59">
                <a:extLst>
                  <a:ext uri="{FF2B5EF4-FFF2-40B4-BE49-F238E27FC236}">
                    <a16:creationId xmlns:a16="http://schemas.microsoft.com/office/drawing/2014/main" id="{B7780153-C3A7-817A-E607-A37C3AE7E422}"/>
                  </a:ext>
                </a:extLst>
              </p:cNvPr>
              <p:cNvSpPr/>
              <p:nvPr/>
            </p:nvSpPr>
            <p:spPr>
              <a:xfrm>
                <a:off x="826725" y="4283291"/>
                <a:ext cx="127004" cy="115096"/>
              </a:xfrm>
              <a:custGeom>
                <a:avLst/>
                <a:gdLst/>
                <a:ahLst/>
                <a:cxnLst/>
                <a:rect l="l" t="t" r="r" b="b"/>
                <a:pathLst>
                  <a:path w="2497" h="2263" extrusionOk="0">
                    <a:moveTo>
                      <a:pt x="2496" y="1"/>
                    </a:moveTo>
                    <a:lnTo>
                      <a:pt x="2285" y="93"/>
                    </a:lnTo>
                    <a:cubicBezTo>
                      <a:pt x="2219" y="740"/>
                      <a:pt x="1875" y="1321"/>
                      <a:pt x="1360" y="1718"/>
                    </a:cubicBezTo>
                    <a:cubicBezTo>
                      <a:pt x="1036" y="1945"/>
                      <a:pt x="649" y="2066"/>
                      <a:pt x="259" y="2066"/>
                    </a:cubicBezTo>
                    <a:cubicBezTo>
                      <a:pt x="172" y="2066"/>
                      <a:pt x="86" y="2060"/>
                      <a:pt x="0" y="2048"/>
                    </a:cubicBezTo>
                    <a:lnTo>
                      <a:pt x="0" y="2048"/>
                    </a:lnTo>
                    <a:lnTo>
                      <a:pt x="132" y="2259"/>
                    </a:lnTo>
                    <a:cubicBezTo>
                      <a:pt x="172" y="2261"/>
                      <a:pt x="212" y="2262"/>
                      <a:pt x="251" y="2262"/>
                    </a:cubicBezTo>
                    <a:cubicBezTo>
                      <a:pt x="686" y="2262"/>
                      <a:pt x="1115" y="2130"/>
                      <a:pt x="1466" y="1876"/>
                    </a:cubicBezTo>
                    <a:cubicBezTo>
                      <a:pt x="2073" y="1427"/>
                      <a:pt x="2443" y="740"/>
                      <a:pt x="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39;p59">
                <a:extLst>
                  <a:ext uri="{FF2B5EF4-FFF2-40B4-BE49-F238E27FC236}">
                    <a16:creationId xmlns:a16="http://schemas.microsoft.com/office/drawing/2014/main" id="{24F81F7A-BC95-7E30-8C3A-8C533183C566}"/>
                  </a:ext>
                </a:extLst>
              </p:cNvPr>
              <p:cNvSpPr/>
              <p:nvPr/>
            </p:nvSpPr>
            <p:spPr>
              <a:xfrm>
                <a:off x="958358" y="2563816"/>
                <a:ext cx="681151" cy="402709"/>
              </a:xfrm>
              <a:custGeom>
                <a:avLst/>
                <a:gdLst/>
                <a:ahLst/>
                <a:cxnLst/>
                <a:rect l="l" t="t" r="r" b="b"/>
                <a:pathLst>
                  <a:path w="13392" h="7918" extrusionOk="0">
                    <a:moveTo>
                      <a:pt x="11424" y="0"/>
                    </a:moveTo>
                    <a:lnTo>
                      <a:pt x="317" y="2325"/>
                    </a:lnTo>
                    <a:cubicBezTo>
                      <a:pt x="317" y="2325"/>
                      <a:pt x="0" y="5336"/>
                      <a:pt x="687" y="7000"/>
                    </a:cubicBezTo>
                    <a:cubicBezTo>
                      <a:pt x="953" y="7648"/>
                      <a:pt x="2436" y="7917"/>
                      <a:pt x="4286" y="7917"/>
                    </a:cubicBezTo>
                    <a:cubicBezTo>
                      <a:pt x="7225" y="7917"/>
                      <a:pt x="11090" y="7237"/>
                      <a:pt x="12467" y="6313"/>
                    </a:cubicBezTo>
                    <a:cubicBezTo>
                      <a:pt x="13392" y="5692"/>
                      <a:pt x="11424" y="0"/>
                      <a:pt x="11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40;p59">
                <a:extLst>
                  <a:ext uri="{FF2B5EF4-FFF2-40B4-BE49-F238E27FC236}">
                    <a16:creationId xmlns:a16="http://schemas.microsoft.com/office/drawing/2014/main" id="{B674E21C-81C1-75A7-16FA-27399F2AC816}"/>
                  </a:ext>
                </a:extLst>
              </p:cNvPr>
              <p:cNvSpPr/>
              <p:nvPr/>
            </p:nvSpPr>
            <p:spPr>
              <a:xfrm>
                <a:off x="979872" y="2708767"/>
                <a:ext cx="166320" cy="178824"/>
              </a:xfrm>
              <a:custGeom>
                <a:avLst/>
                <a:gdLst/>
                <a:ahLst/>
                <a:cxnLst/>
                <a:rect l="l" t="t" r="r" b="b"/>
                <a:pathLst>
                  <a:path w="3270" h="3516" extrusionOk="0">
                    <a:moveTo>
                      <a:pt x="3146" y="1"/>
                    </a:moveTo>
                    <a:cubicBezTo>
                      <a:pt x="3100" y="1"/>
                      <a:pt x="3055" y="26"/>
                      <a:pt x="3038" y="82"/>
                    </a:cubicBezTo>
                    <a:cubicBezTo>
                      <a:pt x="2906" y="663"/>
                      <a:pt x="2694" y="1218"/>
                      <a:pt x="2404" y="1733"/>
                    </a:cubicBezTo>
                    <a:cubicBezTo>
                      <a:pt x="2153" y="2195"/>
                      <a:pt x="1783" y="2604"/>
                      <a:pt x="1347" y="2895"/>
                    </a:cubicBezTo>
                    <a:cubicBezTo>
                      <a:pt x="938" y="3159"/>
                      <a:pt x="476" y="3291"/>
                      <a:pt x="0" y="3291"/>
                    </a:cubicBezTo>
                    <a:cubicBezTo>
                      <a:pt x="0" y="3357"/>
                      <a:pt x="13" y="3437"/>
                      <a:pt x="13" y="3516"/>
                    </a:cubicBezTo>
                    <a:cubicBezTo>
                      <a:pt x="528" y="3516"/>
                      <a:pt x="1030" y="3370"/>
                      <a:pt x="1466" y="3093"/>
                    </a:cubicBezTo>
                    <a:cubicBezTo>
                      <a:pt x="1955" y="2763"/>
                      <a:pt x="2351" y="2314"/>
                      <a:pt x="2628" y="1799"/>
                    </a:cubicBezTo>
                    <a:cubicBezTo>
                      <a:pt x="2932" y="1271"/>
                      <a:pt x="3143" y="703"/>
                      <a:pt x="3262" y="122"/>
                    </a:cubicBezTo>
                    <a:cubicBezTo>
                      <a:pt x="3270" y="46"/>
                      <a:pt x="3208" y="1"/>
                      <a:pt x="3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41;p59">
                <a:extLst>
                  <a:ext uri="{FF2B5EF4-FFF2-40B4-BE49-F238E27FC236}">
                    <a16:creationId xmlns:a16="http://schemas.microsoft.com/office/drawing/2014/main" id="{8C8EA7C6-31C2-166E-B6F2-ED394AAABFB0}"/>
                  </a:ext>
                </a:extLst>
              </p:cNvPr>
              <p:cNvSpPr/>
              <p:nvPr/>
            </p:nvSpPr>
            <p:spPr>
              <a:xfrm>
                <a:off x="894525" y="1620770"/>
                <a:ext cx="714109" cy="1177155"/>
              </a:xfrm>
              <a:custGeom>
                <a:avLst/>
                <a:gdLst/>
                <a:ahLst/>
                <a:cxnLst/>
                <a:rect l="l" t="t" r="r" b="b"/>
                <a:pathLst>
                  <a:path w="14040" h="23145" extrusionOk="0">
                    <a:moveTo>
                      <a:pt x="5402" y="0"/>
                    </a:moveTo>
                    <a:cubicBezTo>
                      <a:pt x="5165" y="185"/>
                      <a:pt x="4914" y="330"/>
                      <a:pt x="4636" y="463"/>
                    </a:cubicBezTo>
                    <a:lnTo>
                      <a:pt x="4504" y="542"/>
                    </a:lnTo>
                    <a:cubicBezTo>
                      <a:pt x="3976" y="779"/>
                      <a:pt x="3421" y="951"/>
                      <a:pt x="2853" y="1030"/>
                    </a:cubicBezTo>
                    <a:cubicBezTo>
                      <a:pt x="1348" y="1268"/>
                      <a:pt x="490" y="2866"/>
                      <a:pt x="318" y="5455"/>
                    </a:cubicBezTo>
                    <a:cubicBezTo>
                      <a:pt x="239" y="6762"/>
                      <a:pt x="146" y="7990"/>
                      <a:pt x="93" y="9179"/>
                    </a:cubicBezTo>
                    <a:lnTo>
                      <a:pt x="80" y="9417"/>
                    </a:lnTo>
                    <a:cubicBezTo>
                      <a:pt x="1" y="10803"/>
                      <a:pt x="1" y="12203"/>
                      <a:pt x="80" y="13603"/>
                    </a:cubicBezTo>
                    <a:cubicBezTo>
                      <a:pt x="107" y="13894"/>
                      <a:pt x="120" y="14171"/>
                      <a:pt x="159" y="14461"/>
                    </a:cubicBezTo>
                    <a:cubicBezTo>
                      <a:pt x="305" y="15888"/>
                      <a:pt x="833" y="20655"/>
                      <a:pt x="1322" y="22002"/>
                    </a:cubicBezTo>
                    <a:cubicBezTo>
                      <a:pt x="2965" y="22802"/>
                      <a:pt x="4785" y="23145"/>
                      <a:pt x="6552" y="23145"/>
                    </a:cubicBezTo>
                    <a:cubicBezTo>
                      <a:pt x="9598" y="23145"/>
                      <a:pt x="12485" y="22127"/>
                      <a:pt x="14039" y="20682"/>
                    </a:cubicBezTo>
                    <a:cubicBezTo>
                      <a:pt x="13524" y="18674"/>
                      <a:pt x="12930" y="15042"/>
                      <a:pt x="12692" y="13484"/>
                    </a:cubicBezTo>
                    <a:cubicBezTo>
                      <a:pt x="12653" y="13194"/>
                      <a:pt x="12613" y="12903"/>
                      <a:pt x="12587" y="12626"/>
                    </a:cubicBezTo>
                    <a:cubicBezTo>
                      <a:pt x="12547" y="12362"/>
                      <a:pt x="12521" y="12097"/>
                      <a:pt x="12494" y="11847"/>
                    </a:cubicBezTo>
                    <a:cubicBezTo>
                      <a:pt x="12468" y="11556"/>
                      <a:pt x="12441" y="11292"/>
                      <a:pt x="12415" y="10988"/>
                    </a:cubicBezTo>
                    <a:cubicBezTo>
                      <a:pt x="12402" y="10698"/>
                      <a:pt x="12375" y="10420"/>
                      <a:pt x="12362" y="10130"/>
                    </a:cubicBezTo>
                    <a:cubicBezTo>
                      <a:pt x="12349" y="9839"/>
                      <a:pt x="12336" y="9549"/>
                      <a:pt x="12336" y="9271"/>
                    </a:cubicBezTo>
                    <a:cubicBezTo>
                      <a:pt x="12270" y="5521"/>
                      <a:pt x="12956" y="3672"/>
                      <a:pt x="12772" y="2774"/>
                    </a:cubicBezTo>
                    <a:cubicBezTo>
                      <a:pt x="12494" y="1334"/>
                      <a:pt x="11108" y="1440"/>
                      <a:pt x="9919" y="925"/>
                    </a:cubicBezTo>
                    <a:lnTo>
                      <a:pt x="9787" y="872"/>
                    </a:lnTo>
                    <a:cubicBezTo>
                      <a:pt x="9364" y="674"/>
                      <a:pt x="9008" y="383"/>
                      <a:pt x="8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42;p59">
                <a:extLst>
                  <a:ext uri="{FF2B5EF4-FFF2-40B4-BE49-F238E27FC236}">
                    <a16:creationId xmlns:a16="http://schemas.microsoft.com/office/drawing/2014/main" id="{5F142532-5E86-3F7A-64D1-D2CA683FA82D}"/>
                  </a:ext>
                </a:extLst>
              </p:cNvPr>
              <p:cNvSpPr/>
              <p:nvPr/>
            </p:nvSpPr>
            <p:spPr>
              <a:xfrm>
                <a:off x="637263" y="1686583"/>
                <a:ext cx="449421" cy="1165050"/>
              </a:xfrm>
              <a:custGeom>
                <a:avLst/>
                <a:gdLst/>
                <a:ahLst/>
                <a:cxnLst/>
                <a:rect l="l" t="t" r="r" b="b"/>
                <a:pathLst>
                  <a:path w="8836" h="22907" extrusionOk="0">
                    <a:moveTo>
                      <a:pt x="7243" y="0"/>
                    </a:moveTo>
                    <a:cubicBezTo>
                      <a:pt x="6517" y="0"/>
                      <a:pt x="5846" y="407"/>
                      <a:pt x="5508" y="1044"/>
                    </a:cubicBezTo>
                    <a:lnTo>
                      <a:pt x="5191" y="1638"/>
                    </a:lnTo>
                    <a:lnTo>
                      <a:pt x="4887" y="2219"/>
                    </a:lnTo>
                    <a:cubicBezTo>
                      <a:pt x="4689" y="2615"/>
                      <a:pt x="4478" y="2998"/>
                      <a:pt x="4280" y="3395"/>
                    </a:cubicBezTo>
                    <a:lnTo>
                      <a:pt x="3685" y="4583"/>
                    </a:lnTo>
                    <a:lnTo>
                      <a:pt x="3117" y="5772"/>
                    </a:lnTo>
                    <a:cubicBezTo>
                      <a:pt x="2735" y="6564"/>
                      <a:pt x="2352" y="7370"/>
                      <a:pt x="1982" y="8175"/>
                    </a:cubicBezTo>
                    <a:cubicBezTo>
                      <a:pt x="1625" y="8981"/>
                      <a:pt x="1269" y="9800"/>
                      <a:pt x="925" y="10645"/>
                    </a:cubicBezTo>
                    <a:cubicBezTo>
                      <a:pt x="767" y="11068"/>
                      <a:pt x="595" y="11503"/>
                      <a:pt x="437" y="11952"/>
                    </a:cubicBezTo>
                    <a:cubicBezTo>
                      <a:pt x="357" y="12177"/>
                      <a:pt x="278" y="12415"/>
                      <a:pt x="199" y="12666"/>
                    </a:cubicBezTo>
                    <a:cubicBezTo>
                      <a:pt x="172" y="12784"/>
                      <a:pt x="133" y="12916"/>
                      <a:pt x="93" y="13049"/>
                    </a:cubicBezTo>
                    <a:cubicBezTo>
                      <a:pt x="80" y="13115"/>
                      <a:pt x="67" y="13194"/>
                      <a:pt x="40" y="13260"/>
                    </a:cubicBezTo>
                    <a:lnTo>
                      <a:pt x="27" y="13379"/>
                    </a:lnTo>
                    <a:lnTo>
                      <a:pt x="14" y="13432"/>
                    </a:lnTo>
                    <a:lnTo>
                      <a:pt x="14" y="13445"/>
                    </a:lnTo>
                    <a:lnTo>
                      <a:pt x="14" y="13484"/>
                    </a:lnTo>
                    <a:lnTo>
                      <a:pt x="1" y="13524"/>
                    </a:lnTo>
                    <a:lnTo>
                      <a:pt x="1" y="13577"/>
                    </a:lnTo>
                    <a:lnTo>
                      <a:pt x="1" y="13616"/>
                    </a:lnTo>
                    <a:lnTo>
                      <a:pt x="1" y="13682"/>
                    </a:lnTo>
                    <a:lnTo>
                      <a:pt x="1" y="13748"/>
                    </a:lnTo>
                    <a:lnTo>
                      <a:pt x="1" y="13788"/>
                    </a:lnTo>
                    <a:lnTo>
                      <a:pt x="1" y="13947"/>
                    </a:lnTo>
                    <a:lnTo>
                      <a:pt x="1" y="14013"/>
                    </a:lnTo>
                    <a:cubicBezTo>
                      <a:pt x="1" y="14092"/>
                      <a:pt x="14" y="14145"/>
                      <a:pt x="14" y="14198"/>
                    </a:cubicBezTo>
                    <a:cubicBezTo>
                      <a:pt x="27" y="14290"/>
                      <a:pt x="40" y="14382"/>
                      <a:pt x="54" y="14448"/>
                    </a:cubicBezTo>
                    <a:cubicBezTo>
                      <a:pt x="93" y="14607"/>
                      <a:pt x="120" y="14739"/>
                      <a:pt x="146" y="14858"/>
                    </a:cubicBezTo>
                    <a:cubicBezTo>
                      <a:pt x="199" y="15109"/>
                      <a:pt x="265" y="15333"/>
                      <a:pt x="318" y="15558"/>
                    </a:cubicBezTo>
                    <a:cubicBezTo>
                      <a:pt x="437" y="16007"/>
                      <a:pt x="569" y="16429"/>
                      <a:pt x="701" y="16852"/>
                    </a:cubicBezTo>
                    <a:cubicBezTo>
                      <a:pt x="965" y="17710"/>
                      <a:pt x="1242" y="18542"/>
                      <a:pt x="1520" y="19388"/>
                    </a:cubicBezTo>
                    <a:lnTo>
                      <a:pt x="1942" y="20629"/>
                    </a:lnTo>
                    <a:cubicBezTo>
                      <a:pt x="2087" y="21052"/>
                      <a:pt x="2233" y="21461"/>
                      <a:pt x="2378" y="21884"/>
                    </a:cubicBezTo>
                    <a:cubicBezTo>
                      <a:pt x="2612" y="22511"/>
                      <a:pt x="3213" y="22907"/>
                      <a:pt x="3859" y="22907"/>
                    </a:cubicBezTo>
                    <a:cubicBezTo>
                      <a:pt x="4016" y="22907"/>
                      <a:pt x="4175" y="22884"/>
                      <a:pt x="4333" y="22835"/>
                    </a:cubicBezTo>
                    <a:cubicBezTo>
                      <a:pt x="5125" y="22584"/>
                      <a:pt x="5587" y="21752"/>
                      <a:pt x="5376" y="20933"/>
                    </a:cubicBezTo>
                    <a:lnTo>
                      <a:pt x="5046" y="19678"/>
                    </a:lnTo>
                    <a:lnTo>
                      <a:pt x="4715" y="18424"/>
                    </a:lnTo>
                    <a:cubicBezTo>
                      <a:pt x="4491" y="17592"/>
                      <a:pt x="4266" y="16760"/>
                      <a:pt x="4055" y="15928"/>
                    </a:cubicBezTo>
                    <a:cubicBezTo>
                      <a:pt x="3963" y="15518"/>
                      <a:pt x="3857" y="15109"/>
                      <a:pt x="3778" y="14699"/>
                    </a:cubicBezTo>
                    <a:cubicBezTo>
                      <a:pt x="3725" y="14501"/>
                      <a:pt x="3685" y="14303"/>
                      <a:pt x="3659" y="14131"/>
                    </a:cubicBezTo>
                    <a:cubicBezTo>
                      <a:pt x="3659" y="14092"/>
                      <a:pt x="3646" y="14052"/>
                      <a:pt x="3633" y="14013"/>
                    </a:cubicBezTo>
                    <a:lnTo>
                      <a:pt x="3633" y="13999"/>
                    </a:lnTo>
                    <a:cubicBezTo>
                      <a:pt x="3659" y="13933"/>
                      <a:pt x="3685" y="13841"/>
                      <a:pt x="3725" y="13762"/>
                    </a:cubicBezTo>
                    <a:cubicBezTo>
                      <a:pt x="3778" y="13603"/>
                      <a:pt x="3844" y="13418"/>
                      <a:pt x="3910" y="13233"/>
                    </a:cubicBezTo>
                    <a:cubicBezTo>
                      <a:pt x="4055" y="12864"/>
                      <a:pt x="4227" y="12494"/>
                      <a:pt x="4399" y="12111"/>
                    </a:cubicBezTo>
                    <a:cubicBezTo>
                      <a:pt x="4729" y="11345"/>
                      <a:pt x="5098" y="10579"/>
                      <a:pt x="5481" y="9813"/>
                    </a:cubicBezTo>
                    <a:cubicBezTo>
                      <a:pt x="5864" y="9047"/>
                      <a:pt x="6247" y="8281"/>
                      <a:pt x="6630" y="7515"/>
                    </a:cubicBezTo>
                    <a:lnTo>
                      <a:pt x="7225" y="6353"/>
                    </a:lnTo>
                    <a:lnTo>
                      <a:pt x="7819" y="5204"/>
                    </a:lnTo>
                    <a:lnTo>
                      <a:pt x="8427" y="4042"/>
                    </a:lnTo>
                    <a:lnTo>
                      <a:pt x="8836" y="3263"/>
                    </a:lnTo>
                    <a:cubicBezTo>
                      <a:pt x="8519" y="2087"/>
                      <a:pt x="7991" y="978"/>
                      <a:pt x="7278" y="1"/>
                    </a:cubicBezTo>
                    <a:cubicBezTo>
                      <a:pt x="7266" y="0"/>
                      <a:pt x="7254" y="0"/>
                      <a:pt x="7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43;p59">
                <a:extLst>
                  <a:ext uri="{FF2B5EF4-FFF2-40B4-BE49-F238E27FC236}">
                    <a16:creationId xmlns:a16="http://schemas.microsoft.com/office/drawing/2014/main" id="{91010743-9DC0-4398-D9E6-A911CFD6996E}"/>
                  </a:ext>
                </a:extLst>
              </p:cNvPr>
              <p:cNvSpPr/>
              <p:nvPr/>
            </p:nvSpPr>
            <p:spPr>
              <a:xfrm>
                <a:off x="766911" y="2726060"/>
                <a:ext cx="31738" cy="26345"/>
              </a:xfrm>
              <a:custGeom>
                <a:avLst/>
                <a:gdLst/>
                <a:ahLst/>
                <a:cxnLst/>
                <a:rect l="l" t="t" r="r" b="b"/>
                <a:pathLst>
                  <a:path w="624" h="518" extrusionOk="0">
                    <a:moveTo>
                      <a:pt x="324" y="1"/>
                    </a:moveTo>
                    <a:cubicBezTo>
                      <a:pt x="283" y="1"/>
                      <a:pt x="240" y="11"/>
                      <a:pt x="199" y="33"/>
                    </a:cubicBezTo>
                    <a:cubicBezTo>
                      <a:pt x="1" y="151"/>
                      <a:pt x="53" y="455"/>
                      <a:pt x="265" y="508"/>
                    </a:cubicBezTo>
                    <a:cubicBezTo>
                      <a:pt x="288" y="514"/>
                      <a:pt x="311" y="517"/>
                      <a:pt x="333" y="517"/>
                    </a:cubicBezTo>
                    <a:cubicBezTo>
                      <a:pt x="450" y="517"/>
                      <a:pt x="548" y="434"/>
                      <a:pt x="582" y="323"/>
                    </a:cubicBezTo>
                    <a:cubicBezTo>
                      <a:pt x="624" y="145"/>
                      <a:pt x="483" y="1"/>
                      <a:pt x="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44;p59">
                <a:extLst>
                  <a:ext uri="{FF2B5EF4-FFF2-40B4-BE49-F238E27FC236}">
                    <a16:creationId xmlns:a16="http://schemas.microsoft.com/office/drawing/2014/main" id="{848B7DB5-6394-AFEB-C35C-515AA9B1FAE0}"/>
                  </a:ext>
                </a:extLst>
              </p:cNvPr>
              <p:cNvSpPr/>
              <p:nvPr/>
            </p:nvSpPr>
            <p:spPr>
              <a:xfrm>
                <a:off x="725967" y="2645904"/>
                <a:ext cx="158538" cy="72628"/>
              </a:xfrm>
              <a:custGeom>
                <a:avLst/>
                <a:gdLst/>
                <a:ahLst/>
                <a:cxnLst/>
                <a:rect l="l" t="t" r="r" b="b"/>
                <a:pathLst>
                  <a:path w="3117" h="1428" extrusionOk="0">
                    <a:moveTo>
                      <a:pt x="3013" y="1"/>
                    </a:moveTo>
                    <a:cubicBezTo>
                      <a:pt x="3001" y="1"/>
                      <a:pt x="2991" y="4"/>
                      <a:pt x="2985" y="11"/>
                    </a:cubicBezTo>
                    <a:cubicBezTo>
                      <a:pt x="2034" y="552"/>
                      <a:pt x="92" y="1239"/>
                      <a:pt x="79" y="1252"/>
                    </a:cubicBezTo>
                    <a:cubicBezTo>
                      <a:pt x="26" y="1265"/>
                      <a:pt x="0" y="1318"/>
                      <a:pt x="13" y="1358"/>
                    </a:cubicBezTo>
                    <a:cubicBezTo>
                      <a:pt x="24" y="1401"/>
                      <a:pt x="62" y="1427"/>
                      <a:pt x="98" y="1427"/>
                    </a:cubicBezTo>
                    <a:cubicBezTo>
                      <a:pt x="105" y="1427"/>
                      <a:pt x="112" y="1426"/>
                      <a:pt x="119" y="1424"/>
                    </a:cubicBezTo>
                    <a:cubicBezTo>
                      <a:pt x="145" y="1424"/>
                      <a:pt x="2100" y="724"/>
                      <a:pt x="3051" y="169"/>
                    </a:cubicBezTo>
                    <a:cubicBezTo>
                      <a:pt x="3090" y="143"/>
                      <a:pt x="3117" y="90"/>
                      <a:pt x="3090" y="50"/>
                    </a:cubicBezTo>
                    <a:cubicBezTo>
                      <a:pt x="3090" y="24"/>
                      <a:pt x="3064" y="11"/>
                      <a:pt x="3051" y="11"/>
                    </a:cubicBezTo>
                    <a:cubicBezTo>
                      <a:pt x="3038" y="4"/>
                      <a:pt x="3024" y="1"/>
                      <a:pt x="3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45;p59">
                <a:extLst>
                  <a:ext uri="{FF2B5EF4-FFF2-40B4-BE49-F238E27FC236}">
                    <a16:creationId xmlns:a16="http://schemas.microsoft.com/office/drawing/2014/main" id="{7F6A3C67-C518-A4EE-7699-052CEBA4CF77}"/>
                  </a:ext>
                </a:extLst>
              </p:cNvPr>
              <p:cNvSpPr/>
              <p:nvPr/>
            </p:nvSpPr>
            <p:spPr>
              <a:xfrm>
                <a:off x="832931" y="2666248"/>
                <a:ext cx="38350" cy="77765"/>
              </a:xfrm>
              <a:custGeom>
                <a:avLst/>
                <a:gdLst/>
                <a:ahLst/>
                <a:cxnLst/>
                <a:rect l="l" t="t" r="r" b="b"/>
                <a:pathLst>
                  <a:path w="754" h="1529" extrusionOk="0">
                    <a:moveTo>
                      <a:pt x="107" y="1"/>
                    </a:moveTo>
                    <a:cubicBezTo>
                      <a:pt x="45" y="1"/>
                      <a:pt x="1" y="59"/>
                      <a:pt x="23" y="126"/>
                    </a:cubicBezTo>
                    <a:lnTo>
                      <a:pt x="538" y="1473"/>
                    </a:lnTo>
                    <a:cubicBezTo>
                      <a:pt x="543" y="1513"/>
                      <a:pt x="571" y="1529"/>
                      <a:pt x="605" y="1529"/>
                    </a:cubicBezTo>
                    <a:cubicBezTo>
                      <a:pt x="670" y="1529"/>
                      <a:pt x="754" y="1468"/>
                      <a:pt x="710" y="1407"/>
                    </a:cubicBezTo>
                    <a:lnTo>
                      <a:pt x="195" y="60"/>
                    </a:lnTo>
                    <a:cubicBezTo>
                      <a:pt x="182" y="33"/>
                      <a:pt x="169" y="20"/>
                      <a:pt x="142" y="7"/>
                    </a:cubicBezTo>
                    <a:cubicBezTo>
                      <a:pt x="130" y="3"/>
                      <a:pt x="118" y="1"/>
                      <a:pt x="1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46;p59">
                <a:extLst>
                  <a:ext uri="{FF2B5EF4-FFF2-40B4-BE49-F238E27FC236}">
                    <a16:creationId xmlns:a16="http://schemas.microsoft.com/office/drawing/2014/main" id="{A4D30337-8E0F-D673-74DC-4DB4181FDF13}"/>
                  </a:ext>
                </a:extLst>
              </p:cNvPr>
              <p:cNvSpPr/>
              <p:nvPr/>
            </p:nvSpPr>
            <p:spPr>
              <a:xfrm>
                <a:off x="908665" y="1954513"/>
                <a:ext cx="136668" cy="239500"/>
              </a:xfrm>
              <a:custGeom>
                <a:avLst/>
                <a:gdLst/>
                <a:ahLst/>
                <a:cxnLst/>
                <a:rect l="l" t="t" r="r" b="b"/>
                <a:pathLst>
                  <a:path w="2687" h="4709" extrusionOk="0">
                    <a:moveTo>
                      <a:pt x="2570" y="1"/>
                    </a:moveTo>
                    <a:cubicBezTo>
                      <a:pt x="2543" y="1"/>
                      <a:pt x="2517" y="13"/>
                      <a:pt x="2496" y="42"/>
                    </a:cubicBezTo>
                    <a:lnTo>
                      <a:pt x="27" y="4571"/>
                    </a:lnTo>
                    <a:cubicBezTo>
                      <a:pt x="0" y="4611"/>
                      <a:pt x="13" y="4677"/>
                      <a:pt x="66" y="4703"/>
                    </a:cubicBezTo>
                    <a:lnTo>
                      <a:pt x="79" y="4703"/>
                    </a:lnTo>
                    <a:cubicBezTo>
                      <a:pt x="89" y="4707"/>
                      <a:pt x="99" y="4708"/>
                      <a:pt x="109" y="4708"/>
                    </a:cubicBezTo>
                    <a:cubicBezTo>
                      <a:pt x="138" y="4708"/>
                      <a:pt x="165" y="4694"/>
                      <a:pt x="185" y="4664"/>
                    </a:cubicBezTo>
                    <a:lnTo>
                      <a:pt x="2668" y="134"/>
                    </a:lnTo>
                    <a:cubicBezTo>
                      <a:pt x="2686" y="61"/>
                      <a:pt x="2629" y="1"/>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47;p59">
                <a:extLst>
                  <a:ext uri="{FF2B5EF4-FFF2-40B4-BE49-F238E27FC236}">
                    <a16:creationId xmlns:a16="http://schemas.microsoft.com/office/drawing/2014/main" id="{E47AE862-B1C6-937B-0354-8CBF235D3C34}"/>
                  </a:ext>
                </a:extLst>
              </p:cNvPr>
              <p:cNvSpPr/>
              <p:nvPr/>
            </p:nvSpPr>
            <p:spPr>
              <a:xfrm>
                <a:off x="736038" y="2375736"/>
                <a:ext cx="82652" cy="25837"/>
              </a:xfrm>
              <a:custGeom>
                <a:avLst/>
                <a:gdLst/>
                <a:ahLst/>
                <a:cxnLst/>
                <a:rect l="l" t="t" r="r" b="b"/>
                <a:pathLst>
                  <a:path w="1625" h="508" extrusionOk="0">
                    <a:moveTo>
                      <a:pt x="106" y="0"/>
                    </a:moveTo>
                    <a:cubicBezTo>
                      <a:pt x="53" y="0"/>
                      <a:pt x="13" y="27"/>
                      <a:pt x="0" y="80"/>
                    </a:cubicBezTo>
                    <a:cubicBezTo>
                      <a:pt x="0" y="132"/>
                      <a:pt x="27" y="185"/>
                      <a:pt x="79" y="198"/>
                    </a:cubicBezTo>
                    <a:cubicBezTo>
                      <a:pt x="93" y="198"/>
                      <a:pt x="1175" y="370"/>
                      <a:pt x="1479" y="502"/>
                    </a:cubicBezTo>
                    <a:cubicBezTo>
                      <a:pt x="1492" y="505"/>
                      <a:pt x="1504" y="507"/>
                      <a:pt x="1516" y="507"/>
                    </a:cubicBezTo>
                    <a:cubicBezTo>
                      <a:pt x="1556" y="507"/>
                      <a:pt x="1591" y="490"/>
                      <a:pt x="1611" y="449"/>
                    </a:cubicBezTo>
                    <a:cubicBezTo>
                      <a:pt x="1625" y="397"/>
                      <a:pt x="1611" y="344"/>
                      <a:pt x="1558" y="317"/>
                    </a:cubicBezTo>
                    <a:cubicBezTo>
                      <a:pt x="1228" y="185"/>
                      <a:pt x="159" y="14"/>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48;p59">
                <a:extLst>
                  <a:ext uri="{FF2B5EF4-FFF2-40B4-BE49-F238E27FC236}">
                    <a16:creationId xmlns:a16="http://schemas.microsoft.com/office/drawing/2014/main" id="{E3BFE084-264F-8137-AAFE-7D53EFB39C40}"/>
                  </a:ext>
                </a:extLst>
              </p:cNvPr>
              <p:cNvSpPr/>
              <p:nvPr/>
            </p:nvSpPr>
            <p:spPr>
              <a:xfrm>
                <a:off x="772303" y="2358088"/>
                <a:ext cx="40181" cy="40586"/>
              </a:xfrm>
              <a:custGeom>
                <a:avLst/>
                <a:gdLst/>
                <a:ahLst/>
                <a:cxnLst/>
                <a:rect l="l" t="t" r="r" b="b"/>
                <a:pathLst>
                  <a:path w="790" h="798" extrusionOk="0">
                    <a:moveTo>
                      <a:pt x="106" y="1"/>
                    </a:moveTo>
                    <a:cubicBezTo>
                      <a:pt x="83" y="1"/>
                      <a:pt x="60" y="11"/>
                      <a:pt x="40" y="30"/>
                    </a:cubicBezTo>
                    <a:cubicBezTo>
                      <a:pt x="0" y="57"/>
                      <a:pt x="0" y="123"/>
                      <a:pt x="40" y="163"/>
                    </a:cubicBezTo>
                    <a:cubicBezTo>
                      <a:pt x="40" y="163"/>
                      <a:pt x="436" y="572"/>
                      <a:pt x="595" y="757"/>
                    </a:cubicBezTo>
                    <a:cubicBezTo>
                      <a:pt x="608" y="770"/>
                      <a:pt x="621" y="783"/>
                      <a:pt x="647" y="796"/>
                    </a:cubicBezTo>
                    <a:cubicBezTo>
                      <a:pt x="653" y="797"/>
                      <a:pt x="658" y="798"/>
                      <a:pt x="663" y="798"/>
                    </a:cubicBezTo>
                    <a:cubicBezTo>
                      <a:pt x="746" y="798"/>
                      <a:pt x="790" y="700"/>
                      <a:pt x="740" y="638"/>
                    </a:cubicBezTo>
                    <a:cubicBezTo>
                      <a:pt x="581" y="440"/>
                      <a:pt x="185" y="44"/>
                      <a:pt x="172" y="30"/>
                    </a:cubicBezTo>
                    <a:cubicBezTo>
                      <a:pt x="152" y="11"/>
                      <a:pt x="129"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49;p59">
                <a:extLst>
                  <a:ext uri="{FF2B5EF4-FFF2-40B4-BE49-F238E27FC236}">
                    <a16:creationId xmlns:a16="http://schemas.microsoft.com/office/drawing/2014/main" id="{6286880F-1626-6947-2007-A4F24E66F16F}"/>
                  </a:ext>
                </a:extLst>
              </p:cNvPr>
              <p:cNvSpPr/>
              <p:nvPr/>
            </p:nvSpPr>
            <p:spPr>
              <a:xfrm>
                <a:off x="783696" y="2742487"/>
                <a:ext cx="312397" cy="220275"/>
              </a:xfrm>
              <a:custGeom>
                <a:avLst/>
                <a:gdLst/>
                <a:ahLst/>
                <a:cxnLst/>
                <a:rect l="l" t="t" r="r" b="b"/>
                <a:pathLst>
                  <a:path w="6142" h="4331" extrusionOk="0">
                    <a:moveTo>
                      <a:pt x="3078" y="0"/>
                    </a:moveTo>
                    <a:cubicBezTo>
                      <a:pt x="2827" y="13"/>
                      <a:pt x="2602" y="53"/>
                      <a:pt x="2365" y="119"/>
                    </a:cubicBezTo>
                    <a:cubicBezTo>
                      <a:pt x="2127" y="185"/>
                      <a:pt x="1942" y="251"/>
                      <a:pt x="1942" y="251"/>
                    </a:cubicBezTo>
                    <a:lnTo>
                      <a:pt x="1" y="1902"/>
                    </a:lnTo>
                    <a:cubicBezTo>
                      <a:pt x="1" y="1902"/>
                      <a:pt x="40" y="1981"/>
                      <a:pt x="67" y="2060"/>
                    </a:cubicBezTo>
                    <a:cubicBezTo>
                      <a:pt x="172" y="2404"/>
                      <a:pt x="701" y="3156"/>
                      <a:pt x="1427" y="3355"/>
                    </a:cubicBezTo>
                    <a:cubicBezTo>
                      <a:pt x="2061" y="3526"/>
                      <a:pt x="2708" y="3658"/>
                      <a:pt x="3342" y="3764"/>
                    </a:cubicBezTo>
                    <a:cubicBezTo>
                      <a:pt x="3567" y="3790"/>
                      <a:pt x="3870" y="4015"/>
                      <a:pt x="4121" y="4187"/>
                    </a:cubicBezTo>
                    <a:cubicBezTo>
                      <a:pt x="4259" y="4271"/>
                      <a:pt x="4379" y="4330"/>
                      <a:pt x="4462" y="4330"/>
                    </a:cubicBezTo>
                    <a:cubicBezTo>
                      <a:pt x="4483" y="4330"/>
                      <a:pt x="4502" y="4327"/>
                      <a:pt x="4517" y="4319"/>
                    </a:cubicBezTo>
                    <a:cubicBezTo>
                      <a:pt x="4583" y="4279"/>
                      <a:pt x="4597" y="4187"/>
                      <a:pt x="4570" y="4068"/>
                    </a:cubicBezTo>
                    <a:cubicBezTo>
                      <a:pt x="4531" y="3856"/>
                      <a:pt x="4425" y="3658"/>
                      <a:pt x="4280" y="3500"/>
                    </a:cubicBezTo>
                    <a:cubicBezTo>
                      <a:pt x="4214" y="3434"/>
                      <a:pt x="4134" y="3368"/>
                      <a:pt x="4068" y="3302"/>
                    </a:cubicBezTo>
                    <a:lnTo>
                      <a:pt x="4042" y="3289"/>
                    </a:lnTo>
                    <a:cubicBezTo>
                      <a:pt x="3923" y="3196"/>
                      <a:pt x="3831" y="3130"/>
                      <a:pt x="3831" y="3130"/>
                    </a:cubicBezTo>
                    <a:cubicBezTo>
                      <a:pt x="3857" y="3123"/>
                      <a:pt x="3884" y="3120"/>
                      <a:pt x="3910" y="3120"/>
                    </a:cubicBezTo>
                    <a:cubicBezTo>
                      <a:pt x="3936" y="3120"/>
                      <a:pt x="3963" y="3123"/>
                      <a:pt x="3989" y="3130"/>
                    </a:cubicBezTo>
                    <a:lnTo>
                      <a:pt x="4029" y="3130"/>
                    </a:lnTo>
                    <a:cubicBezTo>
                      <a:pt x="4134" y="3183"/>
                      <a:pt x="4240" y="3236"/>
                      <a:pt x="4333" y="3302"/>
                    </a:cubicBezTo>
                    <a:cubicBezTo>
                      <a:pt x="4451" y="3381"/>
                      <a:pt x="4570" y="3447"/>
                      <a:pt x="4702" y="3500"/>
                    </a:cubicBezTo>
                    <a:cubicBezTo>
                      <a:pt x="4837" y="3557"/>
                      <a:pt x="4978" y="3580"/>
                      <a:pt x="5102" y="3580"/>
                    </a:cubicBezTo>
                    <a:cubicBezTo>
                      <a:pt x="5353" y="3580"/>
                      <a:pt x="5535" y="3483"/>
                      <a:pt x="5455" y="3368"/>
                    </a:cubicBezTo>
                    <a:cubicBezTo>
                      <a:pt x="5363" y="3249"/>
                      <a:pt x="5244" y="3143"/>
                      <a:pt x="5099" y="3064"/>
                    </a:cubicBezTo>
                    <a:cubicBezTo>
                      <a:pt x="5006" y="2998"/>
                      <a:pt x="4927" y="2932"/>
                      <a:pt x="4848" y="2879"/>
                    </a:cubicBezTo>
                    <a:lnTo>
                      <a:pt x="4729" y="2787"/>
                    </a:lnTo>
                    <a:cubicBezTo>
                      <a:pt x="4531" y="2668"/>
                      <a:pt x="4319" y="2575"/>
                      <a:pt x="4095" y="2523"/>
                    </a:cubicBezTo>
                    <a:cubicBezTo>
                      <a:pt x="4143" y="2519"/>
                      <a:pt x="4188" y="2517"/>
                      <a:pt x="4232" y="2517"/>
                    </a:cubicBezTo>
                    <a:cubicBezTo>
                      <a:pt x="4509" y="2517"/>
                      <a:pt x="4707" y="2584"/>
                      <a:pt x="5072" y="2641"/>
                    </a:cubicBezTo>
                    <a:cubicBezTo>
                      <a:pt x="5125" y="2641"/>
                      <a:pt x="5165" y="2655"/>
                      <a:pt x="5217" y="2655"/>
                    </a:cubicBezTo>
                    <a:lnTo>
                      <a:pt x="5574" y="2721"/>
                    </a:lnTo>
                    <a:cubicBezTo>
                      <a:pt x="5702" y="2743"/>
                      <a:pt x="5821" y="2761"/>
                      <a:pt x="5916" y="2761"/>
                    </a:cubicBezTo>
                    <a:cubicBezTo>
                      <a:pt x="6047" y="2761"/>
                      <a:pt x="6134" y="2728"/>
                      <a:pt x="6142" y="2628"/>
                    </a:cubicBezTo>
                    <a:cubicBezTo>
                      <a:pt x="6142" y="2536"/>
                      <a:pt x="6049" y="2443"/>
                      <a:pt x="5917" y="2351"/>
                    </a:cubicBezTo>
                    <a:cubicBezTo>
                      <a:pt x="5851" y="2298"/>
                      <a:pt x="5759" y="2258"/>
                      <a:pt x="5680" y="2219"/>
                    </a:cubicBezTo>
                    <a:cubicBezTo>
                      <a:pt x="5508" y="2126"/>
                      <a:pt x="5310" y="2034"/>
                      <a:pt x="5178" y="1968"/>
                    </a:cubicBezTo>
                    <a:cubicBezTo>
                      <a:pt x="4914" y="1862"/>
                      <a:pt x="4636" y="1783"/>
                      <a:pt x="4346" y="1743"/>
                    </a:cubicBezTo>
                    <a:cubicBezTo>
                      <a:pt x="4431" y="1736"/>
                      <a:pt x="4516" y="1733"/>
                      <a:pt x="4600" y="1733"/>
                    </a:cubicBezTo>
                    <a:cubicBezTo>
                      <a:pt x="4832" y="1733"/>
                      <a:pt x="5061" y="1758"/>
                      <a:pt x="5283" y="1796"/>
                    </a:cubicBezTo>
                    <a:cubicBezTo>
                      <a:pt x="5338" y="1808"/>
                      <a:pt x="5391" y="1813"/>
                      <a:pt x="5441" y="1813"/>
                    </a:cubicBezTo>
                    <a:cubicBezTo>
                      <a:pt x="5782" y="1813"/>
                      <a:pt x="6006" y="1570"/>
                      <a:pt x="5798" y="1466"/>
                    </a:cubicBezTo>
                    <a:cubicBezTo>
                      <a:pt x="5548" y="1347"/>
                      <a:pt x="5138" y="1017"/>
                      <a:pt x="4636" y="964"/>
                    </a:cubicBezTo>
                    <a:cubicBezTo>
                      <a:pt x="4526" y="948"/>
                      <a:pt x="4415" y="940"/>
                      <a:pt x="4304" y="940"/>
                    </a:cubicBezTo>
                    <a:cubicBezTo>
                      <a:pt x="4151" y="940"/>
                      <a:pt x="3997" y="954"/>
                      <a:pt x="3844" y="977"/>
                    </a:cubicBezTo>
                    <a:lnTo>
                      <a:pt x="3699" y="211"/>
                    </a:lnTo>
                    <a:lnTo>
                      <a:pt x="3553" y="145"/>
                    </a:lnTo>
                    <a:cubicBezTo>
                      <a:pt x="3474" y="132"/>
                      <a:pt x="3395" y="66"/>
                      <a:pt x="3302" y="27"/>
                    </a:cubicBezTo>
                    <a:cubicBezTo>
                      <a:pt x="3236" y="13"/>
                      <a:pt x="3157" y="0"/>
                      <a:pt x="3078"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50;p59">
                <a:extLst>
                  <a:ext uri="{FF2B5EF4-FFF2-40B4-BE49-F238E27FC236}">
                    <a16:creationId xmlns:a16="http://schemas.microsoft.com/office/drawing/2014/main" id="{A074F564-6399-FD75-A171-BE38B0A8B377}"/>
                  </a:ext>
                </a:extLst>
              </p:cNvPr>
              <p:cNvSpPr/>
              <p:nvPr/>
            </p:nvSpPr>
            <p:spPr>
              <a:xfrm>
                <a:off x="756840" y="2708208"/>
                <a:ext cx="155894" cy="131015"/>
              </a:xfrm>
              <a:custGeom>
                <a:avLst/>
                <a:gdLst/>
                <a:ahLst/>
                <a:cxnLst/>
                <a:rect l="l" t="t" r="r" b="b"/>
                <a:pathLst>
                  <a:path w="3065" h="2576" extrusionOk="0">
                    <a:moveTo>
                      <a:pt x="2734" y="1"/>
                    </a:moveTo>
                    <a:cubicBezTo>
                      <a:pt x="1665" y="1123"/>
                      <a:pt x="1" y="1916"/>
                      <a:pt x="1" y="1916"/>
                    </a:cubicBezTo>
                    <a:cubicBezTo>
                      <a:pt x="93" y="2180"/>
                      <a:pt x="278" y="2404"/>
                      <a:pt x="516" y="2576"/>
                    </a:cubicBezTo>
                    <a:cubicBezTo>
                      <a:pt x="1691" y="2246"/>
                      <a:pt x="3064" y="753"/>
                      <a:pt x="3064" y="753"/>
                    </a:cubicBezTo>
                    <a:cubicBezTo>
                      <a:pt x="3038" y="529"/>
                      <a:pt x="2919" y="172"/>
                      <a:pt x="2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51;p59">
                <a:extLst>
                  <a:ext uri="{FF2B5EF4-FFF2-40B4-BE49-F238E27FC236}">
                    <a16:creationId xmlns:a16="http://schemas.microsoft.com/office/drawing/2014/main" id="{C0059D17-F24D-D745-78B7-B11954439005}"/>
                  </a:ext>
                </a:extLst>
              </p:cNvPr>
              <p:cNvSpPr/>
              <p:nvPr/>
            </p:nvSpPr>
            <p:spPr>
              <a:xfrm>
                <a:off x="786391" y="2732366"/>
                <a:ext cx="109914" cy="85597"/>
              </a:xfrm>
              <a:custGeom>
                <a:avLst/>
                <a:gdLst/>
                <a:ahLst/>
                <a:cxnLst/>
                <a:rect l="l" t="t" r="r" b="b"/>
                <a:pathLst>
                  <a:path w="2161" h="1683" extrusionOk="0">
                    <a:moveTo>
                      <a:pt x="1082" y="1"/>
                    </a:moveTo>
                    <a:cubicBezTo>
                      <a:pt x="927" y="1"/>
                      <a:pt x="771" y="43"/>
                      <a:pt x="635" y="133"/>
                    </a:cubicBezTo>
                    <a:cubicBezTo>
                      <a:pt x="1" y="543"/>
                      <a:pt x="185" y="1507"/>
                      <a:pt x="912" y="1665"/>
                    </a:cubicBezTo>
                    <a:cubicBezTo>
                      <a:pt x="971" y="1677"/>
                      <a:pt x="1029" y="1682"/>
                      <a:pt x="1085" y="1682"/>
                    </a:cubicBezTo>
                    <a:cubicBezTo>
                      <a:pt x="1722" y="1682"/>
                      <a:pt x="2161" y="966"/>
                      <a:pt x="1797" y="384"/>
                    </a:cubicBezTo>
                    <a:cubicBezTo>
                      <a:pt x="1635" y="138"/>
                      <a:pt x="1360" y="1"/>
                      <a:pt x="1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52;p59">
                <a:extLst>
                  <a:ext uri="{FF2B5EF4-FFF2-40B4-BE49-F238E27FC236}">
                    <a16:creationId xmlns:a16="http://schemas.microsoft.com/office/drawing/2014/main" id="{01750BE0-5D24-84DD-30E4-7D004DC70E4F}"/>
                  </a:ext>
                </a:extLst>
              </p:cNvPr>
              <p:cNvSpPr/>
              <p:nvPr/>
            </p:nvSpPr>
            <p:spPr>
              <a:xfrm>
                <a:off x="807245" y="2744573"/>
                <a:ext cx="68614" cy="61083"/>
              </a:xfrm>
              <a:custGeom>
                <a:avLst/>
                <a:gdLst/>
                <a:ahLst/>
                <a:cxnLst/>
                <a:rect l="l" t="t" r="r" b="b"/>
                <a:pathLst>
                  <a:path w="1349" h="1201" extrusionOk="0">
                    <a:moveTo>
                      <a:pt x="685" y="1"/>
                    </a:moveTo>
                    <a:cubicBezTo>
                      <a:pt x="576" y="1"/>
                      <a:pt x="463" y="32"/>
                      <a:pt x="357" y="104"/>
                    </a:cubicBezTo>
                    <a:cubicBezTo>
                      <a:pt x="79" y="276"/>
                      <a:pt x="0" y="646"/>
                      <a:pt x="172" y="923"/>
                    </a:cubicBezTo>
                    <a:cubicBezTo>
                      <a:pt x="294" y="1112"/>
                      <a:pt x="486" y="1200"/>
                      <a:pt x="676" y="1200"/>
                    </a:cubicBezTo>
                    <a:cubicBezTo>
                      <a:pt x="939" y="1200"/>
                      <a:pt x="1199" y="1032"/>
                      <a:pt x="1268" y="725"/>
                    </a:cubicBezTo>
                    <a:cubicBezTo>
                      <a:pt x="1348" y="332"/>
                      <a:pt x="1037" y="1"/>
                      <a:pt x="6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53;p59">
                <a:extLst>
                  <a:ext uri="{FF2B5EF4-FFF2-40B4-BE49-F238E27FC236}">
                    <a16:creationId xmlns:a16="http://schemas.microsoft.com/office/drawing/2014/main" id="{5131EA58-8AA4-7A02-5483-2CA7916240C4}"/>
                  </a:ext>
                </a:extLst>
              </p:cNvPr>
              <p:cNvSpPr/>
              <p:nvPr/>
            </p:nvSpPr>
            <p:spPr>
              <a:xfrm>
                <a:off x="1727449" y="1830669"/>
                <a:ext cx="54474" cy="107671"/>
              </a:xfrm>
              <a:custGeom>
                <a:avLst/>
                <a:gdLst/>
                <a:ahLst/>
                <a:cxnLst/>
                <a:rect l="l" t="t" r="r" b="b"/>
                <a:pathLst>
                  <a:path w="1071" h="2117" extrusionOk="0">
                    <a:moveTo>
                      <a:pt x="475" y="1"/>
                    </a:moveTo>
                    <a:cubicBezTo>
                      <a:pt x="442" y="1"/>
                      <a:pt x="411" y="18"/>
                      <a:pt x="397" y="60"/>
                    </a:cubicBezTo>
                    <a:cubicBezTo>
                      <a:pt x="371" y="99"/>
                      <a:pt x="1" y="945"/>
                      <a:pt x="278" y="1565"/>
                    </a:cubicBezTo>
                    <a:cubicBezTo>
                      <a:pt x="397" y="1829"/>
                      <a:pt x="635" y="2041"/>
                      <a:pt x="925" y="2107"/>
                    </a:cubicBezTo>
                    <a:cubicBezTo>
                      <a:pt x="932" y="2113"/>
                      <a:pt x="939" y="2117"/>
                      <a:pt x="945" y="2117"/>
                    </a:cubicBezTo>
                    <a:cubicBezTo>
                      <a:pt x="952" y="2117"/>
                      <a:pt x="958" y="2113"/>
                      <a:pt x="965" y="2107"/>
                    </a:cubicBezTo>
                    <a:cubicBezTo>
                      <a:pt x="1058" y="2094"/>
                      <a:pt x="1071" y="1962"/>
                      <a:pt x="978" y="1935"/>
                    </a:cubicBezTo>
                    <a:cubicBezTo>
                      <a:pt x="741" y="1882"/>
                      <a:pt x="542" y="1711"/>
                      <a:pt x="450" y="1499"/>
                    </a:cubicBezTo>
                    <a:cubicBezTo>
                      <a:pt x="199" y="945"/>
                      <a:pt x="556" y="152"/>
                      <a:pt x="556" y="139"/>
                    </a:cubicBezTo>
                    <a:cubicBezTo>
                      <a:pt x="599" y="62"/>
                      <a:pt x="535" y="1"/>
                      <a:pt x="475"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54;p59">
                <a:extLst>
                  <a:ext uri="{FF2B5EF4-FFF2-40B4-BE49-F238E27FC236}">
                    <a16:creationId xmlns:a16="http://schemas.microsoft.com/office/drawing/2014/main" id="{654C45C3-DA0E-57D5-6CB8-DE69614B52BE}"/>
                  </a:ext>
                </a:extLst>
              </p:cNvPr>
              <p:cNvSpPr/>
              <p:nvPr/>
            </p:nvSpPr>
            <p:spPr>
              <a:xfrm>
                <a:off x="1575218" y="1502063"/>
                <a:ext cx="134836" cy="279272"/>
              </a:xfrm>
              <a:custGeom>
                <a:avLst/>
                <a:gdLst/>
                <a:ahLst/>
                <a:cxnLst/>
                <a:rect l="l" t="t" r="r" b="b"/>
                <a:pathLst>
                  <a:path w="2651" h="5491" extrusionOk="0">
                    <a:moveTo>
                      <a:pt x="119" y="0"/>
                    </a:moveTo>
                    <a:cubicBezTo>
                      <a:pt x="60" y="0"/>
                      <a:pt x="0" y="62"/>
                      <a:pt x="36" y="142"/>
                    </a:cubicBezTo>
                    <a:lnTo>
                      <a:pt x="2439" y="5491"/>
                    </a:lnTo>
                    <a:cubicBezTo>
                      <a:pt x="2453" y="5372"/>
                      <a:pt x="2479" y="5279"/>
                      <a:pt x="2505" y="5094"/>
                    </a:cubicBezTo>
                    <a:cubicBezTo>
                      <a:pt x="2532" y="4923"/>
                      <a:pt x="2571" y="4751"/>
                      <a:pt x="2637" y="4593"/>
                    </a:cubicBezTo>
                    <a:lnTo>
                      <a:pt x="2651" y="4593"/>
                    </a:lnTo>
                    <a:lnTo>
                      <a:pt x="194" y="50"/>
                    </a:lnTo>
                    <a:cubicBezTo>
                      <a:pt x="177" y="15"/>
                      <a:pt x="148" y="0"/>
                      <a:pt x="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55;p59">
                <a:extLst>
                  <a:ext uri="{FF2B5EF4-FFF2-40B4-BE49-F238E27FC236}">
                    <a16:creationId xmlns:a16="http://schemas.microsoft.com/office/drawing/2014/main" id="{E9579EEF-734A-3D41-6C8D-F9BDB3DE9136}"/>
                  </a:ext>
                </a:extLst>
              </p:cNvPr>
              <p:cNvSpPr/>
              <p:nvPr/>
            </p:nvSpPr>
            <p:spPr>
              <a:xfrm>
                <a:off x="1730145" y="1826957"/>
                <a:ext cx="86059" cy="119623"/>
              </a:xfrm>
              <a:custGeom>
                <a:avLst/>
                <a:gdLst/>
                <a:ahLst/>
                <a:cxnLst/>
                <a:rect l="l" t="t" r="r" b="b"/>
                <a:pathLst>
                  <a:path w="1692" h="2352" extrusionOk="0">
                    <a:moveTo>
                      <a:pt x="569" y="1"/>
                    </a:moveTo>
                    <a:cubicBezTo>
                      <a:pt x="529" y="14"/>
                      <a:pt x="489" y="40"/>
                      <a:pt x="450" y="54"/>
                    </a:cubicBezTo>
                    <a:cubicBezTo>
                      <a:pt x="423" y="54"/>
                      <a:pt x="410" y="67"/>
                      <a:pt x="384" y="67"/>
                    </a:cubicBezTo>
                    <a:cubicBezTo>
                      <a:pt x="318" y="67"/>
                      <a:pt x="252" y="54"/>
                      <a:pt x="212" y="14"/>
                    </a:cubicBezTo>
                    <a:cubicBezTo>
                      <a:pt x="186" y="120"/>
                      <a:pt x="146" y="212"/>
                      <a:pt x="67" y="278"/>
                    </a:cubicBezTo>
                    <a:cubicBezTo>
                      <a:pt x="54" y="304"/>
                      <a:pt x="27" y="331"/>
                      <a:pt x="1" y="344"/>
                    </a:cubicBezTo>
                    <a:lnTo>
                      <a:pt x="978" y="2351"/>
                    </a:lnTo>
                    <a:cubicBezTo>
                      <a:pt x="1691" y="2285"/>
                      <a:pt x="1638" y="1955"/>
                      <a:pt x="1638" y="1955"/>
                    </a:cubicBezTo>
                    <a:lnTo>
                      <a:pt x="793" y="410"/>
                    </a:lnTo>
                    <a:lnTo>
                      <a:pt x="754" y="410"/>
                    </a:lnTo>
                    <a:cubicBezTo>
                      <a:pt x="674" y="384"/>
                      <a:pt x="608" y="331"/>
                      <a:pt x="582" y="252"/>
                    </a:cubicBezTo>
                    <a:cubicBezTo>
                      <a:pt x="569" y="212"/>
                      <a:pt x="569" y="172"/>
                      <a:pt x="569" y="120"/>
                    </a:cubicBezTo>
                    <a:cubicBezTo>
                      <a:pt x="569" y="93"/>
                      <a:pt x="582" y="67"/>
                      <a:pt x="582" y="27"/>
                    </a:cubicBezTo>
                    <a:lnTo>
                      <a:pt x="5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656;p59">
                <a:extLst>
                  <a:ext uri="{FF2B5EF4-FFF2-40B4-BE49-F238E27FC236}">
                    <a16:creationId xmlns:a16="http://schemas.microsoft.com/office/drawing/2014/main" id="{EC133AB8-86FF-BDA0-77A0-3A1EFF951F35}"/>
                  </a:ext>
                </a:extLst>
              </p:cNvPr>
              <p:cNvSpPr/>
              <p:nvPr/>
            </p:nvSpPr>
            <p:spPr>
              <a:xfrm>
                <a:off x="1667839" y="1781284"/>
                <a:ext cx="74463" cy="74764"/>
              </a:xfrm>
              <a:custGeom>
                <a:avLst/>
                <a:gdLst/>
                <a:ahLst/>
                <a:cxnLst/>
                <a:rect l="l" t="t" r="r" b="b"/>
                <a:pathLst>
                  <a:path w="1464" h="1470" extrusionOk="0">
                    <a:moveTo>
                      <a:pt x="632" y="1"/>
                    </a:moveTo>
                    <a:lnTo>
                      <a:pt x="605" y="159"/>
                    </a:lnTo>
                    <a:lnTo>
                      <a:pt x="513" y="159"/>
                    </a:lnTo>
                    <a:cubicBezTo>
                      <a:pt x="764" y="238"/>
                      <a:pt x="1239" y="436"/>
                      <a:pt x="1252" y="819"/>
                    </a:cubicBezTo>
                    <a:cubicBezTo>
                      <a:pt x="1265" y="899"/>
                      <a:pt x="1226" y="978"/>
                      <a:pt x="1173" y="1031"/>
                    </a:cubicBezTo>
                    <a:cubicBezTo>
                      <a:pt x="978" y="1226"/>
                      <a:pt x="485" y="1271"/>
                      <a:pt x="211" y="1271"/>
                    </a:cubicBezTo>
                    <a:cubicBezTo>
                      <a:pt x="169" y="1271"/>
                      <a:pt x="133" y="1270"/>
                      <a:pt x="103" y="1268"/>
                    </a:cubicBezTo>
                    <a:cubicBezTo>
                      <a:pt x="100" y="1268"/>
                      <a:pt x="97" y="1268"/>
                      <a:pt x="94" y="1268"/>
                    </a:cubicBezTo>
                    <a:cubicBezTo>
                      <a:pt x="1" y="1268"/>
                      <a:pt x="0" y="1454"/>
                      <a:pt x="82" y="1454"/>
                    </a:cubicBezTo>
                    <a:cubicBezTo>
                      <a:pt x="85" y="1454"/>
                      <a:pt x="87" y="1454"/>
                      <a:pt x="90" y="1453"/>
                    </a:cubicBezTo>
                    <a:lnTo>
                      <a:pt x="103" y="1467"/>
                    </a:lnTo>
                    <a:cubicBezTo>
                      <a:pt x="144" y="1469"/>
                      <a:pt x="185" y="1470"/>
                      <a:pt x="226" y="1470"/>
                    </a:cubicBezTo>
                    <a:cubicBezTo>
                      <a:pt x="423" y="1470"/>
                      <a:pt x="619" y="1444"/>
                      <a:pt x="816" y="1401"/>
                    </a:cubicBezTo>
                    <a:cubicBezTo>
                      <a:pt x="1001" y="1374"/>
                      <a:pt x="1173" y="1295"/>
                      <a:pt x="1318" y="1176"/>
                    </a:cubicBezTo>
                    <a:cubicBezTo>
                      <a:pt x="1411" y="1084"/>
                      <a:pt x="1464" y="952"/>
                      <a:pt x="1450" y="819"/>
                    </a:cubicBezTo>
                    <a:cubicBezTo>
                      <a:pt x="1437" y="344"/>
                      <a:pt x="922" y="106"/>
                      <a:pt x="632"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657;p59">
                <a:extLst>
                  <a:ext uri="{FF2B5EF4-FFF2-40B4-BE49-F238E27FC236}">
                    <a16:creationId xmlns:a16="http://schemas.microsoft.com/office/drawing/2014/main" id="{4A10F1E0-7691-7D78-0DF9-D50E8D2519CE}"/>
                  </a:ext>
                </a:extLst>
              </p:cNvPr>
              <p:cNvSpPr/>
              <p:nvPr/>
            </p:nvSpPr>
            <p:spPr>
              <a:xfrm>
                <a:off x="1741589" y="1981317"/>
                <a:ext cx="33111" cy="25939"/>
              </a:xfrm>
              <a:custGeom>
                <a:avLst/>
                <a:gdLst/>
                <a:ahLst/>
                <a:cxnLst/>
                <a:rect l="l" t="t" r="r" b="b"/>
                <a:pathLst>
                  <a:path w="651" h="510" extrusionOk="0">
                    <a:moveTo>
                      <a:pt x="320" y="1"/>
                    </a:moveTo>
                    <a:cubicBezTo>
                      <a:pt x="275" y="1"/>
                      <a:pt x="228" y="14"/>
                      <a:pt x="185" y="43"/>
                    </a:cubicBezTo>
                    <a:cubicBezTo>
                      <a:pt x="0" y="175"/>
                      <a:pt x="53" y="452"/>
                      <a:pt x="278" y="505"/>
                    </a:cubicBezTo>
                    <a:cubicBezTo>
                      <a:pt x="293" y="508"/>
                      <a:pt x="309" y="509"/>
                      <a:pt x="324" y="509"/>
                    </a:cubicBezTo>
                    <a:cubicBezTo>
                      <a:pt x="513" y="509"/>
                      <a:pt x="651" y="292"/>
                      <a:pt x="529" y="109"/>
                    </a:cubicBezTo>
                    <a:cubicBezTo>
                      <a:pt x="478" y="41"/>
                      <a:pt x="401"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658;p59">
                <a:extLst>
                  <a:ext uri="{FF2B5EF4-FFF2-40B4-BE49-F238E27FC236}">
                    <a16:creationId xmlns:a16="http://schemas.microsoft.com/office/drawing/2014/main" id="{E44F7CAB-12BF-0F5F-689F-05BA07CC8E61}"/>
                  </a:ext>
                </a:extLst>
              </p:cNvPr>
              <p:cNvSpPr/>
              <p:nvPr/>
            </p:nvSpPr>
            <p:spPr>
              <a:xfrm>
                <a:off x="1796826" y="1946020"/>
                <a:ext cx="13631" cy="96990"/>
              </a:xfrm>
              <a:custGeom>
                <a:avLst/>
                <a:gdLst/>
                <a:ahLst/>
                <a:cxnLst/>
                <a:rect l="l" t="t" r="r" b="b"/>
                <a:pathLst>
                  <a:path w="268" h="1907" extrusionOk="0">
                    <a:moveTo>
                      <a:pt x="149" y="1"/>
                    </a:moveTo>
                    <a:cubicBezTo>
                      <a:pt x="90" y="1"/>
                      <a:pt x="30" y="30"/>
                      <a:pt x="37" y="90"/>
                    </a:cubicBezTo>
                    <a:lnTo>
                      <a:pt x="10" y="1793"/>
                    </a:lnTo>
                    <a:cubicBezTo>
                      <a:pt x="1" y="1861"/>
                      <a:pt x="61" y="1907"/>
                      <a:pt x="120" y="1907"/>
                    </a:cubicBezTo>
                    <a:cubicBezTo>
                      <a:pt x="142" y="1907"/>
                      <a:pt x="164" y="1900"/>
                      <a:pt x="182" y="1886"/>
                    </a:cubicBezTo>
                    <a:cubicBezTo>
                      <a:pt x="209" y="1859"/>
                      <a:pt x="222" y="1833"/>
                      <a:pt x="222" y="1793"/>
                    </a:cubicBezTo>
                    <a:lnTo>
                      <a:pt x="261" y="90"/>
                    </a:lnTo>
                    <a:cubicBezTo>
                      <a:pt x="268" y="30"/>
                      <a:pt x="209"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659;p59">
                <a:extLst>
                  <a:ext uri="{FF2B5EF4-FFF2-40B4-BE49-F238E27FC236}">
                    <a16:creationId xmlns:a16="http://schemas.microsoft.com/office/drawing/2014/main" id="{C8ECC93E-82B5-D56F-4193-05E158BDB2FF}"/>
                  </a:ext>
                </a:extLst>
              </p:cNvPr>
              <p:cNvSpPr/>
              <p:nvPr/>
            </p:nvSpPr>
            <p:spPr>
              <a:xfrm>
                <a:off x="1345930" y="1779962"/>
                <a:ext cx="443928" cy="598927"/>
              </a:xfrm>
              <a:custGeom>
                <a:avLst/>
                <a:gdLst/>
                <a:ahLst/>
                <a:cxnLst/>
                <a:rect l="l" t="t" r="r" b="b"/>
                <a:pathLst>
                  <a:path w="8728" h="11776" extrusionOk="0">
                    <a:moveTo>
                      <a:pt x="8070" y="7779"/>
                    </a:moveTo>
                    <a:lnTo>
                      <a:pt x="8083" y="7792"/>
                    </a:lnTo>
                    <a:lnTo>
                      <a:pt x="8096" y="7805"/>
                    </a:lnTo>
                    <a:lnTo>
                      <a:pt x="8070" y="7779"/>
                    </a:lnTo>
                    <a:close/>
                    <a:moveTo>
                      <a:pt x="3883" y="0"/>
                    </a:moveTo>
                    <a:cubicBezTo>
                      <a:pt x="3883" y="13"/>
                      <a:pt x="1" y="370"/>
                      <a:pt x="1" y="370"/>
                    </a:cubicBezTo>
                    <a:lnTo>
                      <a:pt x="27" y="595"/>
                    </a:lnTo>
                    <a:cubicBezTo>
                      <a:pt x="27" y="647"/>
                      <a:pt x="40" y="713"/>
                      <a:pt x="40" y="779"/>
                    </a:cubicBezTo>
                    <a:lnTo>
                      <a:pt x="53" y="951"/>
                    </a:lnTo>
                    <a:cubicBezTo>
                      <a:pt x="67" y="1017"/>
                      <a:pt x="80" y="1070"/>
                      <a:pt x="80" y="1136"/>
                    </a:cubicBezTo>
                    <a:cubicBezTo>
                      <a:pt x="106" y="1361"/>
                      <a:pt x="146" y="1598"/>
                      <a:pt x="186" y="1823"/>
                    </a:cubicBezTo>
                    <a:cubicBezTo>
                      <a:pt x="278" y="2272"/>
                      <a:pt x="384" y="2721"/>
                      <a:pt x="489" y="3170"/>
                    </a:cubicBezTo>
                    <a:cubicBezTo>
                      <a:pt x="740" y="4055"/>
                      <a:pt x="1044" y="4926"/>
                      <a:pt x="1427" y="5771"/>
                    </a:cubicBezTo>
                    <a:lnTo>
                      <a:pt x="1572" y="6075"/>
                    </a:lnTo>
                    <a:cubicBezTo>
                      <a:pt x="1625" y="6181"/>
                      <a:pt x="1665" y="6287"/>
                      <a:pt x="1731" y="6392"/>
                    </a:cubicBezTo>
                    <a:cubicBezTo>
                      <a:pt x="1784" y="6498"/>
                      <a:pt x="1836" y="6603"/>
                      <a:pt x="1889" y="6709"/>
                    </a:cubicBezTo>
                    <a:lnTo>
                      <a:pt x="2061" y="7013"/>
                    </a:lnTo>
                    <a:cubicBezTo>
                      <a:pt x="2285" y="7422"/>
                      <a:pt x="2536" y="7818"/>
                      <a:pt x="2800" y="8215"/>
                    </a:cubicBezTo>
                    <a:cubicBezTo>
                      <a:pt x="3065" y="8598"/>
                      <a:pt x="3355" y="8981"/>
                      <a:pt x="3659" y="9337"/>
                    </a:cubicBezTo>
                    <a:cubicBezTo>
                      <a:pt x="3963" y="9707"/>
                      <a:pt x="4293" y="10064"/>
                      <a:pt x="4636" y="10394"/>
                    </a:cubicBezTo>
                    <a:cubicBezTo>
                      <a:pt x="4729" y="10473"/>
                      <a:pt x="4808" y="10565"/>
                      <a:pt x="4887" y="10645"/>
                    </a:cubicBezTo>
                    <a:lnTo>
                      <a:pt x="5164" y="10882"/>
                    </a:lnTo>
                    <a:lnTo>
                      <a:pt x="5296" y="11001"/>
                    </a:lnTo>
                    <a:lnTo>
                      <a:pt x="5323" y="11028"/>
                    </a:lnTo>
                    <a:lnTo>
                      <a:pt x="5363" y="11067"/>
                    </a:lnTo>
                    <a:lnTo>
                      <a:pt x="5415" y="11107"/>
                    </a:lnTo>
                    <a:cubicBezTo>
                      <a:pt x="5481" y="11160"/>
                      <a:pt x="5547" y="11199"/>
                      <a:pt x="5613" y="11252"/>
                    </a:cubicBezTo>
                    <a:cubicBezTo>
                      <a:pt x="5878" y="11437"/>
                      <a:pt x="6195" y="11582"/>
                      <a:pt x="6511" y="11675"/>
                    </a:cubicBezTo>
                    <a:cubicBezTo>
                      <a:pt x="6591" y="11701"/>
                      <a:pt x="6657" y="11714"/>
                      <a:pt x="6736" y="11728"/>
                    </a:cubicBezTo>
                    <a:lnTo>
                      <a:pt x="6855" y="11754"/>
                    </a:lnTo>
                    <a:lnTo>
                      <a:pt x="6961" y="11767"/>
                    </a:lnTo>
                    <a:cubicBezTo>
                      <a:pt x="7007" y="11773"/>
                      <a:pt x="7053" y="11776"/>
                      <a:pt x="7097" y="11776"/>
                    </a:cubicBezTo>
                    <a:cubicBezTo>
                      <a:pt x="7563" y="11776"/>
                      <a:pt x="7887" y="11469"/>
                      <a:pt x="8189" y="11107"/>
                    </a:cubicBezTo>
                    <a:cubicBezTo>
                      <a:pt x="8479" y="10764"/>
                      <a:pt x="8651" y="10341"/>
                      <a:pt x="8691" y="9905"/>
                    </a:cubicBezTo>
                    <a:cubicBezTo>
                      <a:pt x="8728" y="9319"/>
                      <a:pt x="8130" y="7651"/>
                      <a:pt x="7419" y="7554"/>
                    </a:cubicBezTo>
                    <a:lnTo>
                      <a:pt x="7594" y="7554"/>
                    </a:lnTo>
                    <a:cubicBezTo>
                      <a:pt x="7621" y="7554"/>
                      <a:pt x="7647" y="7568"/>
                      <a:pt x="7674" y="7568"/>
                    </a:cubicBezTo>
                    <a:cubicBezTo>
                      <a:pt x="7793" y="7607"/>
                      <a:pt x="7898" y="7660"/>
                      <a:pt x="8004" y="7726"/>
                    </a:cubicBezTo>
                    <a:cubicBezTo>
                      <a:pt x="8030" y="7739"/>
                      <a:pt x="8043" y="7766"/>
                      <a:pt x="8070" y="7779"/>
                    </a:cubicBezTo>
                    <a:lnTo>
                      <a:pt x="7991" y="7700"/>
                    </a:lnTo>
                    <a:lnTo>
                      <a:pt x="7793" y="7528"/>
                    </a:lnTo>
                    <a:cubicBezTo>
                      <a:pt x="7740" y="7475"/>
                      <a:pt x="7674" y="7409"/>
                      <a:pt x="7621" y="7356"/>
                    </a:cubicBezTo>
                    <a:cubicBezTo>
                      <a:pt x="7370" y="7119"/>
                      <a:pt x="7132" y="6868"/>
                      <a:pt x="6921" y="6603"/>
                    </a:cubicBezTo>
                    <a:cubicBezTo>
                      <a:pt x="6710" y="6339"/>
                      <a:pt x="6485" y="6075"/>
                      <a:pt x="6287" y="5785"/>
                    </a:cubicBezTo>
                    <a:cubicBezTo>
                      <a:pt x="6195" y="5639"/>
                      <a:pt x="6102" y="5494"/>
                      <a:pt x="5996" y="5349"/>
                    </a:cubicBezTo>
                    <a:cubicBezTo>
                      <a:pt x="5957" y="5283"/>
                      <a:pt x="5904" y="5204"/>
                      <a:pt x="5864" y="5138"/>
                    </a:cubicBezTo>
                    <a:cubicBezTo>
                      <a:pt x="5812" y="5058"/>
                      <a:pt x="5772" y="4979"/>
                      <a:pt x="5732" y="4913"/>
                    </a:cubicBezTo>
                    <a:cubicBezTo>
                      <a:pt x="5547" y="4609"/>
                      <a:pt x="5389" y="4292"/>
                      <a:pt x="5217" y="3975"/>
                    </a:cubicBezTo>
                    <a:cubicBezTo>
                      <a:pt x="5151" y="3830"/>
                      <a:pt x="5072" y="3658"/>
                      <a:pt x="4993" y="3500"/>
                    </a:cubicBezTo>
                    <a:cubicBezTo>
                      <a:pt x="4927" y="3328"/>
                      <a:pt x="4847" y="3170"/>
                      <a:pt x="4781" y="2998"/>
                    </a:cubicBezTo>
                    <a:cubicBezTo>
                      <a:pt x="4649" y="2668"/>
                      <a:pt x="4531" y="2338"/>
                      <a:pt x="4412" y="1994"/>
                    </a:cubicBezTo>
                    <a:cubicBezTo>
                      <a:pt x="4293" y="1651"/>
                      <a:pt x="4187" y="1308"/>
                      <a:pt x="4095" y="964"/>
                    </a:cubicBezTo>
                    <a:cubicBezTo>
                      <a:pt x="4055" y="793"/>
                      <a:pt x="4002" y="621"/>
                      <a:pt x="3976" y="449"/>
                    </a:cubicBezTo>
                    <a:cubicBezTo>
                      <a:pt x="3963" y="410"/>
                      <a:pt x="3949" y="370"/>
                      <a:pt x="3936" y="330"/>
                    </a:cubicBezTo>
                    <a:cubicBezTo>
                      <a:pt x="3936" y="291"/>
                      <a:pt x="3910" y="238"/>
                      <a:pt x="3910" y="198"/>
                    </a:cubicBezTo>
                    <a:lnTo>
                      <a:pt x="3897" y="93"/>
                    </a:lnTo>
                    <a:lnTo>
                      <a:pt x="3883" y="40"/>
                    </a:lnTo>
                    <a:lnTo>
                      <a:pt x="3883" y="13"/>
                    </a:lnTo>
                    <a:lnTo>
                      <a:pt x="38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660;p59">
                <a:extLst>
                  <a:ext uri="{FF2B5EF4-FFF2-40B4-BE49-F238E27FC236}">
                    <a16:creationId xmlns:a16="http://schemas.microsoft.com/office/drawing/2014/main" id="{DF450928-0981-CE74-F505-B9D754B16445}"/>
                  </a:ext>
                </a:extLst>
              </p:cNvPr>
              <p:cNvSpPr/>
              <p:nvPr/>
            </p:nvSpPr>
            <p:spPr>
              <a:xfrm>
                <a:off x="1631421" y="2054555"/>
                <a:ext cx="32247" cy="102941"/>
              </a:xfrm>
              <a:custGeom>
                <a:avLst/>
                <a:gdLst/>
                <a:ahLst/>
                <a:cxnLst/>
                <a:rect l="l" t="t" r="r" b="b"/>
                <a:pathLst>
                  <a:path w="634" h="2024" extrusionOk="0">
                    <a:moveTo>
                      <a:pt x="493" y="1"/>
                    </a:moveTo>
                    <a:cubicBezTo>
                      <a:pt x="454" y="1"/>
                      <a:pt x="416" y="21"/>
                      <a:pt x="397" y="69"/>
                    </a:cubicBezTo>
                    <a:cubicBezTo>
                      <a:pt x="199" y="663"/>
                      <a:pt x="66" y="1284"/>
                      <a:pt x="0" y="1904"/>
                    </a:cubicBezTo>
                    <a:cubicBezTo>
                      <a:pt x="0" y="1957"/>
                      <a:pt x="27" y="1997"/>
                      <a:pt x="80" y="2023"/>
                    </a:cubicBezTo>
                    <a:lnTo>
                      <a:pt x="106" y="2023"/>
                    </a:lnTo>
                    <a:cubicBezTo>
                      <a:pt x="159" y="2023"/>
                      <a:pt x="212" y="1984"/>
                      <a:pt x="212" y="1918"/>
                    </a:cubicBezTo>
                    <a:cubicBezTo>
                      <a:pt x="278" y="1310"/>
                      <a:pt x="410" y="716"/>
                      <a:pt x="608" y="148"/>
                    </a:cubicBezTo>
                    <a:cubicBezTo>
                      <a:pt x="633" y="64"/>
                      <a:pt x="562" y="1"/>
                      <a:pt x="4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661;p59">
                <a:extLst>
                  <a:ext uri="{FF2B5EF4-FFF2-40B4-BE49-F238E27FC236}">
                    <a16:creationId xmlns:a16="http://schemas.microsoft.com/office/drawing/2014/main" id="{A25D07D6-E022-0BEE-3EFB-7470C2CA3DD0}"/>
                  </a:ext>
                </a:extLst>
              </p:cNvPr>
              <p:cNvSpPr/>
              <p:nvPr/>
            </p:nvSpPr>
            <p:spPr>
              <a:xfrm>
                <a:off x="1609906" y="2056183"/>
                <a:ext cx="49794" cy="49182"/>
              </a:xfrm>
              <a:custGeom>
                <a:avLst/>
                <a:gdLst/>
                <a:ahLst/>
                <a:cxnLst/>
                <a:rect l="l" t="t" r="r" b="b"/>
                <a:pathLst>
                  <a:path w="979" h="967" extrusionOk="0">
                    <a:moveTo>
                      <a:pt x="849" y="0"/>
                    </a:moveTo>
                    <a:cubicBezTo>
                      <a:pt x="829" y="0"/>
                      <a:pt x="809" y="8"/>
                      <a:pt x="793" y="24"/>
                    </a:cubicBezTo>
                    <a:cubicBezTo>
                      <a:pt x="516" y="261"/>
                      <a:pt x="265" y="525"/>
                      <a:pt x="40" y="790"/>
                    </a:cubicBezTo>
                    <a:cubicBezTo>
                      <a:pt x="1" y="842"/>
                      <a:pt x="1" y="908"/>
                      <a:pt x="40" y="948"/>
                    </a:cubicBezTo>
                    <a:cubicBezTo>
                      <a:pt x="54" y="948"/>
                      <a:pt x="67" y="961"/>
                      <a:pt x="93" y="961"/>
                    </a:cubicBezTo>
                    <a:cubicBezTo>
                      <a:pt x="104" y="965"/>
                      <a:pt x="115" y="966"/>
                      <a:pt x="125" y="966"/>
                    </a:cubicBezTo>
                    <a:cubicBezTo>
                      <a:pt x="153" y="966"/>
                      <a:pt x="180" y="954"/>
                      <a:pt x="199" y="935"/>
                    </a:cubicBezTo>
                    <a:cubicBezTo>
                      <a:pt x="423" y="671"/>
                      <a:pt x="661" y="433"/>
                      <a:pt x="912" y="195"/>
                    </a:cubicBezTo>
                    <a:cubicBezTo>
                      <a:pt x="965" y="169"/>
                      <a:pt x="978" y="90"/>
                      <a:pt x="938" y="50"/>
                    </a:cubicBezTo>
                    <a:cubicBezTo>
                      <a:pt x="915" y="18"/>
                      <a:pt x="881" y="0"/>
                      <a:pt x="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662;p59">
                <a:extLst>
                  <a:ext uri="{FF2B5EF4-FFF2-40B4-BE49-F238E27FC236}">
                    <a16:creationId xmlns:a16="http://schemas.microsoft.com/office/drawing/2014/main" id="{3D234522-28B0-6ABC-A437-37FDD6033573}"/>
                  </a:ext>
                </a:extLst>
              </p:cNvPr>
              <p:cNvSpPr/>
              <p:nvPr/>
            </p:nvSpPr>
            <p:spPr>
              <a:xfrm>
                <a:off x="1029006" y="4441618"/>
                <a:ext cx="35553" cy="31838"/>
              </a:xfrm>
              <a:custGeom>
                <a:avLst/>
                <a:gdLst/>
                <a:ahLst/>
                <a:cxnLst/>
                <a:rect l="l" t="t" r="r" b="b"/>
                <a:pathLst>
                  <a:path w="699" h="626" extrusionOk="0">
                    <a:moveTo>
                      <a:pt x="176" y="0"/>
                    </a:moveTo>
                    <a:cubicBezTo>
                      <a:pt x="82" y="0"/>
                      <a:pt x="0" y="101"/>
                      <a:pt x="51" y="203"/>
                    </a:cubicBezTo>
                    <a:cubicBezTo>
                      <a:pt x="51" y="203"/>
                      <a:pt x="64" y="216"/>
                      <a:pt x="64" y="229"/>
                    </a:cubicBezTo>
                    <a:lnTo>
                      <a:pt x="447" y="586"/>
                    </a:lnTo>
                    <a:cubicBezTo>
                      <a:pt x="480" y="612"/>
                      <a:pt x="517" y="625"/>
                      <a:pt x="551" y="625"/>
                    </a:cubicBezTo>
                    <a:cubicBezTo>
                      <a:pt x="586" y="625"/>
                      <a:pt x="619" y="612"/>
                      <a:pt x="645" y="586"/>
                    </a:cubicBezTo>
                    <a:cubicBezTo>
                      <a:pt x="698" y="533"/>
                      <a:pt x="698" y="454"/>
                      <a:pt x="645" y="401"/>
                    </a:cubicBezTo>
                    <a:lnTo>
                      <a:pt x="262" y="31"/>
                    </a:lnTo>
                    <a:cubicBezTo>
                      <a:pt x="235" y="9"/>
                      <a:pt x="205"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663;p59">
                <a:extLst>
                  <a:ext uri="{FF2B5EF4-FFF2-40B4-BE49-F238E27FC236}">
                    <a16:creationId xmlns:a16="http://schemas.microsoft.com/office/drawing/2014/main" id="{55F78C0F-C5E0-59A5-F3DF-3D389AF3D2F2}"/>
                  </a:ext>
                </a:extLst>
              </p:cNvPr>
              <p:cNvSpPr/>
              <p:nvPr/>
            </p:nvSpPr>
            <p:spPr>
              <a:xfrm>
                <a:off x="1030328" y="4471829"/>
                <a:ext cx="38147" cy="32347"/>
              </a:xfrm>
              <a:custGeom>
                <a:avLst/>
                <a:gdLst/>
                <a:ahLst/>
                <a:cxnLst/>
                <a:rect l="l" t="t" r="r" b="b"/>
                <a:pathLst>
                  <a:path w="750" h="636" extrusionOk="0">
                    <a:moveTo>
                      <a:pt x="177" y="0"/>
                    </a:moveTo>
                    <a:cubicBezTo>
                      <a:pt x="82" y="0"/>
                      <a:pt x="1" y="102"/>
                      <a:pt x="51" y="203"/>
                    </a:cubicBezTo>
                    <a:cubicBezTo>
                      <a:pt x="51" y="216"/>
                      <a:pt x="65" y="216"/>
                      <a:pt x="78" y="229"/>
                    </a:cubicBezTo>
                    <a:lnTo>
                      <a:pt x="461" y="599"/>
                    </a:lnTo>
                    <a:cubicBezTo>
                      <a:pt x="489" y="625"/>
                      <a:pt x="521" y="636"/>
                      <a:pt x="550" y="636"/>
                    </a:cubicBezTo>
                    <a:cubicBezTo>
                      <a:pt x="658" y="636"/>
                      <a:pt x="749" y="494"/>
                      <a:pt x="646" y="401"/>
                    </a:cubicBezTo>
                    <a:lnTo>
                      <a:pt x="263" y="31"/>
                    </a:lnTo>
                    <a:cubicBezTo>
                      <a:pt x="235" y="10"/>
                      <a:pt x="205"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664;p59">
                <a:extLst>
                  <a:ext uri="{FF2B5EF4-FFF2-40B4-BE49-F238E27FC236}">
                    <a16:creationId xmlns:a16="http://schemas.microsoft.com/office/drawing/2014/main" id="{42885A65-5FE6-66A6-8FB4-53923067FD4F}"/>
                  </a:ext>
                </a:extLst>
              </p:cNvPr>
              <p:cNvSpPr/>
              <p:nvPr/>
            </p:nvSpPr>
            <p:spPr>
              <a:xfrm>
                <a:off x="1033583" y="4501582"/>
                <a:ext cx="36875" cy="32856"/>
              </a:xfrm>
              <a:custGeom>
                <a:avLst/>
                <a:gdLst/>
                <a:ahLst/>
                <a:cxnLst/>
                <a:rect l="l" t="t" r="r" b="b"/>
                <a:pathLst>
                  <a:path w="725" h="646" extrusionOk="0">
                    <a:moveTo>
                      <a:pt x="139" y="1"/>
                    </a:moveTo>
                    <a:cubicBezTo>
                      <a:pt x="103" y="1"/>
                      <a:pt x="67" y="14"/>
                      <a:pt x="40" y="41"/>
                    </a:cubicBezTo>
                    <a:cubicBezTo>
                      <a:pt x="1" y="80"/>
                      <a:pt x="1" y="146"/>
                      <a:pt x="27" y="199"/>
                    </a:cubicBezTo>
                    <a:cubicBezTo>
                      <a:pt x="27" y="212"/>
                      <a:pt x="40" y="225"/>
                      <a:pt x="53" y="239"/>
                    </a:cubicBezTo>
                    <a:lnTo>
                      <a:pt x="436" y="608"/>
                    </a:lnTo>
                    <a:cubicBezTo>
                      <a:pt x="465" y="634"/>
                      <a:pt x="496" y="645"/>
                      <a:pt x="526" y="645"/>
                    </a:cubicBezTo>
                    <a:cubicBezTo>
                      <a:pt x="634" y="645"/>
                      <a:pt x="725" y="503"/>
                      <a:pt x="621" y="410"/>
                    </a:cubicBezTo>
                    <a:lnTo>
                      <a:pt x="238" y="41"/>
                    </a:lnTo>
                    <a:cubicBezTo>
                      <a:pt x="212" y="14"/>
                      <a:pt x="176" y="1"/>
                      <a:pt x="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665;p59">
                <a:extLst>
                  <a:ext uri="{FF2B5EF4-FFF2-40B4-BE49-F238E27FC236}">
                    <a16:creationId xmlns:a16="http://schemas.microsoft.com/office/drawing/2014/main" id="{EFEAC9C4-F9E0-3018-B0E6-85E429ED9CE3}"/>
                  </a:ext>
                </a:extLst>
              </p:cNvPr>
              <p:cNvSpPr/>
              <p:nvPr/>
            </p:nvSpPr>
            <p:spPr>
              <a:xfrm>
                <a:off x="1035770" y="4533217"/>
                <a:ext cx="38961" cy="32703"/>
              </a:xfrm>
              <a:custGeom>
                <a:avLst/>
                <a:gdLst/>
                <a:ahLst/>
                <a:cxnLst/>
                <a:rect l="l" t="t" r="r" b="b"/>
                <a:pathLst>
                  <a:path w="766" h="643" extrusionOk="0">
                    <a:moveTo>
                      <a:pt x="173" y="1"/>
                    </a:moveTo>
                    <a:cubicBezTo>
                      <a:pt x="84" y="1"/>
                      <a:pt x="1" y="99"/>
                      <a:pt x="50" y="198"/>
                    </a:cubicBezTo>
                    <a:cubicBezTo>
                      <a:pt x="63" y="211"/>
                      <a:pt x="63" y="224"/>
                      <a:pt x="76" y="224"/>
                    </a:cubicBezTo>
                    <a:lnTo>
                      <a:pt x="459" y="594"/>
                    </a:lnTo>
                    <a:cubicBezTo>
                      <a:pt x="491" y="629"/>
                      <a:pt x="527" y="643"/>
                      <a:pt x="561" y="643"/>
                    </a:cubicBezTo>
                    <a:cubicBezTo>
                      <a:pt x="671" y="643"/>
                      <a:pt x="765" y="496"/>
                      <a:pt x="644" y="396"/>
                    </a:cubicBezTo>
                    <a:lnTo>
                      <a:pt x="261" y="39"/>
                    </a:lnTo>
                    <a:cubicBezTo>
                      <a:pt x="234" y="12"/>
                      <a:pt x="203"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666;p59">
                <a:extLst>
                  <a:ext uri="{FF2B5EF4-FFF2-40B4-BE49-F238E27FC236}">
                    <a16:creationId xmlns:a16="http://schemas.microsoft.com/office/drawing/2014/main" id="{781D11A0-8BBF-6F9F-C7A7-9D3201E15B7C}"/>
                  </a:ext>
                </a:extLst>
              </p:cNvPr>
              <p:cNvSpPr/>
              <p:nvPr/>
            </p:nvSpPr>
            <p:spPr>
              <a:xfrm>
                <a:off x="1043654" y="4565412"/>
                <a:ext cx="37994" cy="33364"/>
              </a:xfrm>
              <a:custGeom>
                <a:avLst/>
                <a:gdLst/>
                <a:ahLst/>
                <a:cxnLst/>
                <a:rect l="l" t="t" r="r" b="b"/>
                <a:pathLst>
                  <a:path w="747" h="656" extrusionOk="0">
                    <a:moveTo>
                      <a:pt x="148" y="1"/>
                    </a:moveTo>
                    <a:cubicBezTo>
                      <a:pt x="113" y="1"/>
                      <a:pt x="80" y="14"/>
                      <a:pt x="54" y="40"/>
                    </a:cubicBezTo>
                    <a:cubicBezTo>
                      <a:pt x="14" y="80"/>
                      <a:pt x="1" y="159"/>
                      <a:pt x="40" y="212"/>
                    </a:cubicBezTo>
                    <a:cubicBezTo>
                      <a:pt x="40" y="212"/>
                      <a:pt x="54" y="225"/>
                      <a:pt x="54" y="238"/>
                    </a:cubicBezTo>
                    <a:lnTo>
                      <a:pt x="437" y="608"/>
                    </a:lnTo>
                    <a:cubicBezTo>
                      <a:pt x="467" y="642"/>
                      <a:pt x="502" y="655"/>
                      <a:pt x="535" y="655"/>
                    </a:cubicBezTo>
                    <a:cubicBezTo>
                      <a:pt x="647" y="655"/>
                      <a:pt x="746" y="501"/>
                      <a:pt x="635" y="410"/>
                    </a:cubicBezTo>
                    <a:lnTo>
                      <a:pt x="252" y="40"/>
                    </a:lnTo>
                    <a:cubicBezTo>
                      <a:pt x="219" y="14"/>
                      <a:pt x="182" y="1"/>
                      <a:pt x="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667;p59">
                <a:extLst>
                  <a:ext uri="{FF2B5EF4-FFF2-40B4-BE49-F238E27FC236}">
                    <a16:creationId xmlns:a16="http://schemas.microsoft.com/office/drawing/2014/main" id="{9D3F25FC-2EE6-1151-F540-3EF786D78979}"/>
                  </a:ext>
                </a:extLst>
              </p:cNvPr>
              <p:cNvSpPr/>
              <p:nvPr/>
            </p:nvSpPr>
            <p:spPr>
              <a:xfrm>
                <a:off x="1002710" y="2821727"/>
                <a:ext cx="706022" cy="1550315"/>
              </a:xfrm>
              <a:custGeom>
                <a:avLst/>
                <a:gdLst/>
                <a:ahLst/>
                <a:cxnLst/>
                <a:rect l="l" t="t" r="r" b="b"/>
                <a:pathLst>
                  <a:path w="13881" h="30482" extrusionOk="0">
                    <a:moveTo>
                      <a:pt x="11833" y="1"/>
                    </a:moveTo>
                    <a:lnTo>
                      <a:pt x="10829" y="357"/>
                    </a:lnTo>
                    <a:lnTo>
                      <a:pt x="10592" y="436"/>
                    </a:lnTo>
                    <a:lnTo>
                      <a:pt x="6392" y="1929"/>
                    </a:lnTo>
                    <a:lnTo>
                      <a:pt x="6511" y="2629"/>
                    </a:lnTo>
                    <a:lnTo>
                      <a:pt x="8413" y="13854"/>
                    </a:lnTo>
                    <a:cubicBezTo>
                      <a:pt x="7567" y="14686"/>
                      <a:pt x="6775" y="15795"/>
                      <a:pt x="6062" y="16984"/>
                    </a:cubicBezTo>
                    <a:cubicBezTo>
                      <a:pt x="6049" y="16997"/>
                      <a:pt x="6036" y="17024"/>
                      <a:pt x="6022" y="17037"/>
                    </a:cubicBezTo>
                    <a:cubicBezTo>
                      <a:pt x="5917" y="17209"/>
                      <a:pt x="5824" y="17380"/>
                      <a:pt x="5719" y="17552"/>
                    </a:cubicBezTo>
                    <a:cubicBezTo>
                      <a:pt x="5190" y="18463"/>
                      <a:pt x="4728" y="19388"/>
                      <a:pt x="4332" y="20233"/>
                    </a:cubicBezTo>
                    <a:cubicBezTo>
                      <a:pt x="3790" y="21369"/>
                      <a:pt x="2351" y="23825"/>
                      <a:pt x="1281" y="25621"/>
                    </a:cubicBezTo>
                    <a:cubicBezTo>
                      <a:pt x="1043" y="26017"/>
                      <a:pt x="819" y="26374"/>
                      <a:pt x="634" y="26691"/>
                    </a:cubicBezTo>
                    <a:lnTo>
                      <a:pt x="449" y="26981"/>
                    </a:lnTo>
                    <a:cubicBezTo>
                      <a:pt x="172" y="27444"/>
                      <a:pt x="0" y="27721"/>
                      <a:pt x="0" y="27721"/>
                    </a:cubicBezTo>
                    <a:cubicBezTo>
                      <a:pt x="621" y="29081"/>
                      <a:pt x="1955" y="30481"/>
                      <a:pt x="1955" y="30481"/>
                    </a:cubicBezTo>
                    <a:lnTo>
                      <a:pt x="2219" y="30336"/>
                    </a:lnTo>
                    <a:cubicBezTo>
                      <a:pt x="2404" y="30230"/>
                      <a:pt x="2589" y="30125"/>
                      <a:pt x="2747" y="30019"/>
                    </a:cubicBezTo>
                    <a:lnTo>
                      <a:pt x="3011" y="29860"/>
                    </a:lnTo>
                    <a:cubicBezTo>
                      <a:pt x="3936" y="29240"/>
                      <a:pt x="4754" y="28487"/>
                      <a:pt x="5428" y="27628"/>
                    </a:cubicBezTo>
                    <a:cubicBezTo>
                      <a:pt x="5626" y="27391"/>
                      <a:pt x="5824" y="27140"/>
                      <a:pt x="6022" y="26889"/>
                    </a:cubicBezTo>
                    <a:cubicBezTo>
                      <a:pt x="6471" y="26321"/>
                      <a:pt x="6907" y="25753"/>
                      <a:pt x="7330" y="25159"/>
                    </a:cubicBezTo>
                    <a:cubicBezTo>
                      <a:pt x="9482" y="22161"/>
                      <a:pt x="11437" y="19031"/>
                      <a:pt x="13207" y="15782"/>
                    </a:cubicBezTo>
                    <a:lnTo>
                      <a:pt x="13326" y="15558"/>
                    </a:lnTo>
                    <a:lnTo>
                      <a:pt x="13326" y="15518"/>
                    </a:lnTo>
                    <a:cubicBezTo>
                      <a:pt x="13880" y="11332"/>
                      <a:pt x="12639" y="4134"/>
                      <a:pt x="12084" y="1242"/>
                    </a:cubicBezTo>
                    <a:cubicBezTo>
                      <a:pt x="12071" y="1163"/>
                      <a:pt x="12058" y="1083"/>
                      <a:pt x="12044" y="1004"/>
                    </a:cubicBezTo>
                    <a:cubicBezTo>
                      <a:pt x="11912" y="370"/>
                      <a:pt x="11833" y="1"/>
                      <a:pt x="118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668;p59">
                <a:extLst>
                  <a:ext uri="{FF2B5EF4-FFF2-40B4-BE49-F238E27FC236}">
                    <a16:creationId xmlns:a16="http://schemas.microsoft.com/office/drawing/2014/main" id="{050DB4CE-C719-F1FE-CD37-FFDA4050490A}"/>
                  </a:ext>
                </a:extLst>
              </p:cNvPr>
              <p:cNvSpPr/>
              <p:nvPr/>
            </p:nvSpPr>
            <p:spPr>
              <a:xfrm>
                <a:off x="1025547" y="4179181"/>
                <a:ext cx="130361" cy="169313"/>
              </a:xfrm>
              <a:custGeom>
                <a:avLst/>
                <a:gdLst/>
                <a:ahLst/>
                <a:cxnLst/>
                <a:rect l="l" t="t" r="r" b="b"/>
                <a:pathLst>
                  <a:path w="2563" h="3329" extrusionOk="0">
                    <a:moveTo>
                      <a:pt x="172" y="1"/>
                    </a:moveTo>
                    <a:lnTo>
                      <a:pt x="0" y="291"/>
                    </a:lnTo>
                    <a:lnTo>
                      <a:pt x="515" y="978"/>
                    </a:lnTo>
                    <a:lnTo>
                      <a:pt x="674" y="1176"/>
                    </a:lnTo>
                    <a:lnTo>
                      <a:pt x="2298" y="3329"/>
                    </a:lnTo>
                    <a:lnTo>
                      <a:pt x="2562" y="3170"/>
                    </a:lnTo>
                    <a:lnTo>
                      <a:pt x="832" y="872"/>
                    </a:lnTo>
                    <a:lnTo>
                      <a:pt x="687" y="674"/>
                    </a:lnTo>
                    <a:lnTo>
                      <a:pt x="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669;p59">
                <a:extLst>
                  <a:ext uri="{FF2B5EF4-FFF2-40B4-BE49-F238E27FC236}">
                    <a16:creationId xmlns:a16="http://schemas.microsoft.com/office/drawing/2014/main" id="{C25DA242-4D43-54D1-71D4-B3501C71DC8F}"/>
                  </a:ext>
                </a:extLst>
              </p:cNvPr>
              <p:cNvSpPr/>
              <p:nvPr/>
            </p:nvSpPr>
            <p:spPr>
              <a:xfrm>
                <a:off x="1582390" y="3576591"/>
                <a:ext cx="98114" cy="47859"/>
              </a:xfrm>
              <a:custGeom>
                <a:avLst/>
                <a:gdLst/>
                <a:ahLst/>
                <a:cxnLst/>
                <a:rect l="l" t="t" r="r" b="b"/>
                <a:pathLst>
                  <a:path w="1929" h="941" extrusionOk="0">
                    <a:moveTo>
                      <a:pt x="159" y="1"/>
                    </a:moveTo>
                    <a:cubicBezTo>
                      <a:pt x="111" y="1"/>
                      <a:pt x="65" y="27"/>
                      <a:pt x="40" y="69"/>
                    </a:cubicBezTo>
                    <a:cubicBezTo>
                      <a:pt x="0" y="135"/>
                      <a:pt x="14" y="214"/>
                      <a:pt x="80" y="254"/>
                    </a:cubicBezTo>
                    <a:cubicBezTo>
                      <a:pt x="608" y="584"/>
                      <a:pt x="1202" y="821"/>
                      <a:pt x="1810" y="940"/>
                    </a:cubicBezTo>
                    <a:lnTo>
                      <a:pt x="1929" y="716"/>
                    </a:lnTo>
                    <a:lnTo>
                      <a:pt x="1929" y="676"/>
                    </a:lnTo>
                    <a:cubicBezTo>
                      <a:pt x="1334" y="557"/>
                      <a:pt x="753" y="346"/>
                      <a:pt x="238" y="29"/>
                    </a:cubicBezTo>
                    <a:cubicBezTo>
                      <a:pt x="214" y="10"/>
                      <a:pt x="186" y="1"/>
                      <a:pt x="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670;p59">
                <a:extLst>
                  <a:ext uri="{FF2B5EF4-FFF2-40B4-BE49-F238E27FC236}">
                    <a16:creationId xmlns:a16="http://schemas.microsoft.com/office/drawing/2014/main" id="{426B72EC-4BAB-F529-D4C7-535913439890}"/>
                  </a:ext>
                </a:extLst>
              </p:cNvPr>
              <p:cNvSpPr/>
              <p:nvPr/>
            </p:nvSpPr>
            <p:spPr>
              <a:xfrm>
                <a:off x="1051741" y="2942520"/>
                <a:ext cx="436655" cy="1296523"/>
              </a:xfrm>
              <a:custGeom>
                <a:avLst/>
                <a:gdLst/>
                <a:ahLst/>
                <a:cxnLst/>
                <a:rect l="l" t="t" r="r" b="b"/>
                <a:pathLst>
                  <a:path w="8585" h="25492" extrusionOk="0">
                    <a:moveTo>
                      <a:pt x="6365" y="0"/>
                    </a:moveTo>
                    <a:cubicBezTo>
                      <a:pt x="6356" y="0"/>
                      <a:pt x="6348" y="1"/>
                      <a:pt x="6339" y="3"/>
                    </a:cubicBezTo>
                    <a:cubicBezTo>
                      <a:pt x="6287" y="3"/>
                      <a:pt x="6234" y="69"/>
                      <a:pt x="6247" y="135"/>
                    </a:cubicBezTo>
                    <a:cubicBezTo>
                      <a:pt x="6313" y="531"/>
                      <a:pt x="7832" y="9934"/>
                      <a:pt x="8334" y="11770"/>
                    </a:cubicBezTo>
                    <a:cubicBezTo>
                      <a:pt x="7990" y="12126"/>
                      <a:pt x="5824" y="14609"/>
                      <a:pt x="172" y="24989"/>
                    </a:cubicBezTo>
                    <a:lnTo>
                      <a:pt x="0" y="25293"/>
                    </a:lnTo>
                    <a:lnTo>
                      <a:pt x="159" y="25491"/>
                    </a:lnTo>
                    <a:cubicBezTo>
                      <a:pt x="211" y="25386"/>
                      <a:pt x="264" y="25293"/>
                      <a:pt x="317" y="25187"/>
                    </a:cubicBezTo>
                    <a:cubicBezTo>
                      <a:pt x="6405" y="14002"/>
                      <a:pt x="8518" y="11902"/>
                      <a:pt x="8532" y="11875"/>
                    </a:cubicBezTo>
                    <a:cubicBezTo>
                      <a:pt x="8571" y="11849"/>
                      <a:pt x="8584" y="11809"/>
                      <a:pt x="8571" y="11770"/>
                    </a:cubicBezTo>
                    <a:cubicBezTo>
                      <a:pt x="8096" y="10119"/>
                      <a:pt x="6498" y="188"/>
                      <a:pt x="6471" y="95"/>
                    </a:cubicBezTo>
                    <a:cubicBezTo>
                      <a:pt x="6471" y="38"/>
                      <a:pt x="6421" y="0"/>
                      <a:pt x="6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671;p59">
                <a:extLst>
                  <a:ext uri="{FF2B5EF4-FFF2-40B4-BE49-F238E27FC236}">
                    <a16:creationId xmlns:a16="http://schemas.microsoft.com/office/drawing/2014/main" id="{DDDEEDDA-238A-8E7F-7608-165A8A707882}"/>
                  </a:ext>
                </a:extLst>
              </p:cNvPr>
              <p:cNvSpPr/>
              <p:nvPr/>
            </p:nvSpPr>
            <p:spPr>
              <a:xfrm>
                <a:off x="1475575" y="2754577"/>
                <a:ext cx="141805" cy="131032"/>
              </a:xfrm>
              <a:custGeom>
                <a:avLst/>
                <a:gdLst/>
                <a:ahLst/>
                <a:cxnLst/>
                <a:rect l="l" t="t" r="r" b="b"/>
                <a:pathLst>
                  <a:path w="2788" h="3490" extrusionOk="0">
                    <a:moveTo>
                      <a:pt x="131" y="0"/>
                    </a:moveTo>
                    <a:cubicBezTo>
                      <a:pt x="123" y="0"/>
                      <a:pt x="115" y="1"/>
                      <a:pt x="106" y="3"/>
                    </a:cubicBezTo>
                    <a:cubicBezTo>
                      <a:pt x="40" y="16"/>
                      <a:pt x="1" y="69"/>
                      <a:pt x="14" y="135"/>
                    </a:cubicBezTo>
                    <a:cubicBezTo>
                      <a:pt x="27" y="201"/>
                      <a:pt x="317" y="1693"/>
                      <a:pt x="1295" y="2684"/>
                    </a:cubicBezTo>
                    <a:cubicBezTo>
                      <a:pt x="1453" y="2842"/>
                      <a:pt x="1625" y="2987"/>
                      <a:pt x="1810" y="3106"/>
                    </a:cubicBezTo>
                    <a:cubicBezTo>
                      <a:pt x="1995" y="3225"/>
                      <a:pt x="2180" y="3317"/>
                      <a:pt x="2391" y="3383"/>
                    </a:cubicBezTo>
                    <a:cubicBezTo>
                      <a:pt x="2523" y="3423"/>
                      <a:pt x="2655" y="3463"/>
                      <a:pt x="2787" y="3489"/>
                    </a:cubicBezTo>
                    <a:cubicBezTo>
                      <a:pt x="2774" y="3397"/>
                      <a:pt x="2747" y="3317"/>
                      <a:pt x="2734" y="3251"/>
                    </a:cubicBezTo>
                    <a:cubicBezTo>
                      <a:pt x="2655" y="3225"/>
                      <a:pt x="2576" y="3199"/>
                      <a:pt x="2483" y="3185"/>
                    </a:cubicBezTo>
                    <a:cubicBezTo>
                      <a:pt x="2298" y="3119"/>
                      <a:pt x="2100" y="3027"/>
                      <a:pt x="1929" y="2908"/>
                    </a:cubicBezTo>
                    <a:cubicBezTo>
                      <a:pt x="1783" y="2816"/>
                      <a:pt x="1651" y="2710"/>
                      <a:pt x="1532" y="2591"/>
                    </a:cubicBezTo>
                    <a:cubicBezTo>
                      <a:pt x="542" y="1653"/>
                      <a:pt x="238" y="108"/>
                      <a:pt x="238" y="95"/>
                    </a:cubicBezTo>
                    <a:cubicBezTo>
                      <a:pt x="227" y="38"/>
                      <a:pt x="185" y="0"/>
                      <a:pt x="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672;p59">
                <a:extLst>
                  <a:ext uri="{FF2B5EF4-FFF2-40B4-BE49-F238E27FC236}">
                    <a16:creationId xmlns:a16="http://schemas.microsoft.com/office/drawing/2014/main" id="{4FF4D175-956E-054F-947A-CE1B82707036}"/>
                  </a:ext>
                </a:extLst>
              </p:cNvPr>
              <p:cNvSpPr/>
              <p:nvPr/>
            </p:nvSpPr>
            <p:spPr>
              <a:xfrm>
                <a:off x="1163232" y="4441161"/>
                <a:ext cx="133718" cy="95413"/>
              </a:xfrm>
              <a:custGeom>
                <a:avLst/>
                <a:gdLst/>
                <a:ahLst/>
                <a:cxnLst/>
                <a:rect l="l" t="t" r="r" b="b"/>
                <a:pathLst>
                  <a:path w="2629" h="1876" extrusionOk="0">
                    <a:moveTo>
                      <a:pt x="2629" y="0"/>
                    </a:moveTo>
                    <a:lnTo>
                      <a:pt x="0" y="93"/>
                    </a:lnTo>
                    <a:lnTo>
                      <a:pt x="225" y="1876"/>
                    </a:lnTo>
                    <a:lnTo>
                      <a:pt x="2497" y="1876"/>
                    </a:lnTo>
                    <a:lnTo>
                      <a:pt x="2629"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673;p59">
                <a:extLst>
                  <a:ext uri="{FF2B5EF4-FFF2-40B4-BE49-F238E27FC236}">
                    <a16:creationId xmlns:a16="http://schemas.microsoft.com/office/drawing/2014/main" id="{D2787E90-B405-481F-A5DE-FE6FEE07D067}"/>
                  </a:ext>
                </a:extLst>
              </p:cNvPr>
              <p:cNvSpPr/>
              <p:nvPr/>
            </p:nvSpPr>
            <p:spPr>
              <a:xfrm>
                <a:off x="1120253" y="4386740"/>
                <a:ext cx="188802" cy="16173"/>
              </a:xfrm>
              <a:custGeom>
                <a:avLst/>
                <a:gdLst/>
                <a:ahLst/>
                <a:cxnLst/>
                <a:rect l="l" t="t" r="r" b="b"/>
                <a:pathLst>
                  <a:path w="3712" h="318" extrusionOk="0">
                    <a:moveTo>
                      <a:pt x="0" y="1"/>
                    </a:moveTo>
                    <a:lnTo>
                      <a:pt x="79" y="318"/>
                    </a:lnTo>
                    <a:lnTo>
                      <a:pt x="3711" y="318"/>
                    </a:lnTo>
                    <a:lnTo>
                      <a:pt x="37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674;p59">
                <a:extLst>
                  <a:ext uri="{FF2B5EF4-FFF2-40B4-BE49-F238E27FC236}">
                    <a16:creationId xmlns:a16="http://schemas.microsoft.com/office/drawing/2014/main" id="{7D421372-240E-1049-F786-4CCD0DD4D3B6}"/>
                  </a:ext>
                </a:extLst>
              </p:cNvPr>
              <p:cNvSpPr/>
              <p:nvPr/>
            </p:nvSpPr>
            <p:spPr>
              <a:xfrm>
                <a:off x="1160536" y="3561944"/>
                <a:ext cx="148518" cy="21514"/>
              </a:xfrm>
              <a:custGeom>
                <a:avLst/>
                <a:gdLst/>
                <a:ahLst/>
                <a:cxnLst/>
                <a:rect l="l" t="t" r="r" b="b"/>
                <a:pathLst>
                  <a:path w="2920" h="423" extrusionOk="0">
                    <a:moveTo>
                      <a:pt x="2919" y="0"/>
                    </a:moveTo>
                    <a:cubicBezTo>
                      <a:pt x="2543" y="102"/>
                      <a:pt x="2095" y="136"/>
                      <a:pt x="1671" y="136"/>
                    </a:cubicBezTo>
                    <a:cubicBezTo>
                      <a:pt x="891" y="136"/>
                      <a:pt x="194" y="22"/>
                      <a:pt x="186" y="13"/>
                    </a:cubicBezTo>
                    <a:cubicBezTo>
                      <a:pt x="177" y="12"/>
                      <a:pt x="169" y="11"/>
                      <a:pt x="161" y="11"/>
                    </a:cubicBezTo>
                    <a:cubicBezTo>
                      <a:pt x="91" y="11"/>
                      <a:pt x="26" y="61"/>
                      <a:pt x="14" y="132"/>
                    </a:cubicBezTo>
                    <a:cubicBezTo>
                      <a:pt x="1" y="211"/>
                      <a:pt x="53" y="291"/>
                      <a:pt x="133" y="304"/>
                    </a:cubicBezTo>
                    <a:cubicBezTo>
                      <a:pt x="635" y="383"/>
                      <a:pt x="1136" y="423"/>
                      <a:pt x="1651" y="423"/>
                    </a:cubicBezTo>
                    <a:cubicBezTo>
                      <a:pt x="2074" y="423"/>
                      <a:pt x="2497" y="383"/>
                      <a:pt x="2919" y="291"/>
                    </a:cubicBezTo>
                    <a:lnTo>
                      <a:pt x="2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675;p59">
                <a:extLst>
                  <a:ext uri="{FF2B5EF4-FFF2-40B4-BE49-F238E27FC236}">
                    <a16:creationId xmlns:a16="http://schemas.microsoft.com/office/drawing/2014/main" id="{35BAE66F-3E64-52B6-90F0-ECFCC94AF9B1}"/>
                  </a:ext>
                </a:extLst>
              </p:cNvPr>
              <p:cNvSpPr/>
              <p:nvPr/>
            </p:nvSpPr>
            <p:spPr>
              <a:xfrm>
                <a:off x="1071221" y="4489528"/>
                <a:ext cx="263366" cy="229073"/>
              </a:xfrm>
              <a:custGeom>
                <a:avLst/>
                <a:gdLst/>
                <a:ahLst/>
                <a:cxnLst/>
                <a:rect l="l" t="t" r="r" b="b"/>
                <a:pathLst>
                  <a:path w="5178" h="4504" extrusionOk="0">
                    <a:moveTo>
                      <a:pt x="3170" y="0"/>
                    </a:moveTo>
                    <a:cubicBezTo>
                      <a:pt x="2259" y="0"/>
                      <a:pt x="2100" y="172"/>
                      <a:pt x="1942" y="528"/>
                    </a:cubicBezTo>
                    <a:cubicBezTo>
                      <a:pt x="1915" y="568"/>
                      <a:pt x="1743" y="1149"/>
                      <a:pt x="1717" y="1189"/>
                    </a:cubicBezTo>
                    <a:cubicBezTo>
                      <a:pt x="1519" y="1532"/>
                      <a:pt x="1902" y="1374"/>
                      <a:pt x="938" y="2113"/>
                    </a:cubicBezTo>
                    <a:cubicBezTo>
                      <a:pt x="225" y="2668"/>
                      <a:pt x="53" y="3487"/>
                      <a:pt x="13" y="4015"/>
                    </a:cubicBezTo>
                    <a:cubicBezTo>
                      <a:pt x="0" y="4173"/>
                      <a:pt x="0" y="4345"/>
                      <a:pt x="13" y="4504"/>
                    </a:cubicBezTo>
                    <a:lnTo>
                      <a:pt x="5138" y="4504"/>
                    </a:lnTo>
                    <a:cubicBezTo>
                      <a:pt x="5138" y="4504"/>
                      <a:pt x="5151" y="4411"/>
                      <a:pt x="5151" y="4253"/>
                    </a:cubicBezTo>
                    <a:cubicBezTo>
                      <a:pt x="5164" y="4187"/>
                      <a:pt x="5164" y="4107"/>
                      <a:pt x="5164" y="4015"/>
                    </a:cubicBezTo>
                    <a:lnTo>
                      <a:pt x="5164" y="3962"/>
                    </a:lnTo>
                    <a:cubicBezTo>
                      <a:pt x="5177" y="3658"/>
                      <a:pt x="5151" y="3355"/>
                      <a:pt x="5111" y="3051"/>
                    </a:cubicBezTo>
                    <a:cubicBezTo>
                      <a:pt x="5071" y="2760"/>
                      <a:pt x="4992" y="2391"/>
                      <a:pt x="4926" y="2034"/>
                    </a:cubicBezTo>
                    <a:cubicBezTo>
                      <a:pt x="4887" y="1889"/>
                      <a:pt x="4860" y="1757"/>
                      <a:pt x="4834" y="1625"/>
                    </a:cubicBezTo>
                    <a:cubicBezTo>
                      <a:pt x="4781" y="1387"/>
                      <a:pt x="4715" y="1136"/>
                      <a:pt x="4622" y="911"/>
                    </a:cubicBezTo>
                    <a:cubicBezTo>
                      <a:pt x="4490" y="595"/>
                      <a:pt x="4385" y="0"/>
                      <a:pt x="3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676;p59">
                <a:extLst>
                  <a:ext uri="{FF2B5EF4-FFF2-40B4-BE49-F238E27FC236}">
                    <a16:creationId xmlns:a16="http://schemas.microsoft.com/office/drawing/2014/main" id="{5C3B143F-0536-77DC-55D3-8ACB65EAE16F}"/>
                  </a:ext>
                </a:extLst>
              </p:cNvPr>
              <p:cNvSpPr/>
              <p:nvPr/>
            </p:nvSpPr>
            <p:spPr>
              <a:xfrm>
                <a:off x="1290184" y="4572125"/>
                <a:ext cx="43691" cy="133711"/>
              </a:xfrm>
              <a:custGeom>
                <a:avLst/>
                <a:gdLst/>
                <a:ahLst/>
                <a:cxnLst/>
                <a:rect l="l" t="t" r="r" b="b"/>
                <a:pathLst>
                  <a:path w="859" h="2629" extrusionOk="0">
                    <a:moveTo>
                      <a:pt x="516" y="1"/>
                    </a:moveTo>
                    <a:cubicBezTo>
                      <a:pt x="489" y="53"/>
                      <a:pt x="1" y="1084"/>
                      <a:pt x="317" y="1942"/>
                    </a:cubicBezTo>
                    <a:cubicBezTo>
                      <a:pt x="423" y="2219"/>
                      <a:pt x="608" y="2470"/>
                      <a:pt x="846" y="2629"/>
                    </a:cubicBezTo>
                    <a:cubicBezTo>
                      <a:pt x="859" y="2563"/>
                      <a:pt x="859" y="2483"/>
                      <a:pt x="859" y="2391"/>
                    </a:cubicBezTo>
                    <a:lnTo>
                      <a:pt x="859" y="2338"/>
                    </a:lnTo>
                    <a:cubicBezTo>
                      <a:pt x="714" y="2206"/>
                      <a:pt x="608" y="2034"/>
                      <a:pt x="542" y="1863"/>
                    </a:cubicBezTo>
                    <a:cubicBezTo>
                      <a:pt x="357" y="1361"/>
                      <a:pt x="502" y="767"/>
                      <a:pt x="608" y="410"/>
                    </a:cubicBezTo>
                    <a:cubicBezTo>
                      <a:pt x="582" y="278"/>
                      <a:pt x="555" y="133"/>
                      <a:pt x="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677;p59">
                <a:extLst>
                  <a:ext uri="{FF2B5EF4-FFF2-40B4-BE49-F238E27FC236}">
                    <a16:creationId xmlns:a16="http://schemas.microsoft.com/office/drawing/2014/main" id="{8A76DEF5-77AE-ACEA-0103-921917EF325A}"/>
                  </a:ext>
                </a:extLst>
              </p:cNvPr>
              <p:cNvSpPr/>
              <p:nvPr/>
            </p:nvSpPr>
            <p:spPr>
              <a:xfrm>
                <a:off x="1166334" y="4551985"/>
                <a:ext cx="82906" cy="19530"/>
              </a:xfrm>
              <a:custGeom>
                <a:avLst/>
                <a:gdLst/>
                <a:ahLst/>
                <a:cxnLst/>
                <a:rect l="l" t="t" r="r" b="b"/>
                <a:pathLst>
                  <a:path w="1630" h="384" extrusionOk="0">
                    <a:moveTo>
                      <a:pt x="794" y="0"/>
                    </a:moveTo>
                    <a:cubicBezTo>
                      <a:pt x="585" y="0"/>
                      <a:pt x="374" y="23"/>
                      <a:pt x="164" y="66"/>
                    </a:cubicBezTo>
                    <a:cubicBezTo>
                      <a:pt x="1" y="129"/>
                      <a:pt x="64" y="359"/>
                      <a:pt x="218" y="359"/>
                    </a:cubicBezTo>
                    <a:cubicBezTo>
                      <a:pt x="226" y="359"/>
                      <a:pt x="235" y="358"/>
                      <a:pt x="243" y="357"/>
                    </a:cubicBezTo>
                    <a:cubicBezTo>
                      <a:pt x="422" y="315"/>
                      <a:pt x="600" y="295"/>
                      <a:pt x="778" y="295"/>
                    </a:cubicBezTo>
                    <a:cubicBezTo>
                      <a:pt x="996" y="295"/>
                      <a:pt x="1214" y="325"/>
                      <a:pt x="1432" y="383"/>
                    </a:cubicBezTo>
                    <a:lnTo>
                      <a:pt x="1471" y="383"/>
                    </a:lnTo>
                    <a:cubicBezTo>
                      <a:pt x="1537" y="383"/>
                      <a:pt x="1590" y="331"/>
                      <a:pt x="1604" y="278"/>
                    </a:cubicBezTo>
                    <a:cubicBezTo>
                      <a:pt x="1630" y="199"/>
                      <a:pt x="1577" y="119"/>
                      <a:pt x="1498" y="93"/>
                    </a:cubicBezTo>
                    <a:cubicBezTo>
                      <a:pt x="1266" y="30"/>
                      <a:pt x="1031" y="0"/>
                      <a:pt x="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678;p59">
                <a:extLst>
                  <a:ext uri="{FF2B5EF4-FFF2-40B4-BE49-F238E27FC236}">
                    <a16:creationId xmlns:a16="http://schemas.microsoft.com/office/drawing/2014/main" id="{FE8BE0A7-1E0B-7B9C-285B-4B0252B14027}"/>
                  </a:ext>
                </a:extLst>
              </p:cNvPr>
              <p:cNvSpPr/>
              <p:nvPr/>
            </p:nvSpPr>
            <p:spPr>
              <a:xfrm>
                <a:off x="1172082" y="4523401"/>
                <a:ext cx="83211" cy="19225"/>
              </a:xfrm>
              <a:custGeom>
                <a:avLst/>
                <a:gdLst/>
                <a:ahLst/>
                <a:cxnLst/>
                <a:rect l="l" t="t" r="r" b="b"/>
                <a:pathLst>
                  <a:path w="1636" h="378" extrusionOk="0">
                    <a:moveTo>
                      <a:pt x="795" y="1"/>
                    </a:moveTo>
                    <a:cubicBezTo>
                      <a:pt x="584" y="1"/>
                      <a:pt x="374" y="24"/>
                      <a:pt x="170" y="74"/>
                    </a:cubicBezTo>
                    <a:cubicBezTo>
                      <a:pt x="1" y="122"/>
                      <a:pt x="52" y="358"/>
                      <a:pt x="204" y="358"/>
                    </a:cubicBezTo>
                    <a:cubicBezTo>
                      <a:pt x="218" y="358"/>
                      <a:pt x="233" y="356"/>
                      <a:pt x="249" y="351"/>
                    </a:cubicBezTo>
                    <a:cubicBezTo>
                      <a:pt x="421" y="309"/>
                      <a:pt x="599" y="289"/>
                      <a:pt x="779" y="289"/>
                    </a:cubicBezTo>
                    <a:cubicBezTo>
                      <a:pt x="998" y="289"/>
                      <a:pt x="1220" y="319"/>
                      <a:pt x="1438" y="378"/>
                    </a:cubicBezTo>
                    <a:lnTo>
                      <a:pt x="1464" y="378"/>
                    </a:lnTo>
                    <a:cubicBezTo>
                      <a:pt x="1530" y="378"/>
                      <a:pt x="1596" y="338"/>
                      <a:pt x="1609" y="272"/>
                    </a:cubicBezTo>
                    <a:cubicBezTo>
                      <a:pt x="1636" y="193"/>
                      <a:pt x="1583" y="113"/>
                      <a:pt x="1504" y="87"/>
                    </a:cubicBezTo>
                    <a:cubicBezTo>
                      <a:pt x="1272" y="31"/>
                      <a:pt x="1033"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679;p59">
                <a:extLst>
                  <a:ext uri="{FF2B5EF4-FFF2-40B4-BE49-F238E27FC236}">
                    <a16:creationId xmlns:a16="http://schemas.microsoft.com/office/drawing/2014/main" id="{717C4D1B-7CC2-45E8-BB6D-7763CC9C59BD}"/>
                  </a:ext>
                </a:extLst>
              </p:cNvPr>
              <p:cNvSpPr/>
              <p:nvPr/>
            </p:nvSpPr>
            <p:spPr>
              <a:xfrm>
                <a:off x="1155602" y="4575482"/>
                <a:ext cx="84940" cy="19530"/>
              </a:xfrm>
              <a:custGeom>
                <a:avLst/>
                <a:gdLst/>
                <a:ahLst/>
                <a:cxnLst/>
                <a:rect l="l" t="t" r="r" b="b"/>
                <a:pathLst>
                  <a:path w="1670" h="384" extrusionOk="0">
                    <a:moveTo>
                      <a:pt x="788" y="0"/>
                    </a:moveTo>
                    <a:cubicBezTo>
                      <a:pt x="578" y="0"/>
                      <a:pt x="368" y="23"/>
                      <a:pt x="164" y="67"/>
                    </a:cubicBezTo>
                    <a:cubicBezTo>
                      <a:pt x="1" y="129"/>
                      <a:pt x="52" y="359"/>
                      <a:pt x="205" y="359"/>
                    </a:cubicBezTo>
                    <a:cubicBezTo>
                      <a:pt x="213" y="359"/>
                      <a:pt x="221" y="359"/>
                      <a:pt x="230" y="357"/>
                    </a:cubicBezTo>
                    <a:cubicBezTo>
                      <a:pt x="408" y="316"/>
                      <a:pt x="589" y="295"/>
                      <a:pt x="769" y="295"/>
                    </a:cubicBezTo>
                    <a:cubicBezTo>
                      <a:pt x="989" y="295"/>
                      <a:pt x="1208" y="326"/>
                      <a:pt x="1418" y="384"/>
                    </a:cubicBezTo>
                    <a:lnTo>
                      <a:pt x="1458" y="384"/>
                    </a:lnTo>
                    <a:cubicBezTo>
                      <a:pt x="1630" y="384"/>
                      <a:pt x="1669" y="133"/>
                      <a:pt x="1498" y="93"/>
                    </a:cubicBezTo>
                    <a:cubicBezTo>
                      <a:pt x="1266" y="30"/>
                      <a:pt x="1027" y="0"/>
                      <a:pt x="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680;p59">
                <a:extLst>
                  <a:ext uri="{FF2B5EF4-FFF2-40B4-BE49-F238E27FC236}">
                    <a16:creationId xmlns:a16="http://schemas.microsoft.com/office/drawing/2014/main" id="{4BFC393D-2C9F-352F-71BF-9E2B09EFAF7F}"/>
                  </a:ext>
                </a:extLst>
              </p:cNvPr>
              <p:cNvSpPr/>
              <p:nvPr/>
            </p:nvSpPr>
            <p:spPr>
              <a:xfrm>
                <a:off x="1144413" y="4602336"/>
                <a:ext cx="81990" cy="19530"/>
              </a:xfrm>
              <a:custGeom>
                <a:avLst/>
                <a:gdLst/>
                <a:ahLst/>
                <a:cxnLst/>
                <a:rect l="l" t="t" r="r" b="b"/>
                <a:pathLst>
                  <a:path w="1612" h="384" extrusionOk="0">
                    <a:moveTo>
                      <a:pt x="749" y="1"/>
                    </a:moveTo>
                    <a:cubicBezTo>
                      <a:pt x="540" y="1"/>
                      <a:pt x="330" y="24"/>
                      <a:pt x="120" y="67"/>
                    </a:cubicBezTo>
                    <a:cubicBezTo>
                      <a:pt x="40" y="93"/>
                      <a:pt x="1" y="173"/>
                      <a:pt x="14" y="252"/>
                    </a:cubicBezTo>
                    <a:cubicBezTo>
                      <a:pt x="37" y="321"/>
                      <a:pt x="100" y="360"/>
                      <a:pt x="169" y="360"/>
                    </a:cubicBezTo>
                    <a:cubicBezTo>
                      <a:pt x="179" y="360"/>
                      <a:pt x="189" y="359"/>
                      <a:pt x="199" y="357"/>
                    </a:cubicBezTo>
                    <a:cubicBezTo>
                      <a:pt x="383" y="315"/>
                      <a:pt x="567" y="294"/>
                      <a:pt x="751" y="294"/>
                    </a:cubicBezTo>
                    <a:cubicBezTo>
                      <a:pt x="963" y="294"/>
                      <a:pt x="1175" y="321"/>
                      <a:pt x="1387" y="371"/>
                    </a:cubicBezTo>
                    <a:lnTo>
                      <a:pt x="1427" y="371"/>
                    </a:lnTo>
                    <a:lnTo>
                      <a:pt x="1427" y="384"/>
                    </a:lnTo>
                    <a:cubicBezTo>
                      <a:pt x="1585" y="371"/>
                      <a:pt x="1612" y="146"/>
                      <a:pt x="1453" y="93"/>
                    </a:cubicBezTo>
                    <a:cubicBezTo>
                      <a:pt x="1222" y="30"/>
                      <a:pt x="987" y="1"/>
                      <a:pt x="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681;p59">
                <a:extLst>
                  <a:ext uri="{FF2B5EF4-FFF2-40B4-BE49-F238E27FC236}">
                    <a16:creationId xmlns:a16="http://schemas.microsoft.com/office/drawing/2014/main" id="{0B952DCF-ED4F-E426-E661-B015912F0D36}"/>
                  </a:ext>
                </a:extLst>
              </p:cNvPr>
              <p:cNvSpPr/>
              <p:nvPr/>
            </p:nvSpPr>
            <p:spPr>
              <a:xfrm>
                <a:off x="1521253" y="1950699"/>
                <a:ext cx="22888" cy="311568"/>
              </a:xfrm>
              <a:custGeom>
                <a:avLst/>
                <a:gdLst/>
                <a:ahLst/>
                <a:cxnLst/>
                <a:rect l="l" t="t" r="r" b="b"/>
                <a:pathLst>
                  <a:path w="450" h="6126" extrusionOk="0">
                    <a:moveTo>
                      <a:pt x="106" y="1"/>
                    </a:moveTo>
                    <a:cubicBezTo>
                      <a:pt x="57" y="1"/>
                      <a:pt x="7" y="31"/>
                      <a:pt x="1" y="90"/>
                    </a:cubicBezTo>
                    <a:cubicBezTo>
                      <a:pt x="1" y="130"/>
                      <a:pt x="1" y="4052"/>
                      <a:pt x="225" y="6020"/>
                    </a:cubicBezTo>
                    <a:cubicBezTo>
                      <a:pt x="225" y="6086"/>
                      <a:pt x="278" y="6126"/>
                      <a:pt x="331" y="6126"/>
                    </a:cubicBezTo>
                    <a:lnTo>
                      <a:pt x="344" y="6126"/>
                    </a:lnTo>
                    <a:cubicBezTo>
                      <a:pt x="397" y="6112"/>
                      <a:pt x="450" y="6059"/>
                      <a:pt x="436" y="6007"/>
                    </a:cubicBezTo>
                    <a:cubicBezTo>
                      <a:pt x="212" y="4039"/>
                      <a:pt x="212" y="130"/>
                      <a:pt x="212" y="90"/>
                    </a:cubicBezTo>
                    <a:cubicBezTo>
                      <a:pt x="205" y="31"/>
                      <a:pt x="156" y="1"/>
                      <a:pt x="1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682;p59">
                <a:extLst>
                  <a:ext uri="{FF2B5EF4-FFF2-40B4-BE49-F238E27FC236}">
                    <a16:creationId xmlns:a16="http://schemas.microsoft.com/office/drawing/2014/main" id="{E63749BD-A32F-F253-C6CE-202B8684B1E5}"/>
                  </a:ext>
                </a:extLst>
              </p:cNvPr>
              <p:cNvSpPr/>
              <p:nvPr/>
            </p:nvSpPr>
            <p:spPr>
              <a:xfrm>
                <a:off x="1339216" y="1885395"/>
                <a:ext cx="151214" cy="151919"/>
              </a:xfrm>
              <a:custGeom>
                <a:avLst/>
                <a:gdLst/>
                <a:ahLst/>
                <a:cxnLst/>
                <a:rect l="l" t="t" r="r" b="b"/>
                <a:pathLst>
                  <a:path w="2973" h="2987" extrusionOk="0">
                    <a:moveTo>
                      <a:pt x="2523" y="212"/>
                    </a:moveTo>
                    <a:cubicBezTo>
                      <a:pt x="2563" y="569"/>
                      <a:pt x="2668" y="1889"/>
                      <a:pt x="2153" y="2483"/>
                    </a:cubicBezTo>
                    <a:cubicBezTo>
                      <a:pt x="1975" y="2682"/>
                      <a:pt x="1734" y="2781"/>
                      <a:pt x="1493" y="2781"/>
                    </a:cubicBezTo>
                    <a:cubicBezTo>
                      <a:pt x="1252" y="2781"/>
                      <a:pt x="1011" y="2682"/>
                      <a:pt x="833" y="2483"/>
                    </a:cubicBezTo>
                    <a:cubicBezTo>
                      <a:pt x="318" y="1889"/>
                      <a:pt x="436" y="569"/>
                      <a:pt x="476" y="212"/>
                    </a:cubicBezTo>
                    <a:close/>
                    <a:moveTo>
                      <a:pt x="370" y="1"/>
                    </a:moveTo>
                    <a:cubicBezTo>
                      <a:pt x="318" y="1"/>
                      <a:pt x="278" y="40"/>
                      <a:pt x="265" y="93"/>
                    </a:cubicBezTo>
                    <a:cubicBezTo>
                      <a:pt x="252" y="159"/>
                      <a:pt x="1" y="1863"/>
                      <a:pt x="661" y="2629"/>
                    </a:cubicBezTo>
                    <a:cubicBezTo>
                      <a:pt x="863" y="2856"/>
                      <a:pt x="1148" y="2986"/>
                      <a:pt x="1450" y="2986"/>
                    </a:cubicBezTo>
                    <a:cubicBezTo>
                      <a:pt x="1464" y="2986"/>
                      <a:pt x="1478" y="2986"/>
                      <a:pt x="1493" y="2985"/>
                    </a:cubicBezTo>
                    <a:cubicBezTo>
                      <a:pt x="1507" y="2986"/>
                      <a:pt x="1522" y="2986"/>
                      <a:pt x="1536" y="2986"/>
                    </a:cubicBezTo>
                    <a:cubicBezTo>
                      <a:pt x="1836" y="2986"/>
                      <a:pt x="2110" y="2856"/>
                      <a:pt x="2312" y="2629"/>
                    </a:cubicBezTo>
                    <a:cubicBezTo>
                      <a:pt x="2972" y="1863"/>
                      <a:pt x="2721" y="159"/>
                      <a:pt x="2708" y="93"/>
                    </a:cubicBezTo>
                    <a:cubicBezTo>
                      <a:pt x="2708" y="40"/>
                      <a:pt x="2655" y="1"/>
                      <a:pt x="26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683;p59">
                <a:extLst>
                  <a:ext uri="{FF2B5EF4-FFF2-40B4-BE49-F238E27FC236}">
                    <a16:creationId xmlns:a16="http://schemas.microsoft.com/office/drawing/2014/main" id="{DDB4B09A-0E52-A3FD-9CFF-BACE373FC756}"/>
                  </a:ext>
                </a:extLst>
              </p:cNvPr>
              <p:cNvSpPr/>
              <p:nvPr/>
            </p:nvSpPr>
            <p:spPr>
              <a:xfrm>
                <a:off x="1170607" y="1485076"/>
                <a:ext cx="172017" cy="178163"/>
              </a:xfrm>
              <a:custGeom>
                <a:avLst/>
                <a:gdLst/>
                <a:ahLst/>
                <a:cxnLst/>
                <a:rect l="l" t="t" r="r" b="b"/>
                <a:pathLst>
                  <a:path w="3382" h="3503" extrusionOk="0">
                    <a:moveTo>
                      <a:pt x="1" y="1"/>
                    </a:moveTo>
                    <a:lnTo>
                      <a:pt x="1" y="2946"/>
                    </a:lnTo>
                    <a:cubicBezTo>
                      <a:pt x="1" y="2946"/>
                      <a:pt x="805" y="3502"/>
                      <a:pt x="1807" y="3502"/>
                    </a:cubicBezTo>
                    <a:cubicBezTo>
                      <a:pt x="2212" y="3502"/>
                      <a:pt x="2649" y="3411"/>
                      <a:pt x="3078" y="3157"/>
                    </a:cubicBezTo>
                    <a:cubicBezTo>
                      <a:pt x="3184" y="3091"/>
                      <a:pt x="3276" y="3025"/>
                      <a:pt x="3382" y="2946"/>
                    </a:cubicBezTo>
                    <a:lnTo>
                      <a:pt x="3382" y="2100"/>
                    </a:lnTo>
                    <a:lnTo>
                      <a:pt x="2972" y="1850"/>
                    </a:lnTo>
                    <a:lnTo>
                      <a:pt x="1" y="1"/>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684;p59">
                <a:extLst>
                  <a:ext uri="{FF2B5EF4-FFF2-40B4-BE49-F238E27FC236}">
                    <a16:creationId xmlns:a16="http://schemas.microsoft.com/office/drawing/2014/main" id="{EF0B2C81-1C52-B6B2-7FA9-A644A006F8EA}"/>
                  </a:ext>
                </a:extLst>
              </p:cNvPr>
              <p:cNvSpPr/>
              <p:nvPr/>
            </p:nvSpPr>
            <p:spPr>
              <a:xfrm>
                <a:off x="1216281" y="1553584"/>
                <a:ext cx="126342" cy="92057"/>
              </a:xfrm>
              <a:custGeom>
                <a:avLst/>
                <a:gdLst/>
                <a:ahLst/>
                <a:cxnLst/>
                <a:rect l="l" t="t" r="r" b="b"/>
                <a:pathLst>
                  <a:path w="2484" h="1810" extrusionOk="0">
                    <a:moveTo>
                      <a:pt x="1" y="1"/>
                    </a:moveTo>
                    <a:cubicBezTo>
                      <a:pt x="1" y="1"/>
                      <a:pt x="925" y="1321"/>
                      <a:pt x="2180" y="1810"/>
                    </a:cubicBezTo>
                    <a:cubicBezTo>
                      <a:pt x="2286" y="1744"/>
                      <a:pt x="2378" y="1678"/>
                      <a:pt x="2484" y="1599"/>
                    </a:cubicBezTo>
                    <a:lnTo>
                      <a:pt x="2484" y="727"/>
                    </a:lnTo>
                    <a:lnTo>
                      <a:pt x="2074" y="516"/>
                    </a:lnTo>
                    <a:lnTo>
                      <a:pt x="1" y="1"/>
                    </a:ln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685;p59">
                <a:extLst>
                  <a:ext uri="{FF2B5EF4-FFF2-40B4-BE49-F238E27FC236}">
                    <a16:creationId xmlns:a16="http://schemas.microsoft.com/office/drawing/2014/main" id="{AE510C77-DC9E-4D04-E460-FAA84CF975DA}"/>
                  </a:ext>
                </a:extLst>
              </p:cNvPr>
              <p:cNvSpPr/>
              <p:nvPr/>
            </p:nvSpPr>
            <p:spPr>
              <a:xfrm>
                <a:off x="1106825" y="1591220"/>
                <a:ext cx="163269" cy="175365"/>
              </a:xfrm>
              <a:custGeom>
                <a:avLst/>
                <a:gdLst/>
                <a:ahLst/>
                <a:cxnLst/>
                <a:rect l="l" t="t" r="r" b="b"/>
                <a:pathLst>
                  <a:path w="3210" h="3448" extrusionOk="0">
                    <a:moveTo>
                      <a:pt x="1268" y="0"/>
                    </a:moveTo>
                    <a:cubicBezTo>
                      <a:pt x="621" y="145"/>
                      <a:pt x="132" y="661"/>
                      <a:pt x="0" y="1308"/>
                    </a:cubicBezTo>
                    <a:cubicBezTo>
                      <a:pt x="964" y="2311"/>
                      <a:pt x="1823" y="3196"/>
                      <a:pt x="3209" y="3447"/>
                    </a:cubicBezTo>
                    <a:lnTo>
                      <a:pt x="3209" y="1427"/>
                    </a:lnTo>
                    <a:cubicBezTo>
                      <a:pt x="2417" y="1189"/>
                      <a:pt x="1730" y="687"/>
                      <a:pt x="1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686;p59">
                <a:extLst>
                  <a:ext uri="{FF2B5EF4-FFF2-40B4-BE49-F238E27FC236}">
                    <a16:creationId xmlns:a16="http://schemas.microsoft.com/office/drawing/2014/main" id="{7845BB80-A630-D7E8-DB44-6D795355E0BB}"/>
                  </a:ext>
                </a:extLst>
              </p:cNvPr>
              <p:cNvSpPr/>
              <p:nvPr/>
            </p:nvSpPr>
            <p:spPr>
              <a:xfrm>
                <a:off x="1270043" y="1605970"/>
                <a:ext cx="136413" cy="160616"/>
              </a:xfrm>
              <a:custGeom>
                <a:avLst/>
                <a:gdLst/>
                <a:ahLst/>
                <a:cxnLst/>
                <a:rect l="l" t="t" r="r" b="b"/>
                <a:pathLst>
                  <a:path w="2682" h="3158" extrusionOk="0">
                    <a:moveTo>
                      <a:pt x="1453" y="1"/>
                    </a:moveTo>
                    <a:cubicBezTo>
                      <a:pt x="740" y="1110"/>
                      <a:pt x="0" y="1137"/>
                      <a:pt x="0" y="1137"/>
                    </a:cubicBezTo>
                    <a:lnTo>
                      <a:pt x="0" y="3157"/>
                    </a:lnTo>
                    <a:cubicBezTo>
                      <a:pt x="1308" y="2827"/>
                      <a:pt x="1796" y="2418"/>
                      <a:pt x="2681" y="1321"/>
                    </a:cubicBezTo>
                    <a:cubicBezTo>
                      <a:pt x="2338" y="199"/>
                      <a:pt x="1453"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687;p59">
                <a:extLst>
                  <a:ext uri="{FF2B5EF4-FFF2-40B4-BE49-F238E27FC236}">
                    <a16:creationId xmlns:a16="http://schemas.microsoft.com/office/drawing/2014/main" id="{7BA4C7E8-BE8A-420C-420C-B350BD0A079B}"/>
                  </a:ext>
                </a:extLst>
              </p:cNvPr>
              <p:cNvSpPr/>
              <p:nvPr/>
            </p:nvSpPr>
            <p:spPr>
              <a:xfrm>
                <a:off x="1190087" y="1794711"/>
                <a:ext cx="179392" cy="808115"/>
              </a:xfrm>
              <a:custGeom>
                <a:avLst/>
                <a:gdLst/>
                <a:ahLst/>
                <a:cxnLst/>
                <a:rect l="l" t="t" r="r" b="b"/>
                <a:pathLst>
                  <a:path w="3527" h="15889" extrusionOk="0">
                    <a:moveTo>
                      <a:pt x="1929" y="1"/>
                    </a:moveTo>
                    <a:lnTo>
                      <a:pt x="1229" y="27"/>
                    </a:lnTo>
                    <a:lnTo>
                      <a:pt x="1123" y="978"/>
                    </a:lnTo>
                    <a:lnTo>
                      <a:pt x="1084" y="1387"/>
                    </a:lnTo>
                    <a:lnTo>
                      <a:pt x="991" y="2312"/>
                    </a:lnTo>
                    <a:lnTo>
                      <a:pt x="952" y="2721"/>
                    </a:lnTo>
                    <a:lnTo>
                      <a:pt x="859" y="3646"/>
                    </a:lnTo>
                    <a:lnTo>
                      <a:pt x="820" y="4055"/>
                    </a:lnTo>
                    <a:lnTo>
                      <a:pt x="714" y="4980"/>
                    </a:lnTo>
                    <a:lnTo>
                      <a:pt x="674" y="5376"/>
                    </a:lnTo>
                    <a:lnTo>
                      <a:pt x="582" y="6300"/>
                    </a:lnTo>
                    <a:lnTo>
                      <a:pt x="542" y="6710"/>
                    </a:lnTo>
                    <a:lnTo>
                      <a:pt x="450" y="7634"/>
                    </a:lnTo>
                    <a:lnTo>
                      <a:pt x="410" y="8044"/>
                    </a:lnTo>
                    <a:lnTo>
                      <a:pt x="318" y="8968"/>
                    </a:lnTo>
                    <a:lnTo>
                      <a:pt x="278" y="9377"/>
                    </a:lnTo>
                    <a:lnTo>
                      <a:pt x="172" y="10302"/>
                    </a:lnTo>
                    <a:lnTo>
                      <a:pt x="133" y="10698"/>
                    </a:lnTo>
                    <a:lnTo>
                      <a:pt x="40" y="11622"/>
                    </a:lnTo>
                    <a:lnTo>
                      <a:pt x="1" y="12032"/>
                    </a:lnTo>
                    <a:lnTo>
                      <a:pt x="1" y="12085"/>
                    </a:lnTo>
                    <a:lnTo>
                      <a:pt x="265" y="12600"/>
                    </a:lnTo>
                    <a:lnTo>
                      <a:pt x="384" y="12837"/>
                    </a:lnTo>
                    <a:lnTo>
                      <a:pt x="384" y="12851"/>
                    </a:lnTo>
                    <a:lnTo>
                      <a:pt x="674" y="13392"/>
                    </a:lnTo>
                    <a:lnTo>
                      <a:pt x="793" y="13630"/>
                    </a:lnTo>
                    <a:lnTo>
                      <a:pt x="1084" y="14171"/>
                    </a:lnTo>
                    <a:lnTo>
                      <a:pt x="1203" y="14422"/>
                    </a:lnTo>
                    <a:lnTo>
                      <a:pt x="1480" y="14964"/>
                    </a:lnTo>
                    <a:lnTo>
                      <a:pt x="1612" y="15201"/>
                    </a:lnTo>
                    <a:lnTo>
                      <a:pt x="1969" y="15888"/>
                    </a:lnTo>
                    <a:lnTo>
                      <a:pt x="2695" y="14119"/>
                    </a:lnTo>
                    <a:lnTo>
                      <a:pt x="2946" y="13498"/>
                    </a:lnTo>
                    <a:lnTo>
                      <a:pt x="3527" y="12111"/>
                    </a:lnTo>
                    <a:lnTo>
                      <a:pt x="3527" y="12098"/>
                    </a:lnTo>
                    <a:lnTo>
                      <a:pt x="3487" y="11768"/>
                    </a:lnTo>
                    <a:lnTo>
                      <a:pt x="3382" y="11041"/>
                    </a:lnTo>
                    <a:lnTo>
                      <a:pt x="3342" y="10711"/>
                    </a:lnTo>
                    <a:lnTo>
                      <a:pt x="3250" y="9985"/>
                    </a:lnTo>
                    <a:lnTo>
                      <a:pt x="3197" y="9668"/>
                    </a:lnTo>
                    <a:lnTo>
                      <a:pt x="3104" y="8928"/>
                    </a:lnTo>
                    <a:lnTo>
                      <a:pt x="3065" y="8611"/>
                    </a:lnTo>
                    <a:lnTo>
                      <a:pt x="2972" y="7872"/>
                    </a:lnTo>
                    <a:lnTo>
                      <a:pt x="2919" y="7555"/>
                    </a:lnTo>
                    <a:lnTo>
                      <a:pt x="2827" y="6815"/>
                    </a:lnTo>
                    <a:lnTo>
                      <a:pt x="2787" y="6498"/>
                    </a:lnTo>
                    <a:lnTo>
                      <a:pt x="2695" y="5759"/>
                    </a:lnTo>
                    <a:lnTo>
                      <a:pt x="2642" y="5442"/>
                    </a:lnTo>
                    <a:lnTo>
                      <a:pt x="2550" y="4702"/>
                    </a:lnTo>
                    <a:lnTo>
                      <a:pt x="2510" y="4385"/>
                    </a:lnTo>
                    <a:lnTo>
                      <a:pt x="2404" y="3646"/>
                    </a:lnTo>
                    <a:lnTo>
                      <a:pt x="2365" y="3329"/>
                    </a:lnTo>
                    <a:lnTo>
                      <a:pt x="2272" y="2589"/>
                    </a:lnTo>
                    <a:lnTo>
                      <a:pt x="2233" y="2272"/>
                    </a:lnTo>
                    <a:lnTo>
                      <a:pt x="2127" y="1546"/>
                    </a:lnTo>
                    <a:lnTo>
                      <a:pt x="2087" y="1216"/>
                    </a:lnTo>
                    <a:lnTo>
                      <a:pt x="1995" y="489"/>
                    </a:lnTo>
                    <a:lnTo>
                      <a:pt x="1955" y="159"/>
                    </a:lnTo>
                    <a:lnTo>
                      <a:pt x="19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688;p59">
                <a:extLst>
                  <a:ext uri="{FF2B5EF4-FFF2-40B4-BE49-F238E27FC236}">
                    <a16:creationId xmlns:a16="http://schemas.microsoft.com/office/drawing/2014/main" id="{AE344A1E-FA17-9AE9-16FE-19D279120A05}"/>
                  </a:ext>
                </a:extLst>
              </p:cNvPr>
              <p:cNvSpPr/>
              <p:nvPr/>
            </p:nvSpPr>
            <p:spPr>
              <a:xfrm>
                <a:off x="1245171" y="1802798"/>
                <a:ext cx="46387" cy="62507"/>
              </a:xfrm>
              <a:custGeom>
                <a:avLst/>
                <a:gdLst/>
                <a:ahLst/>
                <a:cxnLst/>
                <a:rect l="l" t="t" r="r" b="b"/>
                <a:pathLst>
                  <a:path w="912" h="1229" extrusionOk="0">
                    <a:moveTo>
                      <a:pt x="872" y="0"/>
                    </a:moveTo>
                    <a:lnTo>
                      <a:pt x="40" y="819"/>
                    </a:lnTo>
                    <a:lnTo>
                      <a:pt x="1" y="1228"/>
                    </a:lnTo>
                    <a:lnTo>
                      <a:pt x="912" y="330"/>
                    </a:lnTo>
                    <a:lnTo>
                      <a:pt x="8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689;p59">
                <a:extLst>
                  <a:ext uri="{FF2B5EF4-FFF2-40B4-BE49-F238E27FC236}">
                    <a16:creationId xmlns:a16="http://schemas.microsoft.com/office/drawing/2014/main" id="{A3126AAF-7DA2-C145-EFA8-75A92AE0AA67}"/>
                  </a:ext>
                </a:extLst>
              </p:cNvPr>
              <p:cNvSpPr/>
              <p:nvPr/>
            </p:nvSpPr>
            <p:spPr>
              <a:xfrm>
                <a:off x="1238457" y="1856506"/>
                <a:ext cx="59814" cy="76646"/>
              </a:xfrm>
              <a:custGeom>
                <a:avLst/>
                <a:gdLst/>
                <a:ahLst/>
                <a:cxnLst/>
                <a:rect l="l" t="t" r="r" b="b"/>
                <a:pathLst>
                  <a:path w="1176" h="1507" extrusionOk="0">
                    <a:moveTo>
                      <a:pt x="1136" y="1"/>
                    </a:moveTo>
                    <a:lnTo>
                      <a:pt x="40" y="1097"/>
                    </a:lnTo>
                    <a:lnTo>
                      <a:pt x="1" y="1506"/>
                    </a:lnTo>
                    <a:lnTo>
                      <a:pt x="1176" y="331"/>
                    </a:lnTo>
                    <a:lnTo>
                      <a:pt x="113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690;p59">
                <a:extLst>
                  <a:ext uri="{FF2B5EF4-FFF2-40B4-BE49-F238E27FC236}">
                    <a16:creationId xmlns:a16="http://schemas.microsoft.com/office/drawing/2014/main" id="{976A5A33-BBB5-809A-20B8-7E14B6B185B2}"/>
                  </a:ext>
                </a:extLst>
              </p:cNvPr>
              <p:cNvSpPr/>
              <p:nvPr/>
            </p:nvSpPr>
            <p:spPr>
              <a:xfrm>
                <a:off x="1231743" y="1910265"/>
                <a:ext cx="73954" cy="90734"/>
              </a:xfrm>
              <a:custGeom>
                <a:avLst/>
                <a:gdLst/>
                <a:ahLst/>
                <a:cxnLst/>
                <a:rect l="l" t="t" r="r" b="b"/>
                <a:pathLst>
                  <a:path w="1454" h="1784" extrusionOk="0">
                    <a:moveTo>
                      <a:pt x="1414" y="0"/>
                    </a:moveTo>
                    <a:lnTo>
                      <a:pt x="40" y="1374"/>
                    </a:lnTo>
                    <a:lnTo>
                      <a:pt x="1" y="1783"/>
                    </a:lnTo>
                    <a:lnTo>
                      <a:pt x="1453" y="317"/>
                    </a:lnTo>
                    <a:lnTo>
                      <a:pt x="14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691;p59">
                <a:extLst>
                  <a:ext uri="{FF2B5EF4-FFF2-40B4-BE49-F238E27FC236}">
                    <a16:creationId xmlns:a16="http://schemas.microsoft.com/office/drawing/2014/main" id="{D0FFAF3B-F69D-8755-6E67-4F195C7884B8}"/>
                  </a:ext>
                </a:extLst>
              </p:cNvPr>
              <p:cNvSpPr/>
              <p:nvPr/>
            </p:nvSpPr>
            <p:spPr>
              <a:xfrm>
                <a:off x="1224368" y="1963973"/>
                <a:ext cx="88043" cy="104161"/>
              </a:xfrm>
              <a:custGeom>
                <a:avLst/>
                <a:gdLst/>
                <a:ahLst/>
                <a:cxnLst/>
                <a:rect l="l" t="t" r="r" b="b"/>
                <a:pathLst>
                  <a:path w="1731" h="2048" extrusionOk="0">
                    <a:moveTo>
                      <a:pt x="1691" y="1"/>
                    </a:moveTo>
                    <a:lnTo>
                      <a:pt x="40" y="1652"/>
                    </a:lnTo>
                    <a:lnTo>
                      <a:pt x="0" y="2048"/>
                    </a:lnTo>
                    <a:lnTo>
                      <a:pt x="1730" y="318"/>
                    </a:lnTo>
                    <a:lnTo>
                      <a:pt x="169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692;p59">
                <a:extLst>
                  <a:ext uri="{FF2B5EF4-FFF2-40B4-BE49-F238E27FC236}">
                    <a16:creationId xmlns:a16="http://schemas.microsoft.com/office/drawing/2014/main" id="{E9854B79-4A43-679E-04D1-1725A8763DA9}"/>
                  </a:ext>
                </a:extLst>
              </p:cNvPr>
              <p:cNvSpPr/>
              <p:nvPr/>
            </p:nvSpPr>
            <p:spPr>
              <a:xfrm>
                <a:off x="1217655" y="2017732"/>
                <a:ext cx="102132" cy="118249"/>
              </a:xfrm>
              <a:custGeom>
                <a:avLst/>
                <a:gdLst/>
                <a:ahLst/>
                <a:cxnLst/>
                <a:rect l="l" t="t" r="r" b="b"/>
                <a:pathLst>
                  <a:path w="2008" h="2325" extrusionOk="0">
                    <a:moveTo>
                      <a:pt x="1968" y="0"/>
                    </a:moveTo>
                    <a:lnTo>
                      <a:pt x="40" y="1915"/>
                    </a:lnTo>
                    <a:lnTo>
                      <a:pt x="0" y="2325"/>
                    </a:lnTo>
                    <a:lnTo>
                      <a:pt x="2008" y="317"/>
                    </a:lnTo>
                    <a:lnTo>
                      <a:pt x="19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693;p59">
                <a:extLst>
                  <a:ext uri="{FF2B5EF4-FFF2-40B4-BE49-F238E27FC236}">
                    <a16:creationId xmlns:a16="http://schemas.microsoft.com/office/drawing/2014/main" id="{F703A6EC-C2F4-9C17-E8E0-75F473CE95A6}"/>
                  </a:ext>
                </a:extLst>
              </p:cNvPr>
              <p:cNvSpPr/>
              <p:nvPr/>
            </p:nvSpPr>
            <p:spPr>
              <a:xfrm>
                <a:off x="1210941" y="2071441"/>
                <a:ext cx="116221" cy="132389"/>
              </a:xfrm>
              <a:custGeom>
                <a:avLst/>
                <a:gdLst/>
                <a:ahLst/>
                <a:cxnLst/>
                <a:rect l="l" t="t" r="r" b="b"/>
                <a:pathLst>
                  <a:path w="2285" h="2603" extrusionOk="0">
                    <a:moveTo>
                      <a:pt x="2232" y="1"/>
                    </a:moveTo>
                    <a:lnTo>
                      <a:pt x="40" y="2193"/>
                    </a:lnTo>
                    <a:lnTo>
                      <a:pt x="0" y="2603"/>
                    </a:lnTo>
                    <a:lnTo>
                      <a:pt x="2285" y="318"/>
                    </a:lnTo>
                    <a:lnTo>
                      <a:pt x="223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694;p59">
                <a:extLst>
                  <a:ext uri="{FF2B5EF4-FFF2-40B4-BE49-F238E27FC236}">
                    <a16:creationId xmlns:a16="http://schemas.microsoft.com/office/drawing/2014/main" id="{F883313F-8D6B-3800-F914-70470A7FAE6D}"/>
                  </a:ext>
                </a:extLst>
              </p:cNvPr>
              <p:cNvSpPr/>
              <p:nvPr/>
            </p:nvSpPr>
            <p:spPr>
              <a:xfrm>
                <a:off x="1204227" y="2125200"/>
                <a:ext cx="129649" cy="146477"/>
              </a:xfrm>
              <a:custGeom>
                <a:avLst/>
                <a:gdLst/>
                <a:ahLst/>
                <a:cxnLst/>
                <a:rect l="l" t="t" r="r" b="b"/>
                <a:pathLst>
                  <a:path w="2549" h="2880" extrusionOk="0">
                    <a:moveTo>
                      <a:pt x="2509" y="0"/>
                    </a:moveTo>
                    <a:lnTo>
                      <a:pt x="40" y="2470"/>
                    </a:lnTo>
                    <a:lnTo>
                      <a:pt x="0" y="2879"/>
                    </a:lnTo>
                    <a:lnTo>
                      <a:pt x="2549" y="317"/>
                    </a:lnTo>
                    <a:lnTo>
                      <a:pt x="25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695;p59">
                <a:extLst>
                  <a:ext uri="{FF2B5EF4-FFF2-40B4-BE49-F238E27FC236}">
                    <a16:creationId xmlns:a16="http://schemas.microsoft.com/office/drawing/2014/main" id="{4964D0D5-E320-1A6E-BF3E-1536AE3A0494}"/>
                  </a:ext>
                </a:extLst>
              </p:cNvPr>
              <p:cNvSpPr/>
              <p:nvPr/>
            </p:nvSpPr>
            <p:spPr>
              <a:xfrm>
                <a:off x="1196801" y="2178908"/>
                <a:ext cx="144500" cy="159955"/>
              </a:xfrm>
              <a:custGeom>
                <a:avLst/>
                <a:gdLst/>
                <a:ahLst/>
                <a:cxnLst/>
                <a:rect l="l" t="t" r="r" b="b"/>
                <a:pathLst>
                  <a:path w="2841" h="3145" extrusionOk="0">
                    <a:moveTo>
                      <a:pt x="2787" y="1"/>
                    </a:moveTo>
                    <a:lnTo>
                      <a:pt x="40" y="2748"/>
                    </a:lnTo>
                    <a:lnTo>
                      <a:pt x="1" y="3144"/>
                    </a:lnTo>
                    <a:lnTo>
                      <a:pt x="2840" y="318"/>
                    </a:lnTo>
                    <a:lnTo>
                      <a:pt x="278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696;p59">
                <a:extLst>
                  <a:ext uri="{FF2B5EF4-FFF2-40B4-BE49-F238E27FC236}">
                    <a16:creationId xmlns:a16="http://schemas.microsoft.com/office/drawing/2014/main" id="{9AE10402-1069-6D97-7979-B4A69F8808F7}"/>
                  </a:ext>
                </a:extLst>
              </p:cNvPr>
              <p:cNvSpPr/>
              <p:nvPr/>
            </p:nvSpPr>
            <p:spPr>
              <a:xfrm>
                <a:off x="1190087" y="2232667"/>
                <a:ext cx="157928" cy="173992"/>
              </a:xfrm>
              <a:custGeom>
                <a:avLst/>
                <a:gdLst/>
                <a:ahLst/>
                <a:cxnLst/>
                <a:rect l="l" t="t" r="r" b="b"/>
                <a:pathLst>
                  <a:path w="3105" h="3421" extrusionOk="0">
                    <a:moveTo>
                      <a:pt x="3065" y="0"/>
                    </a:moveTo>
                    <a:lnTo>
                      <a:pt x="40" y="3011"/>
                    </a:lnTo>
                    <a:lnTo>
                      <a:pt x="1" y="3421"/>
                    </a:lnTo>
                    <a:lnTo>
                      <a:pt x="3104" y="317"/>
                    </a:lnTo>
                    <a:lnTo>
                      <a:pt x="30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697;p59">
                <a:extLst>
                  <a:ext uri="{FF2B5EF4-FFF2-40B4-BE49-F238E27FC236}">
                    <a16:creationId xmlns:a16="http://schemas.microsoft.com/office/drawing/2014/main" id="{333BED15-A995-6CB6-C246-E18BFBABE172}"/>
                  </a:ext>
                </a:extLst>
              </p:cNvPr>
              <p:cNvSpPr/>
              <p:nvPr/>
            </p:nvSpPr>
            <p:spPr>
              <a:xfrm>
                <a:off x="1203515" y="2286375"/>
                <a:ext cx="151875" cy="161277"/>
              </a:xfrm>
              <a:custGeom>
                <a:avLst/>
                <a:gdLst/>
                <a:ahLst/>
                <a:cxnLst/>
                <a:rect l="l" t="t" r="r" b="b"/>
                <a:pathLst>
                  <a:path w="2986" h="3171" extrusionOk="0">
                    <a:moveTo>
                      <a:pt x="2933" y="1"/>
                    </a:moveTo>
                    <a:lnTo>
                      <a:pt x="1" y="2933"/>
                    </a:lnTo>
                    <a:lnTo>
                      <a:pt x="120" y="3170"/>
                    </a:lnTo>
                    <a:lnTo>
                      <a:pt x="2986" y="318"/>
                    </a:lnTo>
                    <a:lnTo>
                      <a:pt x="29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698;p59">
                <a:extLst>
                  <a:ext uri="{FF2B5EF4-FFF2-40B4-BE49-F238E27FC236}">
                    <a16:creationId xmlns:a16="http://schemas.microsoft.com/office/drawing/2014/main" id="{A8329B22-A765-3987-E6C2-C427D1FBE660}"/>
                  </a:ext>
                </a:extLst>
              </p:cNvPr>
              <p:cNvSpPr/>
              <p:nvPr/>
            </p:nvSpPr>
            <p:spPr>
              <a:xfrm>
                <a:off x="1224368" y="2339473"/>
                <a:ext cx="137736" cy="148460"/>
              </a:xfrm>
              <a:custGeom>
                <a:avLst/>
                <a:gdLst/>
                <a:ahLst/>
                <a:cxnLst/>
                <a:rect l="l" t="t" r="r" b="b"/>
                <a:pathLst>
                  <a:path w="2708" h="2919" extrusionOk="0">
                    <a:moveTo>
                      <a:pt x="2668" y="0"/>
                    </a:moveTo>
                    <a:lnTo>
                      <a:pt x="0" y="2681"/>
                    </a:lnTo>
                    <a:lnTo>
                      <a:pt x="119" y="2919"/>
                    </a:lnTo>
                    <a:lnTo>
                      <a:pt x="2708" y="330"/>
                    </a:lnTo>
                    <a:lnTo>
                      <a:pt x="26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699;p59">
                <a:extLst>
                  <a:ext uri="{FF2B5EF4-FFF2-40B4-BE49-F238E27FC236}">
                    <a16:creationId xmlns:a16="http://schemas.microsoft.com/office/drawing/2014/main" id="{002F1D90-B47B-A705-9018-55B1FED601ED}"/>
                  </a:ext>
                </a:extLst>
              </p:cNvPr>
              <p:cNvSpPr/>
              <p:nvPr/>
            </p:nvSpPr>
            <p:spPr>
              <a:xfrm>
                <a:off x="1245171" y="2393181"/>
                <a:ext cx="124308" cy="135084"/>
              </a:xfrm>
              <a:custGeom>
                <a:avLst/>
                <a:gdLst/>
                <a:ahLst/>
                <a:cxnLst/>
                <a:rect l="l" t="t" r="r" b="b"/>
                <a:pathLst>
                  <a:path w="2444" h="2656" extrusionOk="0">
                    <a:moveTo>
                      <a:pt x="2404" y="1"/>
                    </a:moveTo>
                    <a:lnTo>
                      <a:pt x="1" y="2404"/>
                    </a:lnTo>
                    <a:lnTo>
                      <a:pt x="120" y="2655"/>
                    </a:lnTo>
                    <a:lnTo>
                      <a:pt x="2444" y="331"/>
                    </a:lnTo>
                    <a:lnTo>
                      <a:pt x="24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700;p59">
                <a:extLst>
                  <a:ext uri="{FF2B5EF4-FFF2-40B4-BE49-F238E27FC236}">
                    <a16:creationId xmlns:a16="http://schemas.microsoft.com/office/drawing/2014/main" id="{91213EEA-0396-D62E-17B4-B6BD85E1395F}"/>
                  </a:ext>
                </a:extLst>
              </p:cNvPr>
              <p:cNvSpPr/>
              <p:nvPr/>
            </p:nvSpPr>
            <p:spPr>
              <a:xfrm>
                <a:off x="1265313" y="2481169"/>
                <a:ext cx="74615" cy="86716"/>
              </a:xfrm>
              <a:custGeom>
                <a:avLst/>
                <a:gdLst/>
                <a:ahLst/>
                <a:cxnLst/>
                <a:rect l="l" t="t" r="r" b="b"/>
                <a:pathLst>
                  <a:path w="1467" h="1705" extrusionOk="0">
                    <a:moveTo>
                      <a:pt x="1467" y="1"/>
                    </a:moveTo>
                    <a:lnTo>
                      <a:pt x="1" y="1467"/>
                    </a:lnTo>
                    <a:lnTo>
                      <a:pt x="133" y="1704"/>
                    </a:lnTo>
                    <a:lnTo>
                      <a:pt x="1216" y="622"/>
                    </a:lnTo>
                    <a:lnTo>
                      <a:pt x="14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701;p59">
                <a:extLst>
                  <a:ext uri="{FF2B5EF4-FFF2-40B4-BE49-F238E27FC236}">
                    <a16:creationId xmlns:a16="http://schemas.microsoft.com/office/drawing/2014/main" id="{BE1D9DED-C563-80E2-FCBA-4E2EE8166CFC}"/>
                  </a:ext>
                </a:extLst>
              </p:cNvPr>
              <p:cNvSpPr/>
              <p:nvPr/>
            </p:nvSpPr>
            <p:spPr>
              <a:xfrm>
                <a:off x="1250563" y="1794711"/>
                <a:ext cx="40995" cy="45062"/>
              </a:xfrm>
              <a:custGeom>
                <a:avLst/>
                <a:gdLst/>
                <a:ahLst/>
                <a:cxnLst/>
                <a:rect l="l" t="t" r="r" b="b"/>
                <a:pathLst>
                  <a:path w="806" h="886" extrusionOk="0">
                    <a:moveTo>
                      <a:pt x="740" y="1"/>
                    </a:moveTo>
                    <a:lnTo>
                      <a:pt x="383" y="555"/>
                    </a:lnTo>
                    <a:lnTo>
                      <a:pt x="40" y="27"/>
                    </a:lnTo>
                    <a:lnTo>
                      <a:pt x="0" y="397"/>
                    </a:lnTo>
                    <a:lnTo>
                      <a:pt x="397" y="886"/>
                    </a:lnTo>
                    <a:lnTo>
                      <a:pt x="806" y="476"/>
                    </a:lnTo>
                    <a:lnTo>
                      <a:pt x="7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702;p59">
                <a:extLst>
                  <a:ext uri="{FF2B5EF4-FFF2-40B4-BE49-F238E27FC236}">
                    <a16:creationId xmlns:a16="http://schemas.microsoft.com/office/drawing/2014/main" id="{D4946072-7F6D-A6C1-7094-2C764A6A953E}"/>
                  </a:ext>
                </a:extLst>
              </p:cNvPr>
              <p:cNvSpPr/>
              <p:nvPr/>
            </p:nvSpPr>
            <p:spPr>
              <a:xfrm>
                <a:off x="1222334" y="1691974"/>
                <a:ext cx="93434" cy="131015"/>
              </a:xfrm>
              <a:custGeom>
                <a:avLst/>
                <a:gdLst/>
                <a:ahLst/>
                <a:cxnLst/>
                <a:rect l="l" t="t" r="r" b="b"/>
                <a:pathLst>
                  <a:path w="1837" h="2576" extrusionOk="0">
                    <a:moveTo>
                      <a:pt x="938" y="0"/>
                    </a:moveTo>
                    <a:lnTo>
                      <a:pt x="1" y="1176"/>
                    </a:lnTo>
                    <a:lnTo>
                      <a:pt x="938" y="2575"/>
                    </a:lnTo>
                    <a:lnTo>
                      <a:pt x="1836" y="1176"/>
                    </a:lnTo>
                    <a:lnTo>
                      <a:pt x="9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703;p59">
                <a:extLst>
                  <a:ext uri="{FF2B5EF4-FFF2-40B4-BE49-F238E27FC236}">
                    <a16:creationId xmlns:a16="http://schemas.microsoft.com/office/drawing/2014/main" id="{84BE528E-2CA5-E50B-6E36-F340A59E9278}"/>
                  </a:ext>
                </a:extLst>
              </p:cNvPr>
              <p:cNvSpPr/>
              <p:nvPr/>
            </p:nvSpPr>
            <p:spPr>
              <a:xfrm>
                <a:off x="1100111" y="1651795"/>
                <a:ext cx="313466" cy="148359"/>
              </a:xfrm>
              <a:custGeom>
                <a:avLst/>
                <a:gdLst/>
                <a:ahLst/>
                <a:cxnLst/>
                <a:rect l="l" t="t" r="r" b="b"/>
                <a:pathLst>
                  <a:path w="6163" h="2917" extrusionOk="0">
                    <a:moveTo>
                      <a:pt x="137" y="1"/>
                    </a:moveTo>
                    <a:cubicBezTo>
                      <a:pt x="122" y="1"/>
                      <a:pt x="107" y="4"/>
                      <a:pt x="93" y="11"/>
                    </a:cubicBezTo>
                    <a:cubicBezTo>
                      <a:pt x="40" y="37"/>
                      <a:pt x="0" y="103"/>
                      <a:pt x="26" y="156"/>
                    </a:cubicBezTo>
                    <a:cubicBezTo>
                      <a:pt x="66" y="236"/>
                      <a:pt x="858" y="2150"/>
                      <a:pt x="1783" y="2903"/>
                    </a:cubicBezTo>
                    <a:cubicBezTo>
                      <a:pt x="1809" y="2916"/>
                      <a:pt x="1836" y="2916"/>
                      <a:pt x="1862" y="2916"/>
                    </a:cubicBezTo>
                    <a:lnTo>
                      <a:pt x="1875" y="2916"/>
                    </a:lnTo>
                    <a:cubicBezTo>
                      <a:pt x="1902" y="2916"/>
                      <a:pt x="1928" y="2890"/>
                      <a:pt x="1941" y="2877"/>
                    </a:cubicBezTo>
                    <a:lnTo>
                      <a:pt x="3341" y="975"/>
                    </a:lnTo>
                    <a:lnTo>
                      <a:pt x="4675" y="2864"/>
                    </a:lnTo>
                    <a:cubicBezTo>
                      <a:pt x="4688" y="2903"/>
                      <a:pt x="4728" y="2916"/>
                      <a:pt x="4768" y="2916"/>
                    </a:cubicBezTo>
                    <a:cubicBezTo>
                      <a:pt x="4807" y="2916"/>
                      <a:pt x="4834" y="2890"/>
                      <a:pt x="4860" y="2864"/>
                    </a:cubicBezTo>
                    <a:cubicBezTo>
                      <a:pt x="4860" y="2850"/>
                      <a:pt x="5560" y="1609"/>
                      <a:pt x="6128" y="473"/>
                    </a:cubicBezTo>
                    <a:cubicBezTo>
                      <a:pt x="6163" y="386"/>
                      <a:pt x="6095" y="317"/>
                      <a:pt x="6025" y="317"/>
                    </a:cubicBezTo>
                    <a:cubicBezTo>
                      <a:pt x="5989" y="317"/>
                      <a:pt x="5952" y="336"/>
                      <a:pt x="5930" y="381"/>
                    </a:cubicBezTo>
                    <a:cubicBezTo>
                      <a:pt x="5481" y="1266"/>
                      <a:pt x="4953" y="2243"/>
                      <a:pt x="4754" y="2599"/>
                    </a:cubicBezTo>
                    <a:lnTo>
                      <a:pt x="3434" y="724"/>
                    </a:lnTo>
                    <a:cubicBezTo>
                      <a:pt x="3407" y="698"/>
                      <a:pt x="3381" y="685"/>
                      <a:pt x="3341" y="685"/>
                    </a:cubicBezTo>
                    <a:cubicBezTo>
                      <a:pt x="3302" y="685"/>
                      <a:pt x="3275" y="698"/>
                      <a:pt x="3249" y="724"/>
                    </a:cubicBezTo>
                    <a:lnTo>
                      <a:pt x="1836" y="2652"/>
                    </a:lnTo>
                    <a:cubicBezTo>
                      <a:pt x="977" y="1900"/>
                      <a:pt x="225" y="90"/>
                      <a:pt x="225" y="64"/>
                    </a:cubicBezTo>
                    <a:cubicBezTo>
                      <a:pt x="215" y="25"/>
                      <a:pt x="177" y="1"/>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704;p59">
                <a:extLst>
                  <a:ext uri="{FF2B5EF4-FFF2-40B4-BE49-F238E27FC236}">
                    <a16:creationId xmlns:a16="http://schemas.microsoft.com/office/drawing/2014/main" id="{B494474A-887F-E0EE-5D24-5AC783009FF0}"/>
                  </a:ext>
                </a:extLst>
              </p:cNvPr>
              <p:cNvSpPr/>
              <p:nvPr/>
            </p:nvSpPr>
            <p:spPr>
              <a:xfrm>
                <a:off x="1264652" y="1662424"/>
                <a:ext cx="10783" cy="35653"/>
              </a:xfrm>
              <a:custGeom>
                <a:avLst/>
                <a:gdLst/>
                <a:ahLst/>
                <a:cxnLst/>
                <a:rect l="l" t="t" r="r" b="b"/>
                <a:pathLst>
                  <a:path w="212" h="701" extrusionOk="0">
                    <a:moveTo>
                      <a:pt x="106" y="0"/>
                    </a:moveTo>
                    <a:cubicBezTo>
                      <a:pt x="53" y="0"/>
                      <a:pt x="1" y="40"/>
                      <a:pt x="1" y="106"/>
                    </a:cubicBezTo>
                    <a:lnTo>
                      <a:pt x="1" y="581"/>
                    </a:lnTo>
                    <a:cubicBezTo>
                      <a:pt x="1" y="647"/>
                      <a:pt x="53" y="700"/>
                      <a:pt x="106" y="700"/>
                    </a:cubicBezTo>
                    <a:cubicBezTo>
                      <a:pt x="172" y="700"/>
                      <a:pt x="212" y="647"/>
                      <a:pt x="212" y="581"/>
                    </a:cubicBezTo>
                    <a:lnTo>
                      <a:pt x="212" y="106"/>
                    </a:lnTo>
                    <a:cubicBezTo>
                      <a:pt x="212" y="40"/>
                      <a:pt x="172"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705;p59">
                <a:extLst>
                  <a:ext uri="{FF2B5EF4-FFF2-40B4-BE49-F238E27FC236}">
                    <a16:creationId xmlns:a16="http://schemas.microsoft.com/office/drawing/2014/main" id="{6A7F6287-9970-8EAC-D9AC-6D00462B25AD}"/>
                  </a:ext>
                </a:extLst>
              </p:cNvPr>
              <p:cNvSpPr/>
              <p:nvPr/>
            </p:nvSpPr>
            <p:spPr>
              <a:xfrm>
                <a:off x="1345930" y="1229860"/>
                <a:ext cx="109558" cy="121606"/>
              </a:xfrm>
              <a:custGeom>
                <a:avLst/>
                <a:gdLst/>
                <a:ahLst/>
                <a:cxnLst/>
                <a:rect l="l" t="t" r="r" b="b"/>
                <a:pathLst>
                  <a:path w="2154" h="2391" extrusionOk="0">
                    <a:moveTo>
                      <a:pt x="40" y="0"/>
                    </a:moveTo>
                    <a:lnTo>
                      <a:pt x="40" y="0"/>
                    </a:lnTo>
                    <a:cubicBezTo>
                      <a:pt x="1" y="568"/>
                      <a:pt x="1401" y="2391"/>
                      <a:pt x="1401" y="2391"/>
                    </a:cubicBezTo>
                    <a:cubicBezTo>
                      <a:pt x="2153" y="185"/>
                      <a:pt x="41" y="0"/>
                      <a:pt x="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706;p59">
                <a:extLst>
                  <a:ext uri="{FF2B5EF4-FFF2-40B4-BE49-F238E27FC236}">
                    <a16:creationId xmlns:a16="http://schemas.microsoft.com/office/drawing/2014/main" id="{38DDE752-B129-61FF-35B5-9819CB56DBF8}"/>
                  </a:ext>
                </a:extLst>
              </p:cNvPr>
              <p:cNvSpPr/>
              <p:nvPr/>
            </p:nvSpPr>
            <p:spPr>
              <a:xfrm>
                <a:off x="1149804" y="1230420"/>
                <a:ext cx="272776" cy="360852"/>
              </a:xfrm>
              <a:custGeom>
                <a:avLst/>
                <a:gdLst/>
                <a:ahLst/>
                <a:cxnLst/>
                <a:rect l="l" t="t" r="r" b="b"/>
                <a:pathLst>
                  <a:path w="5363" h="7095" extrusionOk="0">
                    <a:moveTo>
                      <a:pt x="2744" y="1"/>
                    </a:moveTo>
                    <a:cubicBezTo>
                      <a:pt x="2427" y="1"/>
                      <a:pt x="2095" y="32"/>
                      <a:pt x="1757" y="95"/>
                    </a:cubicBezTo>
                    <a:cubicBezTo>
                      <a:pt x="0" y="438"/>
                      <a:pt x="238" y="2287"/>
                      <a:pt x="238" y="2287"/>
                    </a:cubicBezTo>
                    <a:lnTo>
                      <a:pt x="291" y="3304"/>
                    </a:lnTo>
                    <a:lnTo>
                      <a:pt x="397" y="5232"/>
                    </a:lnTo>
                    <a:lnTo>
                      <a:pt x="423" y="5602"/>
                    </a:lnTo>
                    <a:cubicBezTo>
                      <a:pt x="476" y="5668"/>
                      <a:pt x="1717" y="7094"/>
                      <a:pt x="3540" y="7094"/>
                    </a:cubicBezTo>
                    <a:cubicBezTo>
                      <a:pt x="5362" y="7094"/>
                      <a:pt x="5362" y="5338"/>
                      <a:pt x="5362" y="5338"/>
                    </a:cubicBezTo>
                    <a:lnTo>
                      <a:pt x="5323" y="3951"/>
                    </a:lnTo>
                    <a:lnTo>
                      <a:pt x="5309" y="3502"/>
                    </a:lnTo>
                    <a:lnTo>
                      <a:pt x="5257" y="1666"/>
                    </a:lnTo>
                    <a:cubicBezTo>
                      <a:pt x="5230" y="1349"/>
                      <a:pt x="5111" y="1046"/>
                      <a:pt x="4913" y="808"/>
                    </a:cubicBezTo>
                    <a:cubicBezTo>
                      <a:pt x="4887" y="782"/>
                      <a:pt x="4874" y="755"/>
                      <a:pt x="4847" y="742"/>
                    </a:cubicBezTo>
                    <a:cubicBezTo>
                      <a:pt x="4400" y="246"/>
                      <a:pt x="3630" y="1"/>
                      <a:pt x="274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707;p59">
                <a:extLst>
                  <a:ext uri="{FF2B5EF4-FFF2-40B4-BE49-F238E27FC236}">
                    <a16:creationId xmlns:a16="http://schemas.microsoft.com/office/drawing/2014/main" id="{B27E5727-E253-4147-E77F-362FC24F3BE6}"/>
                  </a:ext>
                </a:extLst>
              </p:cNvPr>
              <p:cNvSpPr/>
              <p:nvPr/>
            </p:nvSpPr>
            <p:spPr>
              <a:xfrm>
                <a:off x="1248528" y="1317594"/>
                <a:ext cx="65867" cy="33008"/>
              </a:xfrm>
              <a:custGeom>
                <a:avLst/>
                <a:gdLst/>
                <a:ahLst/>
                <a:cxnLst/>
                <a:rect l="l" t="t" r="r" b="b"/>
                <a:pathLst>
                  <a:path w="1295" h="649" extrusionOk="0">
                    <a:moveTo>
                      <a:pt x="1102" y="0"/>
                    </a:moveTo>
                    <a:cubicBezTo>
                      <a:pt x="843" y="0"/>
                      <a:pt x="288" y="45"/>
                      <a:pt x="1" y="401"/>
                    </a:cubicBezTo>
                    <a:cubicBezTo>
                      <a:pt x="69" y="557"/>
                      <a:pt x="216" y="648"/>
                      <a:pt x="374" y="648"/>
                    </a:cubicBezTo>
                    <a:cubicBezTo>
                      <a:pt x="430" y="648"/>
                      <a:pt x="487" y="637"/>
                      <a:pt x="542" y="613"/>
                    </a:cubicBezTo>
                    <a:cubicBezTo>
                      <a:pt x="674" y="560"/>
                      <a:pt x="806" y="507"/>
                      <a:pt x="952" y="481"/>
                    </a:cubicBezTo>
                    <a:cubicBezTo>
                      <a:pt x="1163" y="428"/>
                      <a:pt x="1295" y="216"/>
                      <a:pt x="1242" y="5"/>
                    </a:cubicBezTo>
                    <a:cubicBezTo>
                      <a:pt x="1242" y="5"/>
                      <a:pt x="1188" y="0"/>
                      <a:pt x="1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708;p59">
                <a:extLst>
                  <a:ext uri="{FF2B5EF4-FFF2-40B4-BE49-F238E27FC236}">
                    <a16:creationId xmlns:a16="http://schemas.microsoft.com/office/drawing/2014/main" id="{5E40CF9B-F218-1CEE-D792-3CC2BF363792}"/>
                  </a:ext>
                </a:extLst>
              </p:cNvPr>
              <p:cNvSpPr/>
              <p:nvPr/>
            </p:nvSpPr>
            <p:spPr>
              <a:xfrm>
                <a:off x="1350660" y="1317594"/>
                <a:ext cx="65867" cy="33008"/>
              </a:xfrm>
              <a:custGeom>
                <a:avLst/>
                <a:gdLst/>
                <a:ahLst/>
                <a:cxnLst/>
                <a:rect l="l" t="t" r="r" b="b"/>
                <a:pathLst>
                  <a:path w="1295" h="649" extrusionOk="0">
                    <a:moveTo>
                      <a:pt x="193" y="0"/>
                    </a:moveTo>
                    <a:cubicBezTo>
                      <a:pt x="107" y="0"/>
                      <a:pt x="53" y="5"/>
                      <a:pt x="53" y="5"/>
                    </a:cubicBezTo>
                    <a:cubicBezTo>
                      <a:pt x="0" y="216"/>
                      <a:pt x="132" y="428"/>
                      <a:pt x="343" y="481"/>
                    </a:cubicBezTo>
                    <a:cubicBezTo>
                      <a:pt x="489" y="507"/>
                      <a:pt x="621" y="560"/>
                      <a:pt x="753" y="613"/>
                    </a:cubicBezTo>
                    <a:cubicBezTo>
                      <a:pt x="808" y="637"/>
                      <a:pt x="866" y="648"/>
                      <a:pt x="921" y="648"/>
                    </a:cubicBezTo>
                    <a:cubicBezTo>
                      <a:pt x="1079" y="648"/>
                      <a:pt x="1226" y="557"/>
                      <a:pt x="1294" y="401"/>
                    </a:cubicBezTo>
                    <a:cubicBezTo>
                      <a:pt x="1007" y="45"/>
                      <a:pt x="452"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709;p59">
                <a:extLst>
                  <a:ext uri="{FF2B5EF4-FFF2-40B4-BE49-F238E27FC236}">
                    <a16:creationId xmlns:a16="http://schemas.microsoft.com/office/drawing/2014/main" id="{C02DBF76-790F-39F7-AF46-F2A0806756F3}"/>
                  </a:ext>
                </a:extLst>
              </p:cNvPr>
              <p:cNvSpPr/>
              <p:nvPr/>
            </p:nvSpPr>
            <p:spPr>
              <a:xfrm>
                <a:off x="1238457" y="1407819"/>
                <a:ext cx="59814" cy="24260"/>
              </a:xfrm>
              <a:custGeom>
                <a:avLst/>
                <a:gdLst/>
                <a:ahLst/>
                <a:cxnLst/>
                <a:rect l="l" t="t" r="r" b="b"/>
                <a:pathLst>
                  <a:path w="1176" h="477" extrusionOk="0">
                    <a:moveTo>
                      <a:pt x="595" y="1"/>
                    </a:moveTo>
                    <a:cubicBezTo>
                      <a:pt x="265" y="1"/>
                      <a:pt x="1" y="107"/>
                      <a:pt x="1" y="239"/>
                    </a:cubicBezTo>
                    <a:cubicBezTo>
                      <a:pt x="1" y="371"/>
                      <a:pt x="265" y="476"/>
                      <a:pt x="595" y="476"/>
                    </a:cubicBezTo>
                    <a:cubicBezTo>
                      <a:pt x="912" y="476"/>
                      <a:pt x="1176" y="371"/>
                      <a:pt x="1176" y="239"/>
                    </a:cubicBezTo>
                    <a:cubicBezTo>
                      <a:pt x="1176" y="107"/>
                      <a:pt x="912" y="1"/>
                      <a:pt x="595" y="1"/>
                    </a:cubicBezTo>
                    <a:close/>
                  </a:path>
                </a:pathLst>
              </a:custGeom>
              <a:solidFill>
                <a:srgbClr val="EF8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710;p59">
                <a:extLst>
                  <a:ext uri="{FF2B5EF4-FFF2-40B4-BE49-F238E27FC236}">
                    <a16:creationId xmlns:a16="http://schemas.microsoft.com/office/drawing/2014/main" id="{61849404-FB01-AA48-34EB-A5DF22E18AFF}"/>
                  </a:ext>
                </a:extLst>
              </p:cNvPr>
              <p:cNvSpPr/>
              <p:nvPr/>
            </p:nvSpPr>
            <p:spPr>
              <a:xfrm>
                <a:off x="1383568" y="1407819"/>
                <a:ext cx="36977" cy="23599"/>
              </a:xfrm>
              <a:custGeom>
                <a:avLst/>
                <a:gdLst/>
                <a:ahLst/>
                <a:cxnLst/>
                <a:rect l="l" t="t" r="r" b="b"/>
                <a:pathLst>
                  <a:path w="727" h="464" extrusionOk="0">
                    <a:moveTo>
                      <a:pt x="581" y="1"/>
                    </a:moveTo>
                    <a:cubicBezTo>
                      <a:pt x="264" y="1"/>
                      <a:pt x="0" y="107"/>
                      <a:pt x="0" y="239"/>
                    </a:cubicBezTo>
                    <a:cubicBezTo>
                      <a:pt x="0" y="357"/>
                      <a:pt x="251" y="463"/>
                      <a:pt x="581" y="463"/>
                    </a:cubicBezTo>
                    <a:lnTo>
                      <a:pt x="727" y="463"/>
                    </a:lnTo>
                    <a:lnTo>
                      <a:pt x="713" y="1"/>
                    </a:lnTo>
                    <a:close/>
                  </a:path>
                </a:pathLst>
              </a:custGeom>
              <a:solidFill>
                <a:srgbClr val="EF81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711;p59">
                <a:extLst>
                  <a:ext uri="{FF2B5EF4-FFF2-40B4-BE49-F238E27FC236}">
                    <a16:creationId xmlns:a16="http://schemas.microsoft.com/office/drawing/2014/main" id="{AACB048B-178E-ED83-2AD7-876C0885ED95}"/>
                  </a:ext>
                </a:extLst>
              </p:cNvPr>
              <p:cNvSpPr/>
              <p:nvPr/>
            </p:nvSpPr>
            <p:spPr>
              <a:xfrm>
                <a:off x="1278791" y="1368199"/>
                <a:ext cx="18158" cy="32296"/>
              </a:xfrm>
              <a:custGeom>
                <a:avLst/>
                <a:gdLst/>
                <a:ahLst/>
                <a:cxnLst/>
                <a:rect l="l" t="t" r="r" b="b"/>
                <a:pathLst>
                  <a:path w="357" h="635" extrusionOk="0">
                    <a:moveTo>
                      <a:pt x="172" y="1"/>
                    </a:moveTo>
                    <a:cubicBezTo>
                      <a:pt x="79" y="1"/>
                      <a:pt x="0" y="146"/>
                      <a:pt x="0" y="318"/>
                    </a:cubicBezTo>
                    <a:cubicBezTo>
                      <a:pt x="0" y="489"/>
                      <a:pt x="79" y="635"/>
                      <a:pt x="172" y="635"/>
                    </a:cubicBezTo>
                    <a:cubicBezTo>
                      <a:pt x="277" y="635"/>
                      <a:pt x="357" y="489"/>
                      <a:pt x="357" y="318"/>
                    </a:cubicBezTo>
                    <a:cubicBezTo>
                      <a:pt x="357" y="133"/>
                      <a:pt x="277"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712;p59">
                <a:extLst>
                  <a:ext uri="{FF2B5EF4-FFF2-40B4-BE49-F238E27FC236}">
                    <a16:creationId xmlns:a16="http://schemas.microsoft.com/office/drawing/2014/main" id="{A695F2B4-A8C3-A161-2C01-5D77DE2EB401}"/>
                  </a:ext>
                </a:extLst>
              </p:cNvPr>
              <p:cNvSpPr/>
              <p:nvPr/>
            </p:nvSpPr>
            <p:spPr>
              <a:xfrm>
                <a:off x="1368767" y="1368199"/>
                <a:ext cx="18209" cy="32296"/>
              </a:xfrm>
              <a:custGeom>
                <a:avLst/>
                <a:gdLst/>
                <a:ahLst/>
                <a:cxnLst/>
                <a:rect l="l" t="t" r="r" b="b"/>
                <a:pathLst>
                  <a:path w="358" h="635" extrusionOk="0">
                    <a:moveTo>
                      <a:pt x="172" y="1"/>
                    </a:moveTo>
                    <a:cubicBezTo>
                      <a:pt x="80" y="1"/>
                      <a:pt x="1" y="146"/>
                      <a:pt x="1" y="318"/>
                    </a:cubicBezTo>
                    <a:cubicBezTo>
                      <a:pt x="1" y="489"/>
                      <a:pt x="80" y="635"/>
                      <a:pt x="172" y="635"/>
                    </a:cubicBezTo>
                    <a:cubicBezTo>
                      <a:pt x="278" y="635"/>
                      <a:pt x="357" y="489"/>
                      <a:pt x="357" y="318"/>
                    </a:cubicBezTo>
                    <a:cubicBezTo>
                      <a:pt x="357" y="133"/>
                      <a:pt x="265" y="1"/>
                      <a:pt x="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713;p59">
                <a:extLst>
                  <a:ext uri="{FF2B5EF4-FFF2-40B4-BE49-F238E27FC236}">
                    <a16:creationId xmlns:a16="http://schemas.microsoft.com/office/drawing/2014/main" id="{5D691B06-EC80-AE07-C650-4F147E0A1565}"/>
                  </a:ext>
                </a:extLst>
              </p:cNvPr>
              <p:cNvSpPr/>
              <p:nvPr/>
            </p:nvSpPr>
            <p:spPr>
              <a:xfrm>
                <a:off x="1293541" y="1438234"/>
                <a:ext cx="97453" cy="34127"/>
              </a:xfrm>
              <a:custGeom>
                <a:avLst/>
                <a:gdLst/>
                <a:ahLst/>
                <a:cxnLst/>
                <a:rect l="l" t="t" r="r" b="b"/>
                <a:pathLst>
                  <a:path w="1916" h="671" extrusionOk="0">
                    <a:moveTo>
                      <a:pt x="96" y="1"/>
                    </a:moveTo>
                    <a:cubicBezTo>
                      <a:pt x="43" y="1"/>
                      <a:pt x="0" y="66"/>
                      <a:pt x="40" y="116"/>
                    </a:cubicBezTo>
                    <a:cubicBezTo>
                      <a:pt x="40" y="129"/>
                      <a:pt x="568" y="671"/>
                      <a:pt x="1216" y="671"/>
                    </a:cubicBezTo>
                    <a:cubicBezTo>
                      <a:pt x="1453" y="671"/>
                      <a:pt x="1691" y="605"/>
                      <a:pt x="1876" y="459"/>
                    </a:cubicBezTo>
                    <a:cubicBezTo>
                      <a:pt x="1915" y="433"/>
                      <a:pt x="1915" y="393"/>
                      <a:pt x="1889" y="354"/>
                    </a:cubicBezTo>
                    <a:cubicBezTo>
                      <a:pt x="1881" y="337"/>
                      <a:pt x="1858" y="326"/>
                      <a:pt x="1835" y="326"/>
                    </a:cubicBezTo>
                    <a:cubicBezTo>
                      <a:pt x="1821" y="326"/>
                      <a:pt x="1807" y="330"/>
                      <a:pt x="1797" y="341"/>
                    </a:cubicBezTo>
                    <a:cubicBezTo>
                      <a:pt x="1597" y="481"/>
                      <a:pt x="1397" y="534"/>
                      <a:pt x="1208" y="534"/>
                    </a:cubicBezTo>
                    <a:cubicBezTo>
                      <a:pt x="634" y="534"/>
                      <a:pt x="166" y="43"/>
                      <a:pt x="146" y="24"/>
                    </a:cubicBezTo>
                    <a:cubicBezTo>
                      <a:pt x="130" y="8"/>
                      <a:pt x="112" y="1"/>
                      <a:pt x="96"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714;p59">
                <a:extLst>
                  <a:ext uri="{FF2B5EF4-FFF2-40B4-BE49-F238E27FC236}">
                    <a16:creationId xmlns:a16="http://schemas.microsoft.com/office/drawing/2014/main" id="{78A182D3-12F4-0FDA-69ED-4EB3B2C5406B}"/>
                  </a:ext>
                </a:extLst>
              </p:cNvPr>
              <p:cNvSpPr/>
              <p:nvPr/>
            </p:nvSpPr>
            <p:spPr>
              <a:xfrm>
                <a:off x="1169946" y="1479023"/>
                <a:ext cx="30263" cy="36314"/>
              </a:xfrm>
              <a:custGeom>
                <a:avLst/>
                <a:gdLst/>
                <a:ahLst/>
                <a:cxnLst/>
                <a:rect l="l" t="t" r="r" b="b"/>
                <a:pathLst>
                  <a:path w="595" h="714" extrusionOk="0">
                    <a:moveTo>
                      <a:pt x="595" y="1"/>
                    </a:moveTo>
                    <a:lnTo>
                      <a:pt x="595" y="1"/>
                    </a:lnTo>
                    <a:cubicBezTo>
                      <a:pt x="436" y="159"/>
                      <a:pt x="225" y="278"/>
                      <a:pt x="1" y="344"/>
                    </a:cubicBezTo>
                    <a:lnTo>
                      <a:pt x="27" y="714"/>
                    </a:lnTo>
                    <a:cubicBezTo>
                      <a:pt x="357" y="555"/>
                      <a:pt x="582" y="14"/>
                      <a:pt x="595"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715;p59">
                <a:extLst>
                  <a:ext uri="{FF2B5EF4-FFF2-40B4-BE49-F238E27FC236}">
                    <a16:creationId xmlns:a16="http://schemas.microsoft.com/office/drawing/2014/main" id="{2F0CFC4E-8155-B363-BB55-CD515018FC82}"/>
                  </a:ext>
                </a:extLst>
              </p:cNvPr>
              <p:cNvSpPr/>
              <p:nvPr/>
            </p:nvSpPr>
            <p:spPr>
              <a:xfrm>
                <a:off x="1103163" y="1392053"/>
                <a:ext cx="80922" cy="104314"/>
              </a:xfrm>
              <a:custGeom>
                <a:avLst/>
                <a:gdLst/>
                <a:ahLst/>
                <a:cxnLst/>
                <a:rect l="l" t="t" r="r" b="b"/>
                <a:pathLst>
                  <a:path w="1591" h="2051" extrusionOk="0">
                    <a:moveTo>
                      <a:pt x="827" y="0"/>
                    </a:moveTo>
                    <a:cubicBezTo>
                      <a:pt x="670" y="0"/>
                      <a:pt x="508" y="75"/>
                      <a:pt x="363" y="284"/>
                    </a:cubicBezTo>
                    <a:cubicBezTo>
                      <a:pt x="1" y="804"/>
                      <a:pt x="539" y="2050"/>
                      <a:pt x="1232" y="2050"/>
                    </a:cubicBezTo>
                    <a:cubicBezTo>
                      <a:pt x="1348" y="2050"/>
                      <a:pt x="1469" y="2015"/>
                      <a:pt x="1591" y="1935"/>
                    </a:cubicBezTo>
                    <a:lnTo>
                      <a:pt x="1591" y="483"/>
                    </a:lnTo>
                    <a:cubicBezTo>
                      <a:pt x="1591" y="483"/>
                      <a:pt x="1224" y="0"/>
                      <a:pt x="827"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716;p59">
                <a:extLst>
                  <a:ext uri="{FF2B5EF4-FFF2-40B4-BE49-F238E27FC236}">
                    <a16:creationId xmlns:a16="http://schemas.microsoft.com/office/drawing/2014/main" id="{75BBCBA4-8368-83F8-3A92-9BC18898F032}"/>
                  </a:ext>
                </a:extLst>
              </p:cNvPr>
              <p:cNvSpPr/>
              <p:nvPr/>
            </p:nvSpPr>
            <p:spPr>
              <a:xfrm>
                <a:off x="1136071" y="1416364"/>
                <a:ext cx="46692" cy="60015"/>
              </a:xfrm>
              <a:custGeom>
                <a:avLst/>
                <a:gdLst/>
                <a:ahLst/>
                <a:cxnLst/>
                <a:rect l="l" t="t" r="r" b="b"/>
                <a:pathLst>
                  <a:path w="918" h="1180" extrusionOk="0">
                    <a:moveTo>
                      <a:pt x="99" y="1"/>
                    </a:moveTo>
                    <a:cubicBezTo>
                      <a:pt x="26" y="1"/>
                      <a:pt x="1" y="101"/>
                      <a:pt x="72" y="137"/>
                    </a:cubicBezTo>
                    <a:cubicBezTo>
                      <a:pt x="455" y="308"/>
                      <a:pt x="719" y="691"/>
                      <a:pt x="772" y="1114"/>
                    </a:cubicBezTo>
                    <a:cubicBezTo>
                      <a:pt x="772" y="1154"/>
                      <a:pt x="799" y="1180"/>
                      <a:pt x="838" y="1180"/>
                    </a:cubicBezTo>
                    <a:lnTo>
                      <a:pt x="851" y="1180"/>
                    </a:lnTo>
                    <a:cubicBezTo>
                      <a:pt x="891" y="1167"/>
                      <a:pt x="917" y="1140"/>
                      <a:pt x="917" y="1101"/>
                    </a:cubicBezTo>
                    <a:cubicBezTo>
                      <a:pt x="865" y="612"/>
                      <a:pt x="561" y="203"/>
                      <a:pt x="125" y="5"/>
                    </a:cubicBezTo>
                    <a:cubicBezTo>
                      <a:pt x="116" y="2"/>
                      <a:pt x="107" y="1"/>
                      <a:pt x="99"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717;p59">
                <a:extLst>
                  <a:ext uri="{FF2B5EF4-FFF2-40B4-BE49-F238E27FC236}">
                    <a16:creationId xmlns:a16="http://schemas.microsoft.com/office/drawing/2014/main" id="{61733171-89BC-EBE4-EA2E-26AE17CFDD51}"/>
                  </a:ext>
                </a:extLst>
              </p:cNvPr>
              <p:cNvSpPr/>
              <p:nvPr/>
            </p:nvSpPr>
            <p:spPr>
              <a:xfrm>
                <a:off x="1140394" y="1438284"/>
                <a:ext cx="30924" cy="15970"/>
              </a:xfrm>
              <a:custGeom>
                <a:avLst/>
                <a:gdLst/>
                <a:ahLst/>
                <a:cxnLst/>
                <a:rect l="l" t="t" r="r" b="b"/>
                <a:pathLst>
                  <a:path w="608" h="314" extrusionOk="0">
                    <a:moveTo>
                      <a:pt x="463" y="0"/>
                    </a:moveTo>
                    <a:cubicBezTo>
                      <a:pt x="262" y="0"/>
                      <a:pt x="63" y="158"/>
                      <a:pt x="40" y="181"/>
                    </a:cubicBezTo>
                    <a:cubicBezTo>
                      <a:pt x="0" y="207"/>
                      <a:pt x="0" y="247"/>
                      <a:pt x="27" y="287"/>
                    </a:cubicBezTo>
                    <a:cubicBezTo>
                      <a:pt x="40" y="300"/>
                      <a:pt x="53" y="313"/>
                      <a:pt x="80" y="313"/>
                    </a:cubicBezTo>
                    <a:cubicBezTo>
                      <a:pt x="93" y="313"/>
                      <a:pt x="106" y="313"/>
                      <a:pt x="133" y="300"/>
                    </a:cubicBezTo>
                    <a:cubicBezTo>
                      <a:pt x="180" y="252"/>
                      <a:pt x="346" y="151"/>
                      <a:pt x="465" y="151"/>
                    </a:cubicBezTo>
                    <a:cubicBezTo>
                      <a:pt x="478" y="151"/>
                      <a:pt x="491" y="152"/>
                      <a:pt x="502" y="155"/>
                    </a:cubicBezTo>
                    <a:cubicBezTo>
                      <a:pt x="509" y="157"/>
                      <a:pt x="516" y="158"/>
                      <a:pt x="523" y="158"/>
                    </a:cubicBezTo>
                    <a:cubicBezTo>
                      <a:pt x="555" y="158"/>
                      <a:pt x="584" y="134"/>
                      <a:pt x="595" y="102"/>
                    </a:cubicBezTo>
                    <a:cubicBezTo>
                      <a:pt x="608" y="62"/>
                      <a:pt x="582" y="23"/>
                      <a:pt x="542" y="9"/>
                    </a:cubicBezTo>
                    <a:cubicBezTo>
                      <a:pt x="516" y="3"/>
                      <a:pt x="489" y="0"/>
                      <a:pt x="463"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718;p59">
                <a:extLst>
                  <a:ext uri="{FF2B5EF4-FFF2-40B4-BE49-F238E27FC236}">
                    <a16:creationId xmlns:a16="http://schemas.microsoft.com/office/drawing/2014/main" id="{36D1F617-098A-CB2F-3B67-7E4899EE60A6}"/>
                  </a:ext>
                </a:extLst>
              </p:cNvPr>
              <p:cNvSpPr/>
              <p:nvPr/>
            </p:nvSpPr>
            <p:spPr>
              <a:xfrm>
                <a:off x="1331841" y="1345109"/>
                <a:ext cx="38350" cy="84326"/>
              </a:xfrm>
              <a:custGeom>
                <a:avLst/>
                <a:gdLst/>
                <a:ahLst/>
                <a:cxnLst/>
                <a:rect l="l" t="t" r="r" b="b"/>
                <a:pathLst>
                  <a:path w="754" h="1658" extrusionOk="0">
                    <a:moveTo>
                      <a:pt x="83" y="1"/>
                    </a:moveTo>
                    <a:cubicBezTo>
                      <a:pt x="73" y="1"/>
                      <a:pt x="63" y="2"/>
                      <a:pt x="53" y="6"/>
                    </a:cubicBezTo>
                    <a:cubicBezTo>
                      <a:pt x="27" y="32"/>
                      <a:pt x="0" y="72"/>
                      <a:pt x="27" y="111"/>
                    </a:cubicBezTo>
                    <a:cubicBezTo>
                      <a:pt x="27" y="111"/>
                      <a:pt x="317" y="719"/>
                      <a:pt x="608" y="1313"/>
                    </a:cubicBezTo>
                    <a:cubicBezTo>
                      <a:pt x="510" y="1436"/>
                      <a:pt x="366" y="1513"/>
                      <a:pt x="209" y="1513"/>
                    </a:cubicBezTo>
                    <a:cubicBezTo>
                      <a:pt x="197" y="1513"/>
                      <a:pt x="184" y="1512"/>
                      <a:pt x="172" y="1511"/>
                    </a:cubicBezTo>
                    <a:cubicBezTo>
                      <a:pt x="66" y="1511"/>
                      <a:pt x="66" y="1656"/>
                      <a:pt x="172" y="1656"/>
                    </a:cubicBezTo>
                    <a:cubicBezTo>
                      <a:pt x="184" y="1657"/>
                      <a:pt x="196" y="1657"/>
                      <a:pt x="208" y="1657"/>
                    </a:cubicBezTo>
                    <a:cubicBezTo>
                      <a:pt x="432" y="1657"/>
                      <a:pt x="640" y="1540"/>
                      <a:pt x="753" y="1340"/>
                    </a:cubicBezTo>
                    <a:cubicBezTo>
                      <a:pt x="753" y="1326"/>
                      <a:pt x="753" y="1300"/>
                      <a:pt x="753" y="1273"/>
                    </a:cubicBezTo>
                    <a:cubicBezTo>
                      <a:pt x="449" y="679"/>
                      <a:pt x="159" y="45"/>
                      <a:pt x="159" y="45"/>
                    </a:cubicBezTo>
                    <a:cubicBezTo>
                      <a:pt x="139" y="16"/>
                      <a:pt x="112" y="1"/>
                      <a:pt x="83"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719;p59">
                <a:extLst>
                  <a:ext uri="{FF2B5EF4-FFF2-40B4-BE49-F238E27FC236}">
                    <a16:creationId xmlns:a16="http://schemas.microsoft.com/office/drawing/2014/main" id="{38615DF1-5F81-A206-78F3-039526538706}"/>
                  </a:ext>
                </a:extLst>
              </p:cNvPr>
              <p:cNvSpPr/>
              <p:nvPr/>
            </p:nvSpPr>
            <p:spPr>
              <a:xfrm>
                <a:off x="997979" y="2008832"/>
                <a:ext cx="46387" cy="21717"/>
              </a:xfrm>
              <a:custGeom>
                <a:avLst/>
                <a:gdLst/>
                <a:ahLst/>
                <a:cxnLst/>
                <a:rect l="l" t="t" r="r" b="b"/>
                <a:pathLst>
                  <a:path w="912" h="427" extrusionOk="0">
                    <a:moveTo>
                      <a:pt x="807" y="0"/>
                    </a:moveTo>
                    <a:cubicBezTo>
                      <a:pt x="798" y="0"/>
                      <a:pt x="789" y="1"/>
                      <a:pt x="780" y="4"/>
                    </a:cubicBezTo>
                    <a:lnTo>
                      <a:pt x="93" y="241"/>
                    </a:lnTo>
                    <a:cubicBezTo>
                      <a:pt x="1" y="268"/>
                      <a:pt x="14" y="400"/>
                      <a:pt x="106" y="426"/>
                    </a:cubicBezTo>
                    <a:lnTo>
                      <a:pt x="106" y="413"/>
                    </a:lnTo>
                    <a:cubicBezTo>
                      <a:pt x="113" y="420"/>
                      <a:pt x="120" y="423"/>
                      <a:pt x="128" y="423"/>
                    </a:cubicBezTo>
                    <a:cubicBezTo>
                      <a:pt x="136" y="423"/>
                      <a:pt x="146" y="420"/>
                      <a:pt x="159" y="413"/>
                    </a:cubicBezTo>
                    <a:lnTo>
                      <a:pt x="833" y="189"/>
                    </a:lnTo>
                    <a:cubicBezTo>
                      <a:pt x="886" y="162"/>
                      <a:pt x="912" y="109"/>
                      <a:pt x="899" y="70"/>
                    </a:cubicBezTo>
                    <a:cubicBezTo>
                      <a:pt x="888" y="26"/>
                      <a:pt x="850" y="0"/>
                      <a:pt x="8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720;p59">
                <a:extLst>
                  <a:ext uri="{FF2B5EF4-FFF2-40B4-BE49-F238E27FC236}">
                    <a16:creationId xmlns:a16="http://schemas.microsoft.com/office/drawing/2014/main" id="{0DC5D4B3-B49D-2322-9C0D-16D39D04AD02}"/>
                  </a:ext>
                </a:extLst>
              </p:cNvPr>
              <p:cNvSpPr/>
              <p:nvPr/>
            </p:nvSpPr>
            <p:spPr>
              <a:xfrm>
                <a:off x="1141717" y="1221316"/>
                <a:ext cx="251973" cy="203389"/>
              </a:xfrm>
              <a:custGeom>
                <a:avLst/>
                <a:gdLst/>
                <a:ahLst/>
                <a:cxnLst/>
                <a:rect l="l" t="t" r="r" b="b"/>
                <a:pathLst>
                  <a:path w="4954" h="3999" extrusionOk="0">
                    <a:moveTo>
                      <a:pt x="2832" y="0"/>
                    </a:moveTo>
                    <a:cubicBezTo>
                      <a:pt x="2499" y="0"/>
                      <a:pt x="2150" y="34"/>
                      <a:pt x="1797" y="102"/>
                    </a:cubicBezTo>
                    <a:cubicBezTo>
                      <a:pt x="1" y="445"/>
                      <a:pt x="239" y="2347"/>
                      <a:pt x="239" y="2347"/>
                    </a:cubicBezTo>
                    <a:lnTo>
                      <a:pt x="291" y="3391"/>
                    </a:lnTo>
                    <a:cubicBezTo>
                      <a:pt x="503" y="3509"/>
                      <a:pt x="674" y="3707"/>
                      <a:pt x="767" y="3932"/>
                    </a:cubicBezTo>
                    <a:lnTo>
                      <a:pt x="1229" y="3998"/>
                    </a:lnTo>
                    <a:cubicBezTo>
                      <a:pt x="1269" y="3549"/>
                      <a:pt x="1229" y="3087"/>
                      <a:pt x="1137" y="2651"/>
                    </a:cubicBezTo>
                    <a:cubicBezTo>
                      <a:pt x="965" y="2070"/>
                      <a:pt x="1718" y="2004"/>
                      <a:pt x="1493" y="1251"/>
                    </a:cubicBezTo>
                    <a:cubicBezTo>
                      <a:pt x="1763" y="1001"/>
                      <a:pt x="2110" y="863"/>
                      <a:pt x="2462" y="863"/>
                    </a:cubicBezTo>
                    <a:cubicBezTo>
                      <a:pt x="2593" y="863"/>
                      <a:pt x="2725" y="882"/>
                      <a:pt x="2853" y="921"/>
                    </a:cubicBezTo>
                    <a:cubicBezTo>
                      <a:pt x="3297" y="1059"/>
                      <a:pt x="3756" y="1161"/>
                      <a:pt x="4139" y="1161"/>
                    </a:cubicBezTo>
                    <a:cubicBezTo>
                      <a:pt x="4452" y="1161"/>
                      <a:pt x="4714" y="1093"/>
                      <a:pt x="4874" y="921"/>
                    </a:cubicBezTo>
                    <a:cubicBezTo>
                      <a:pt x="4914" y="868"/>
                      <a:pt x="4953" y="815"/>
                      <a:pt x="4953" y="749"/>
                    </a:cubicBezTo>
                    <a:cubicBezTo>
                      <a:pt x="4510" y="248"/>
                      <a:pt x="3729" y="0"/>
                      <a:pt x="2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44" name="Google Shape;4554;p59">
            <a:extLst>
              <a:ext uri="{FF2B5EF4-FFF2-40B4-BE49-F238E27FC236}">
                <a16:creationId xmlns:a16="http://schemas.microsoft.com/office/drawing/2014/main" id="{D5CB95C5-2445-B21B-D23A-9AFA05B2407B}"/>
              </a:ext>
            </a:extLst>
          </p:cNvPr>
          <p:cNvGrpSpPr/>
          <p:nvPr/>
        </p:nvGrpSpPr>
        <p:grpSpPr>
          <a:xfrm>
            <a:off x="1393854" y="1896014"/>
            <a:ext cx="1341002" cy="3305249"/>
            <a:chOff x="1542534" y="1381301"/>
            <a:chExt cx="1341002" cy="3305249"/>
          </a:xfrm>
        </p:grpSpPr>
        <p:sp>
          <p:nvSpPr>
            <p:cNvPr id="4445" name="Google Shape;4555;p59">
              <a:extLst>
                <a:ext uri="{FF2B5EF4-FFF2-40B4-BE49-F238E27FC236}">
                  <a16:creationId xmlns:a16="http://schemas.microsoft.com/office/drawing/2014/main" id="{41043EB1-BB6C-39BF-449A-F639A5664694}"/>
                </a:ext>
              </a:extLst>
            </p:cNvPr>
            <p:cNvSpPr/>
            <p:nvPr/>
          </p:nvSpPr>
          <p:spPr>
            <a:xfrm>
              <a:off x="1644675" y="44177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6" name="Google Shape;4556;p59">
              <a:extLst>
                <a:ext uri="{FF2B5EF4-FFF2-40B4-BE49-F238E27FC236}">
                  <a16:creationId xmlns:a16="http://schemas.microsoft.com/office/drawing/2014/main" id="{872D038E-835E-32EF-5C6D-3437950588E7}"/>
                </a:ext>
              </a:extLst>
            </p:cNvPr>
            <p:cNvGrpSpPr/>
            <p:nvPr/>
          </p:nvGrpSpPr>
          <p:grpSpPr>
            <a:xfrm flipH="1">
              <a:off x="1542534" y="1381301"/>
              <a:ext cx="1341002" cy="3227919"/>
              <a:chOff x="6865535" y="1179354"/>
              <a:chExt cx="1371729" cy="3227919"/>
            </a:xfrm>
          </p:grpSpPr>
          <p:sp>
            <p:nvSpPr>
              <p:cNvPr id="4447" name="Google Shape;4557;p59">
                <a:extLst>
                  <a:ext uri="{FF2B5EF4-FFF2-40B4-BE49-F238E27FC236}">
                    <a16:creationId xmlns:a16="http://schemas.microsoft.com/office/drawing/2014/main" id="{FC5BA7C4-D418-047C-12A9-F94131024C9F}"/>
                  </a:ext>
                </a:extLst>
              </p:cNvPr>
              <p:cNvSpPr/>
              <p:nvPr/>
            </p:nvSpPr>
            <p:spPr>
              <a:xfrm>
                <a:off x="6865535" y="1765781"/>
                <a:ext cx="226417" cy="286802"/>
              </a:xfrm>
              <a:custGeom>
                <a:avLst/>
                <a:gdLst/>
                <a:ahLst/>
                <a:cxnLst/>
                <a:rect l="l" t="t" r="r" b="b"/>
                <a:pathLst>
                  <a:path w="3937" h="4987" extrusionOk="0">
                    <a:moveTo>
                      <a:pt x="842" y="0"/>
                    </a:moveTo>
                    <a:cubicBezTo>
                      <a:pt x="834" y="0"/>
                      <a:pt x="827" y="1"/>
                      <a:pt x="820" y="2"/>
                    </a:cubicBezTo>
                    <a:cubicBezTo>
                      <a:pt x="463" y="68"/>
                      <a:pt x="1585" y="1798"/>
                      <a:pt x="1612" y="1838"/>
                    </a:cubicBezTo>
                    <a:cubicBezTo>
                      <a:pt x="1592" y="1819"/>
                      <a:pt x="1344" y="1528"/>
                      <a:pt x="1094" y="1528"/>
                    </a:cubicBezTo>
                    <a:cubicBezTo>
                      <a:pt x="1003" y="1528"/>
                      <a:pt x="913" y="1565"/>
                      <a:pt x="833" y="1666"/>
                    </a:cubicBezTo>
                    <a:cubicBezTo>
                      <a:pt x="635" y="1917"/>
                      <a:pt x="1084" y="2300"/>
                      <a:pt x="1084" y="2300"/>
                    </a:cubicBezTo>
                    <a:cubicBezTo>
                      <a:pt x="1084" y="2300"/>
                      <a:pt x="1065" y="2299"/>
                      <a:pt x="1035" y="2299"/>
                    </a:cubicBezTo>
                    <a:cubicBezTo>
                      <a:pt x="912" y="2299"/>
                      <a:pt x="598" y="2316"/>
                      <a:pt x="503" y="2485"/>
                    </a:cubicBezTo>
                    <a:cubicBezTo>
                      <a:pt x="397" y="2696"/>
                      <a:pt x="687" y="3040"/>
                      <a:pt x="687" y="3040"/>
                    </a:cubicBezTo>
                    <a:cubicBezTo>
                      <a:pt x="687" y="3040"/>
                      <a:pt x="1" y="3172"/>
                      <a:pt x="133" y="3515"/>
                    </a:cubicBezTo>
                    <a:cubicBezTo>
                      <a:pt x="238" y="3753"/>
                      <a:pt x="555" y="3832"/>
                      <a:pt x="727" y="3859"/>
                    </a:cubicBezTo>
                    <a:cubicBezTo>
                      <a:pt x="780" y="3872"/>
                      <a:pt x="820" y="3872"/>
                      <a:pt x="859" y="3872"/>
                    </a:cubicBezTo>
                    <a:cubicBezTo>
                      <a:pt x="859" y="3872"/>
                      <a:pt x="886" y="3925"/>
                      <a:pt x="925" y="3991"/>
                    </a:cubicBezTo>
                    <a:cubicBezTo>
                      <a:pt x="1114" y="4280"/>
                      <a:pt x="1637" y="4987"/>
                      <a:pt x="2313" y="4987"/>
                    </a:cubicBezTo>
                    <a:cubicBezTo>
                      <a:pt x="2347" y="4987"/>
                      <a:pt x="2382" y="4985"/>
                      <a:pt x="2418" y="4981"/>
                    </a:cubicBezTo>
                    <a:cubicBezTo>
                      <a:pt x="3316" y="4902"/>
                      <a:pt x="3672" y="3740"/>
                      <a:pt x="3672" y="3740"/>
                    </a:cubicBezTo>
                    <a:cubicBezTo>
                      <a:pt x="3672" y="3740"/>
                      <a:pt x="3936" y="2168"/>
                      <a:pt x="3580" y="1785"/>
                    </a:cubicBezTo>
                    <a:cubicBezTo>
                      <a:pt x="3473" y="1663"/>
                      <a:pt x="3327" y="1621"/>
                      <a:pt x="3178" y="1621"/>
                    </a:cubicBezTo>
                    <a:cubicBezTo>
                      <a:pt x="2940" y="1621"/>
                      <a:pt x="2695" y="1728"/>
                      <a:pt x="2589" y="1785"/>
                    </a:cubicBezTo>
                    <a:lnTo>
                      <a:pt x="2523" y="1812"/>
                    </a:lnTo>
                    <a:lnTo>
                      <a:pt x="2457" y="1719"/>
                    </a:lnTo>
                    <a:cubicBezTo>
                      <a:pt x="2186" y="1345"/>
                      <a:pt x="1184" y="0"/>
                      <a:pt x="842"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558;p59">
                <a:extLst>
                  <a:ext uri="{FF2B5EF4-FFF2-40B4-BE49-F238E27FC236}">
                    <a16:creationId xmlns:a16="http://schemas.microsoft.com/office/drawing/2014/main" id="{027A35E3-5305-4C47-FFB0-65264C0F0699}"/>
                  </a:ext>
                </a:extLst>
              </p:cNvPr>
              <p:cNvSpPr/>
              <p:nvPr/>
            </p:nvSpPr>
            <p:spPr>
              <a:xfrm>
                <a:off x="6908092" y="1909901"/>
                <a:ext cx="81319" cy="85402"/>
              </a:xfrm>
              <a:custGeom>
                <a:avLst/>
                <a:gdLst/>
                <a:ahLst/>
                <a:cxnLst/>
                <a:rect l="l" t="t" r="r" b="b"/>
                <a:pathLst>
                  <a:path w="1414" h="1485" extrusionOk="0">
                    <a:moveTo>
                      <a:pt x="811" y="1"/>
                    </a:moveTo>
                    <a:cubicBezTo>
                      <a:pt x="788" y="1"/>
                      <a:pt x="763" y="15"/>
                      <a:pt x="753" y="45"/>
                    </a:cubicBezTo>
                    <a:cubicBezTo>
                      <a:pt x="740" y="72"/>
                      <a:pt x="740" y="85"/>
                      <a:pt x="753" y="111"/>
                    </a:cubicBezTo>
                    <a:cubicBezTo>
                      <a:pt x="753" y="124"/>
                      <a:pt x="766" y="138"/>
                      <a:pt x="779" y="138"/>
                    </a:cubicBezTo>
                    <a:cubicBezTo>
                      <a:pt x="912" y="190"/>
                      <a:pt x="1044" y="256"/>
                      <a:pt x="1162" y="349"/>
                    </a:cubicBezTo>
                    <a:cubicBezTo>
                      <a:pt x="1202" y="375"/>
                      <a:pt x="1228" y="415"/>
                      <a:pt x="1255" y="455"/>
                    </a:cubicBezTo>
                    <a:cubicBezTo>
                      <a:pt x="1255" y="468"/>
                      <a:pt x="1255" y="481"/>
                      <a:pt x="1228" y="507"/>
                    </a:cubicBezTo>
                    <a:cubicBezTo>
                      <a:pt x="1147" y="589"/>
                      <a:pt x="961" y="612"/>
                      <a:pt x="785" y="612"/>
                    </a:cubicBezTo>
                    <a:cubicBezTo>
                      <a:pt x="649" y="612"/>
                      <a:pt x="519" y="598"/>
                      <a:pt x="449" y="587"/>
                    </a:cubicBezTo>
                    <a:cubicBezTo>
                      <a:pt x="442" y="584"/>
                      <a:pt x="435" y="583"/>
                      <a:pt x="428" y="583"/>
                    </a:cubicBezTo>
                    <a:cubicBezTo>
                      <a:pt x="397" y="583"/>
                      <a:pt x="370" y="607"/>
                      <a:pt x="370" y="639"/>
                    </a:cubicBezTo>
                    <a:cubicBezTo>
                      <a:pt x="357" y="666"/>
                      <a:pt x="370" y="706"/>
                      <a:pt x="410" y="719"/>
                    </a:cubicBezTo>
                    <a:cubicBezTo>
                      <a:pt x="608" y="798"/>
                      <a:pt x="779" y="943"/>
                      <a:pt x="872" y="1141"/>
                    </a:cubicBezTo>
                    <a:cubicBezTo>
                      <a:pt x="872" y="1181"/>
                      <a:pt x="872" y="1207"/>
                      <a:pt x="845" y="1234"/>
                    </a:cubicBezTo>
                    <a:cubicBezTo>
                      <a:pt x="753" y="1326"/>
                      <a:pt x="304" y="1353"/>
                      <a:pt x="40" y="1353"/>
                    </a:cubicBezTo>
                    <a:cubicBezTo>
                      <a:pt x="27" y="1353"/>
                      <a:pt x="13" y="1353"/>
                      <a:pt x="0" y="1366"/>
                    </a:cubicBezTo>
                    <a:cubicBezTo>
                      <a:pt x="40" y="1366"/>
                      <a:pt x="93" y="1366"/>
                      <a:pt x="132" y="1379"/>
                    </a:cubicBezTo>
                    <a:cubicBezTo>
                      <a:pt x="132" y="1379"/>
                      <a:pt x="159" y="1419"/>
                      <a:pt x="198" y="1485"/>
                    </a:cubicBezTo>
                    <a:cubicBezTo>
                      <a:pt x="396" y="1485"/>
                      <a:pt x="595" y="1458"/>
                      <a:pt x="779" y="1419"/>
                    </a:cubicBezTo>
                    <a:cubicBezTo>
                      <a:pt x="845" y="1392"/>
                      <a:pt x="898" y="1366"/>
                      <a:pt x="951" y="1326"/>
                    </a:cubicBezTo>
                    <a:cubicBezTo>
                      <a:pt x="1004" y="1273"/>
                      <a:pt x="1017" y="1194"/>
                      <a:pt x="1004" y="1115"/>
                    </a:cubicBezTo>
                    <a:cubicBezTo>
                      <a:pt x="951" y="970"/>
                      <a:pt x="859" y="838"/>
                      <a:pt x="727" y="745"/>
                    </a:cubicBezTo>
                    <a:lnTo>
                      <a:pt x="727" y="745"/>
                    </a:lnTo>
                    <a:cubicBezTo>
                      <a:pt x="760" y="747"/>
                      <a:pt x="794" y="748"/>
                      <a:pt x="828" y="748"/>
                    </a:cubicBezTo>
                    <a:cubicBezTo>
                      <a:pt x="1023" y="748"/>
                      <a:pt x="1224" y="712"/>
                      <a:pt x="1347" y="600"/>
                    </a:cubicBezTo>
                    <a:cubicBezTo>
                      <a:pt x="1387" y="547"/>
                      <a:pt x="1413" y="494"/>
                      <a:pt x="1400" y="428"/>
                    </a:cubicBezTo>
                    <a:cubicBezTo>
                      <a:pt x="1387" y="402"/>
                      <a:pt x="1374" y="362"/>
                      <a:pt x="1361" y="336"/>
                    </a:cubicBezTo>
                    <a:cubicBezTo>
                      <a:pt x="1321" y="296"/>
                      <a:pt x="1281" y="243"/>
                      <a:pt x="1228" y="217"/>
                    </a:cubicBezTo>
                    <a:cubicBezTo>
                      <a:pt x="1110" y="124"/>
                      <a:pt x="978" y="58"/>
                      <a:pt x="832" y="6"/>
                    </a:cubicBezTo>
                    <a:cubicBezTo>
                      <a:pt x="826" y="2"/>
                      <a:pt x="818" y="1"/>
                      <a:pt x="81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559;p59">
                <a:extLst>
                  <a:ext uri="{FF2B5EF4-FFF2-40B4-BE49-F238E27FC236}">
                    <a16:creationId xmlns:a16="http://schemas.microsoft.com/office/drawing/2014/main" id="{1C3C375C-7716-345A-7159-72B7253B0E4E}"/>
                  </a:ext>
                </a:extLst>
              </p:cNvPr>
              <p:cNvSpPr/>
              <p:nvPr/>
            </p:nvSpPr>
            <p:spPr>
              <a:xfrm>
                <a:off x="6953640" y="1893626"/>
                <a:ext cx="44858" cy="31055"/>
              </a:xfrm>
              <a:custGeom>
                <a:avLst/>
                <a:gdLst/>
                <a:ahLst/>
                <a:cxnLst/>
                <a:rect l="l" t="t" r="r" b="b"/>
                <a:pathLst>
                  <a:path w="780" h="540" extrusionOk="0">
                    <a:moveTo>
                      <a:pt x="661" y="1"/>
                    </a:moveTo>
                    <a:cubicBezTo>
                      <a:pt x="644" y="1"/>
                      <a:pt x="625" y="8"/>
                      <a:pt x="608" y="24"/>
                    </a:cubicBezTo>
                    <a:cubicBezTo>
                      <a:pt x="582" y="38"/>
                      <a:pt x="582" y="77"/>
                      <a:pt x="595" y="104"/>
                    </a:cubicBezTo>
                    <a:cubicBezTo>
                      <a:pt x="621" y="170"/>
                      <a:pt x="635" y="249"/>
                      <a:pt x="635" y="315"/>
                    </a:cubicBezTo>
                    <a:cubicBezTo>
                      <a:pt x="635" y="355"/>
                      <a:pt x="621" y="381"/>
                      <a:pt x="595" y="394"/>
                    </a:cubicBezTo>
                    <a:cubicBezTo>
                      <a:pt x="555" y="407"/>
                      <a:pt x="516" y="407"/>
                      <a:pt x="476" y="407"/>
                    </a:cubicBezTo>
                    <a:cubicBezTo>
                      <a:pt x="304" y="381"/>
                      <a:pt x="159" y="355"/>
                      <a:pt x="1" y="302"/>
                    </a:cubicBezTo>
                    <a:lnTo>
                      <a:pt x="1" y="302"/>
                    </a:lnTo>
                    <a:cubicBezTo>
                      <a:pt x="14" y="315"/>
                      <a:pt x="14" y="328"/>
                      <a:pt x="27" y="328"/>
                    </a:cubicBezTo>
                    <a:cubicBezTo>
                      <a:pt x="172" y="381"/>
                      <a:pt x="304" y="447"/>
                      <a:pt x="423" y="539"/>
                    </a:cubicBezTo>
                    <a:lnTo>
                      <a:pt x="463" y="539"/>
                    </a:lnTo>
                    <a:cubicBezTo>
                      <a:pt x="516" y="539"/>
                      <a:pt x="555" y="539"/>
                      <a:pt x="608" y="526"/>
                    </a:cubicBezTo>
                    <a:cubicBezTo>
                      <a:pt x="621" y="526"/>
                      <a:pt x="635" y="513"/>
                      <a:pt x="648" y="513"/>
                    </a:cubicBezTo>
                    <a:cubicBezTo>
                      <a:pt x="714" y="473"/>
                      <a:pt x="767" y="407"/>
                      <a:pt x="780" y="341"/>
                    </a:cubicBezTo>
                    <a:cubicBezTo>
                      <a:pt x="780" y="236"/>
                      <a:pt x="767" y="130"/>
                      <a:pt x="714" y="38"/>
                    </a:cubicBezTo>
                    <a:cubicBezTo>
                      <a:pt x="706" y="15"/>
                      <a:pt x="685" y="1"/>
                      <a:pt x="66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560;p59">
                <a:extLst>
                  <a:ext uri="{FF2B5EF4-FFF2-40B4-BE49-F238E27FC236}">
                    <a16:creationId xmlns:a16="http://schemas.microsoft.com/office/drawing/2014/main" id="{0B5EB2D3-77BC-DF40-E3CE-464361FE4DAA}"/>
                  </a:ext>
                </a:extLst>
              </p:cNvPr>
              <p:cNvSpPr/>
              <p:nvPr/>
            </p:nvSpPr>
            <p:spPr>
              <a:xfrm>
                <a:off x="6984005" y="1864641"/>
                <a:ext cx="78329" cy="60328"/>
              </a:xfrm>
              <a:custGeom>
                <a:avLst/>
                <a:gdLst/>
                <a:ahLst/>
                <a:cxnLst/>
                <a:rect l="l" t="t" r="r" b="b"/>
                <a:pathLst>
                  <a:path w="1362" h="1049" extrusionOk="0">
                    <a:moveTo>
                      <a:pt x="410" y="0"/>
                    </a:moveTo>
                    <a:cubicBezTo>
                      <a:pt x="252" y="185"/>
                      <a:pt x="1" y="542"/>
                      <a:pt x="186" y="859"/>
                    </a:cubicBezTo>
                    <a:cubicBezTo>
                      <a:pt x="225" y="951"/>
                      <a:pt x="318" y="1017"/>
                      <a:pt x="410" y="1043"/>
                    </a:cubicBezTo>
                    <a:cubicBezTo>
                      <a:pt x="447" y="1047"/>
                      <a:pt x="482" y="1048"/>
                      <a:pt x="517" y="1048"/>
                    </a:cubicBezTo>
                    <a:cubicBezTo>
                      <a:pt x="622" y="1048"/>
                      <a:pt x="721" y="1034"/>
                      <a:pt x="820" y="1004"/>
                    </a:cubicBezTo>
                    <a:cubicBezTo>
                      <a:pt x="991" y="938"/>
                      <a:pt x="1163" y="859"/>
                      <a:pt x="1322" y="766"/>
                    </a:cubicBezTo>
                    <a:cubicBezTo>
                      <a:pt x="1348" y="740"/>
                      <a:pt x="1361" y="700"/>
                      <a:pt x="1335" y="660"/>
                    </a:cubicBezTo>
                    <a:cubicBezTo>
                      <a:pt x="1318" y="644"/>
                      <a:pt x="1297" y="633"/>
                      <a:pt x="1277" y="633"/>
                    </a:cubicBezTo>
                    <a:cubicBezTo>
                      <a:pt x="1264" y="633"/>
                      <a:pt x="1252" y="637"/>
                      <a:pt x="1242" y="647"/>
                    </a:cubicBezTo>
                    <a:cubicBezTo>
                      <a:pt x="1124" y="730"/>
                      <a:pt x="772" y="919"/>
                      <a:pt x="529" y="919"/>
                    </a:cubicBezTo>
                    <a:cubicBezTo>
                      <a:pt x="501" y="919"/>
                      <a:pt x="474" y="917"/>
                      <a:pt x="450" y="911"/>
                    </a:cubicBezTo>
                    <a:cubicBezTo>
                      <a:pt x="384" y="885"/>
                      <a:pt x="331" y="859"/>
                      <a:pt x="305" y="793"/>
                    </a:cubicBezTo>
                    <a:cubicBezTo>
                      <a:pt x="159" y="542"/>
                      <a:pt x="397" y="225"/>
                      <a:pt x="529" y="66"/>
                    </a:cubicBezTo>
                    <a:lnTo>
                      <a:pt x="529" y="66"/>
                    </a:lnTo>
                    <a:lnTo>
                      <a:pt x="476" y="93"/>
                    </a:lnTo>
                    <a:lnTo>
                      <a:pt x="410" y="0"/>
                    </a:ln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561;p59">
                <a:extLst>
                  <a:ext uri="{FF2B5EF4-FFF2-40B4-BE49-F238E27FC236}">
                    <a16:creationId xmlns:a16="http://schemas.microsoft.com/office/drawing/2014/main" id="{B5C37BEC-0FDA-2E96-B28D-62FCCE14FF11}"/>
                  </a:ext>
                </a:extLst>
              </p:cNvPr>
              <p:cNvSpPr/>
              <p:nvPr/>
            </p:nvSpPr>
            <p:spPr>
              <a:xfrm>
                <a:off x="6988606" y="1924566"/>
                <a:ext cx="46353" cy="90981"/>
              </a:xfrm>
              <a:custGeom>
                <a:avLst/>
                <a:gdLst/>
                <a:ahLst/>
                <a:cxnLst/>
                <a:rect l="l" t="t" r="r" b="b"/>
                <a:pathLst>
                  <a:path w="806" h="1582" extrusionOk="0">
                    <a:moveTo>
                      <a:pt x="81" y="0"/>
                    </a:moveTo>
                    <a:cubicBezTo>
                      <a:pt x="58" y="0"/>
                      <a:pt x="35" y="12"/>
                      <a:pt x="27" y="28"/>
                    </a:cubicBezTo>
                    <a:cubicBezTo>
                      <a:pt x="0" y="54"/>
                      <a:pt x="13" y="107"/>
                      <a:pt x="40" y="120"/>
                    </a:cubicBezTo>
                    <a:cubicBezTo>
                      <a:pt x="40" y="134"/>
                      <a:pt x="594" y="517"/>
                      <a:pt x="647" y="966"/>
                    </a:cubicBezTo>
                    <a:cubicBezTo>
                      <a:pt x="660" y="1150"/>
                      <a:pt x="594" y="1335"/>
                      <a:pt x="462" y="1467"/>
                    </a:cubicBezTo>
                    <a:cubicBezTo>
                      <a:pt x="436" y="1494"/>
                      <a:pt x="436" y="1533"/>
                      <a:pt x="462" y="1560"/>
                    </a:cubicBezTo>
                    <a:cubicBezTo>
                      <a:pt x="478" y="1575"/>
                      <a:pt x="493" y="1582"/>
                      <a:pt x="509" y="1582"/>
                    </a:cubicBezTo>
                    <a:cubicBezTo>
                      <a:pt x="520" y="1582"/>
                      <a:pt x="531" y="1579"/>
                      <a:pt x="542" y="1573"/>
                    </a:cubicBezTo>
                    <a:cubicBezTo>
                      <a:pt x="542" y="1573"/>
                      <a:pt x="555" y="1573"/>
                      <a:pt x="568" y="1560"/>
                    </a:cubicBezTo>
                    <a:cubicBezTo>
                      <a:pt x="727" y="1401"/>
                      <a:pt x="806" y="1177"/>
                      <a:pt x="779" y="952"/>
                    </a:cubicBezTo>
                    <a:cubicBezTo>
                      <a:pt x="727" y="437"/>
                      <a:pt x="145" y="28"/>
                      <a:pt x="119" y="15"/>
                    </a:cubicBezTo>
                    <a:cubicBezTo>
                      <a:pt x="109" y="5"/>
                      <a:pt x="95" y="0"/>
                      <a:pt x="81" y="0"/>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562;p59">
                <a:extLst>
                  <a:ext uri="{FF2B5EF4-FFF2-40B4-BE49-F238E27FC236}">
                    <a16:creationId xmlns:a16="http://schemas.microsoft.com/office/drawing/2014/main" id="{C1A49DA8-3CCF-7EEE-D5CD-BF415EECA2C8}"/>
                  </a:ext>
                </a:extLst>
              </p:cNvPr>
              <p:cNvSpPr/>
              <p:nvPr/>
            </p:nvSpPr>
            <p:spPr>
              <a:xfrm>
                <a:off x="6993897" y="1688430"/>
                <a:ext cx="709443" cy="555432"/>
              </a:xfrm>
              <a:custGeom>
                <a:avLst/>
                <a:gdLst/>
                <a:ahLst/>
                <a:cxnLst/>
                <a:rect l="l" t="t" r="r" b="b"/>
                <a:pathLst>
                  <a:path w="12336" h="9658" extrusionOk="0">
                    <a:moveTo>
                      <a:pt x="9074" y="0"/>
                    </a:moveTo>
                    <a:lnTo>
                      <a:pt x="8374" y="1783"/>
                    </a:lnTo>
                    <a:cubicBezTo>
                      <a:pt x="8268" y="2074"/>
                      <a:pt x="8162" y="2377"/>
                      <a:pt x="8043" y="2668"/>
                    </a:cubicBezTo>
                    <a:cubicBezTo>
                      <a:pt x="7938" y="2959"/>
                      <a:pt x="7832" y="3262"/>
                      <a:pt x="7713" y="3553"/>
                    </a:cubicBezTo>
                    <a:cubicBezTo>
                      <a:pt x="7608" y="3843"/>
                      <a:pt x="7502" y="4134"/>
                      <a:pt x="7383" y="4424"/>
                    </a:cubicBezTo>
                    <a:cubicBezTo>
                      <a:pt x="7277" y="4715"/>
                      <a:pt x="7159" y="4992"/>
                      <a:pt x="7040" y="5270"/>
                    </a:cubicBezTo>
                    <a:cubicBezTo>
                      <a:pt x="6921" y="5547"/>
                      <a:pt x="6815" y="5824"/>
                      <a:pt x="6696" y="6062"/>
                    </a:cubicBezTo>
                    <a:cubicBezTo>
                      <a:pt x="6630" y="6181"/>
                      <a:pt x="6577" y="6287"/>
                      <a:pt x="6525" y="6379"/>
                    </a:cubicBezTo>
                    <a:lnTo>
                      <a:pt x="6498" y="6432"/>
                    </a:lnTo>
                    <a:lnTo>
                      <a:pt x="6485" y="6458"/>
                    </a:lnTo>
                    <a:lnTo>
                      <a:pt x="6485" y="6471"/>
                    </a:lnTo>
                    <a:lnTo>
                      <a:pt x="6485" y="6498"/>
                    </a:lnTo>
                    <a:lnTo>
                      <a:pt x="6485" y="6524"/>
                    </a:lnTo>
                    <a:cubicBezTo>
                      <a:pt x="6485" y="6537"/>
                      <a:pt x="6459" y="6551"/>
                      <a:pt x="6419" y="6564"/>
                    </a:cubicBezTo>
                    <a:cubicBezTo>
                      <a:pt x="6318" y="6604"/>
                      <a:pt x="6210" y="6621"/>
                      <a:pt x="6099" y="6621"/>
                    </a:cubicBezTo>
                    <a:cubicBezTo>
                      <a:pt x="6065" y="6621"/>
                      <a:pt x="6031" y="6620"/>
                      <a:pt x="5996" y="6617"/>
                    </a:cubicBezTo>
                    <a:cubicBezTo>
                      <a:pt x="5759" y="6604"/>
                      <a:pt x="5534" y="6564"/>
                      <a:pt x="5310" y="6498"/>
                    </a:cubicBezTo>
                    <a:cubicBezTo>
                      <a:pt x="5046" y="6432"/>
                      <a:pt x="4795" y="6353"/>
                      <a:pt x="4544" y="6260"/>
                    </a:cubicBezTo>
                    <a:cubicBezTo>
                      <a:pt x="3989" y="6049"/>
                      <a:pt x="3461" y="5798"/>
                      <a:pt x="2946" y="5521"/>
                    </a:cubicBezTo>
                    <a:cubicBezTo>
                      <a:pt x="2404" y="5243"/>
                      <a:pt x="2021" y="5019"/>
                      <a:pt x="1493" y="4702"/>
                    </a:cubicBezTo>
                    <a:cubicBezTo>
                      <a:pt x="1321" y="5481"/>
                      <a:pt x="753" y="6115"/>
                      <a:pt x="1" y="6379"/>
                    </a:cubicBezTo>
                    <a:cubicBezTo>
                      <a:pt x="502" y="6841"/>
                      <a:pt x="1031" y="7277"/>
                      <a:pt x="1585" y="7673"/>
                    </a:cubicBezTo>
                    <a:cubicBezTo>
                      <a:pt x="2153" y="8096"/>
                      <a:pt x="2761" y="8466"/>
                      <a:pt x="3381" y="8796"/>
                    </a:cubicBezTo>
                    <a:cubicBezTo>
                      <a:pt x="3712" y="8967"/>
                      <a:pt x="4055" y="9126"/>
                      <a:pt x="4412" y="9258"/>
                    </a:cubicBezTo>
                    <a:cubicBezTo>
                      <a:pt x="4795" y="9403"/>
                      <a:pt x="5191" y="9522"/>
                      <a:pt x="5600" y="9588"/>
                    </a:cubicBezTo>
                    <a:cubicBezTo>
                      <a:pt x="5838" y="9628"/>
                      <a:pt x="6062" y="9654"/>
                      <a:pt x="6300" y="9654"/>
                    </a:cubicBezTo>
                    <a:cubicBezTo>
                      <a:pt x="6345" y="9656"/>
                      <a:pt x="6391" y="9658"/>
                      <a:pt x="6436" y="9658"/>
                    </a:cubicBezTo>
                    <a:cubicBezTo>
                      <a:pt x="6655" y="9658"/>
                      <a:pt x="6874" y="9632"/>
                      <a:pt x="7093" y="9588"/>
                    </a:cubicBezTo>
                    <a:cubicBezTo>
                      <a:pt x="7383" y="9535"/>
                      <a:pt x="7674" y="9443"/>
                      <a:pt x="7938" y="9311"/>
                    </a:cubicBezTo>
                    <a:cubicBezTo>
                      <a:pt x="8228" y="9166"/>
                      <a:pt x="8479" y="8981"/>
                      <a:pt x="8717" y="8769"/>
                    </a:cubicBezTo>
                    <a:cubicBezTo>
                      <a:pt x="8823" y="8664"/>
                      <a:pt x="8928" y="8558"/>
                      <a:pt x="9034" y="8439"/>
                    </a:cubicBezTo>
                    <a:lnTo>
                      <a:pt x="9100" y="8360"/>
                    </a:lnTo>
                    <a:lnTo>
                      <a:pt x="9153" y="8281"/>
                    </a:lnTo>
                    <a:lnTo>
                      <a:pt x="9206" y="8201"/>
                    </a:lnTo>
                    <a:lnTo>
                      <a:pt x="9258" y="8135"/>
                    </a:lnTo>
                    <a:cubicBezTo>
                      <a:pt x="9377" y="7951"/>
                      <a:pt x="9483" y="7779"/>
                      <a:pt x="9589" y="7620"/>
                    </a:cubicBezTo>
                    <a:cubicBezTo>
                      <a:pt x="9773" y="7290"/>
                      <a:pt x="9932" y="6986"/>
                      <a:pt x="10090" y="6670"/>
                    </a:cubicBezTo>
                    <a:cubicBezTo>
                      <a:pt x="10249" y="6366"/>
                      <a:pt x="10381" y="6062"/>
                      <a:pt x="10526" y="5758"/>
                    </a:cubicBezTo>
                    <a:cubicBezTo>
                      <a:pt x="10658" y="5441"/>
                      <a:pt x="10804" y="5138"/>
                      <a:pt x="10922" y="4834"/>
                    </a:cubicBezTo>
                    <a:cubicBezTo>
                      <a:pt x="11054" y="4530"/>
                      <a:pt x="11187" y="4226"/>
                      <a:pt x="11305" y="3923"/>
                    </a:cubicBezTo>
                    <a:cubicBezTo>
                      <a:pt x="11424" y="3619"/>
                      <a:pt x="11543" y="3315"/>
                      <a:pt x="11662" y="2998"/>
                    </a:cubicBezTo>
                    <a:cubicBezTo>
                      <a:pt x="11781" y="2694"/>
                      <a:pt x="11900" y="2391"/>
                      <a:pt x="12005" y="2087"/>
                    </a:cubicBezTo>
                    <a:lnTo>
                      <a:pt x="12177" y="1625"/>
                    </a:lnTo>
                    <a:lnTo>
                      <a:pt x="12256" y="1387"/>
                    </a:lnTo>
                    <a:cubicBezTo>
                      <a:pt x="12283" y="1308"/>
                      <a:pt x="12309" y="1228"/>
                      <a:pt x="12336" y="1149"/>
                    </a:cubicBezTo>
                    <a:lnTo>
                      <a:pt x="90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563;p59">
                <a:extLst>
                  <a:ext uri="{FF2B5EF4-FFF2-40B4-BE49-F238E27FC236}">
                    <a16:creationId xmlns:a16="http://schemas.microsoft.com/office/drawing/2014/main" id="{93650793-AAD8-0681-3416-B9F6AF23AAE7}"/>
                  </a:ext>
                </a:extLst>
              </p:cNvPr>
              <p:cNvSpPr/>
              <p:nvPr/>
            </p:nvSpPr>
            <p:spPr>
              <a:xfrm>
                <a:off x="7038697" y="1984607"/>
                <a:ext cx="88910" cy="113985"/>
              </a:xfrm>
              <a:custGeom>
                <a:avLst/>
                <a:gdLst/>
                <a:ahLst/>
                <a:cxnLst/>
                <a:rect l="l" t="t" r="r" b="b"/>
                <a:pathLst>
                  <a:path w="1546" h="1982" extrusionOk="0">
                    <a:moveTo>
                      <a:pt x="1454" y="1"/>
                    </a:moveTo>
                    <a:cubicBezTo>
                      <a:pt x="1401" y="1"/>
                      <a:pt x="1361" y="40"/>
                      <a:pt x="1361" y="93"/>
                    </a:cubicBezTo>
                    <a:cubicBezTo>
                      <a:pt x="1361" y="106"/>
                      <a:pt x="1361" y="1467"/>
                      <a:pt x="106" y="1797"/>
                    </a:cubicBezTo>
                    <a:cubicBezTo>
                      <a:pt x="1" y="1823"/>
                      <a:pt x="27" y="1982"/>
                      <a:pt x="133" y="1982"/>
                    </a:cubicBezTo>
                    <a:cubicBezTo>
                      <a:pt x="146" y="1982"/>
                      <a:pt x="146" y="1969"/>
                      <a:pt x="159" y="1969"/>
                    </a:cubicBezTo>
                    <a:cubicBezTo>
                      <a:pt x="1546" y="1599"/>
                      <a:pt x="1546" y="106"/>
                      <a:pt x="1546" y="80"/>
                    </a:cubicBezTo>
                    <a:cubicBezTo>
                      <a:pt x="1546" y="40"/>
                      <a:pt x="1506" y="1"/>
                      <a:pt x="1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564;p59">
                <a:extLst>
                  <a:ext uri="{FF2B5EF4-FFF2-40B4-BE49-F238E27FC236}">
                    <a16:creationId xmlns:a16="http://schemas.microsoft.com/office/drawing/2014/main" id="{9CC4BB54-FB52-7706-BAE3-92FA90BCB676}"/>
                  </a:ext>
                </a:extLst>
              </p:cNvPr>
              <p:cNvSpPr/>
              <p:nvPr/>
            </p:nvSpPr>
            <p:spPr>
              <a:xfrm>
                <a:off x="7027310" y="2032915"/>
                <a:ext cx="58545" cy="48999"/>
              </a:xfrm>
              <a:custGeom>
                <a:avLst/>
                <a:gdLst/>
                <a:ahLst/>
                <a:cxnLst/>
                <a:rect l="l" t="t" r="r" b="b"/>
                <a:pathLst>
                  <a:path w="1018" h="852" extrusionOk="0">
                    <a:moveTo>
                      <a:pt x="96" y="1"/>
                    </a:moveTo>
                    <a:cubicBezTo>
                      <a:pt x="68" y="1"/>
                      <a:pt x="42" y="11"/>
                      <a:pt x="27" y="32"/>
                    </a:cubicBezTo>
                    <a:cubicBezTo>
                      <a:pt x="1" y="72"/>
                      <a:pt x="1" y="125"/>
                      <a:pt x="40" y="164"/>
                    </a:cubicBezTo>
                    <a:lnTo>
                      <a:pt x="859" y="838"/>
                    </a:lnTo>
                    <a:cubicBezTo>
                      <a:pt x="886" y="838"/>
                      <a:pt x="899" y="851"/>
                      <a:pt x="925" y="851"/>
                    </a:cubicBezTo>
                    <a:cubicBezTo>
                      <a:pt x="952" y="851"/>
                      <a:pt x="978" y="838"/>
                      <a:pt x="991" y="825"/>
                    </a:cubicBezTo>
                    <a:cubicBezTo>
                      <a:pt x="1018" y="785"/>
                      <a:pt x="1018" y="719"/>
                      <a:pt x="978" y="693"/>
                    </a:cubicBezTo>
                    <a:lnTo>
                      <a:pt x="159" y="19"/>
                    </a:lnTo>
                    <a:cubicBezTo>
                      <a:pt x="141" y="7"/>
                      <a:pt x="118" y="1"/>
                      <a:pt x="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565;p59">
                <a:extLst>
                  <a:ext uri="{FF2B5EF4-FFF2-40B4-BE49-F238E27FC236}">
                    <a16:creationId xmlns:a16="http://schemas.microsoft.com/office/drawing/2014/main" id="{E9EB513C-8DED-35F8-766A-7B66008D82EF}"/>
                  </a:ext>
                </a:extLst>
              </p:cNvPr>
              <p:cNvSpPr/>
              <p:nvPr/>
            </p:nvSpPr>
            <p:spPr>
              <a:xfrm>
                <a:off x="7072916" y="2005138"/>
                <a:ext cx="20531" cy="18058"/>
              </a:xfrm>
              <a:custGeom>
                <a:avLst/>
                <a:gdLst/>
                <a:ahLst/>
                <a:cxnLst/>
                <a:rect l="l" t="t" r="r" b="b"/>
                <a:pathLst>
                  <a:path w="357" h="314" extrusionOk="0">
                    <a:moveTo>
                      <a:pt x="211" y="0"/>
                    </a:moveTo>
                    <a:cubicBezTo>
                      <a:pt x="66" y="0"/>
                      <a:pt x="0" y="172"/>
                      <a:pt x="93" y="265"/>
                    </a:cubicBezTo>
                    <a:cubicBezTo>
                      <a:pt x="122" y="299"/>
                      <a:pt x="161" y="313"/>
                      <a:pt x="198" y="313"/>
                    </a:cubicBezTo>
                    <a:cubicBezTo>
                      <a:pt x="278" y="313"/>
                      <a:pt x="357" y="248"/>
                      <a:pt x="357" y="159"/>
                    </a:cubicBezTo>
                    <a:cubicBezTo>
                      <a:pt x="357" y="80"/>
                      <a:pt x="291"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566;p59">
                <a:extLst>
                  <a:ext uri="{FF2B5EF4-FFF2-40B4-BE49-F238E27FC236}">
                    <a16:creationId xmlns:a16="http://schemas.microsoft.com/office/drawing/2014/main" id="{C12D0657-1693-AAD4-CDEF-ACDC887E7452}"/>
                  </a:ext>
                </a:extLst>
              </p:cNvPr>
              <p:cNvSpPr/>
              <p:nvPr/>
            </p:nvSpPr>
            <p:spPr>
              <a:xfrm>
                <a:off x="7362249" y="2064833"/>
                <a:ext cx="49459" cy="49286"/>
              </a:xfrm>
              <a:custGeom>
                <a:avLst/>
                <a:gdLst/>
                <a:ahLst/>
                <a:cxnLst/>
                <a:rect l="l" t="t" r="r" b="b"/>
                <a:pathLst>
                  <a:path w="860" h="857" extrusionOk="0">
                    <a:moveTo>
                      <a:pt x="88" y="0"/>
                    </a:moveTo>
                    <a:cubicBezTo>
                      <a:pt x="64" y="0"/>
                      <a:pt x="42" y="10"/>
                      <a:pt x="27" y="32"/>
                    </a:cubicBezTo>
                    <a:cubicBezTo>
                      <a:pt x="1" y="72"/>
                      <a:pt x="14" y="138"/>
                      <a:pt x="54" y="164"/>
                    </a:cubicBezTo>
                    <a:cubicBezTo>
                      <a:pt x="291" y="349"/>
                      <a:pt x="503" y="574"/>
                      <a:pt x="688" y="824"/>
                    </a:cubicBezTo>
                    <a:cubicBezTo>
                      <a:pt x="701" y="838"/>
                      <a:pt x="727" y="851"/>
                      <a:pt x="754" y="851"/>
                    </a:cubicBezTo>
                    <a:cubicBezTo>
                      <a:pt x="761" y="855"/>
                      <a:pt x="768" y="856"/>
                      <a:pt x="774" y="856"/>
                    </a:cubicBezTo>
                    <a:cubicBezTo>
                      <a:pt x="788" y="856"/>
                      <a:pt x="797" y="847"/>
                      <a:pt x="806" y="838"/>
                    </a:cubicBezTo>
                    <a:cubicBezTo>
                      <a:pt x="846" y="811"/>
                      <a:pt x="859" y="758"/>
                      <a:pt x="833" y="719"/>
                    </a:cubicBezTo>
                    <a:cubicBezTo>
                      <a:pt x="635" y="455"/>
                      <a:pt x="410" y="217"/>
                      <a:pt x="146" y="19"/>
                    </a:cubicBezTo>
                    <a:cubicBezTo>
                      <a:pt x="128" y="7"/>
                      <a:pt x="108"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567;p59">
                <a:extLst>
                  <a:ext uri="{FF2B5EF4-FFF2-40B4-BE49-F238E27FC236}">
                    <a16:creationId xmlns:a16="http://schemas.microsoft.com/office/drawing/2014/main" id="{9DC90FF6-E5C9-709C-ADE5-B588124F51D7}"/>
                  </a:ext>
                </a:extLst>
              </p:cNvPr>
              <p:cNvSpPr/>
              <p:nvPr/>
            </p:nvSpPr>
            <p:spPr>
              <a:xfrm>
                <a:off x="7364549" y="2068744"/>
                <a:ext cx="13745" cy="50379"/>
              </a:xfrm>
              <a:custGeom>
                <a:avLst/>
                <a:gdLst/>
                <a:ahLst/>
                <a:cxnLst/>
                <a:rect l="l" t="t" r="r" b="b"/>
                <a:pathLst>
                  <a:path w="239" h="876" extrusionOk="0">
                    <a:moveTo>
                      <a:pt x="106" y="0"/>
                    </a:moveTo>
                    <a:cubicBezTo>
                      <a:pt x="98" y="0"/>
                      <a:pt x="89" y="1"/>
                      <a:pt x="80" y="4"/>
                    </a:cubicBezTo>
                    <a:cubicBezTo>
                      <a:pt x="27" y="17"/>
                      <a:pt x="0" y="70"/>
                      <a:pt x="27" y="109"/>
                    </a:cubicBezTo>
                    <a:cubicBezTo>
                      <a:pt x="66" y="334"/>
                      <a:pt x="66" y="558"/>
                      <a:pt x="27" y="770"/>
                    </a:cubicBezTo>
                    <a:cubicBezTo>
                      <a:pt x="14" y="823"/>
                      <a:pt x="40" y="862"/>
                      <a:pt x="93" y="875"/>
                    </a:cubicBezTo>
                    <a:lnTo>
                      <a:pt x="106" y="875"/>
                    </a:lnTo>
                    <a:cubicBezTo>
                      <a:pt x="146" y="875"/>
                      <a:pt x="172" y="849"/>
                      <a:pt x="185" y="823"/>
                    </a:cubicBezTo>
                    <a:cubicBezTo>
                      <a:pt x="238" y="572"/>
                      <a:pt x="238" y="307"/>
                      <a:pt x="185" y="57"/>
                    </a:cubicBezTo>
                    <a:cubicBezTo>
                      <a:pt x="174" y="24"/>
                      <a:pt x="146"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568;p59">
                <a:extLst>
                  <a:ext uri="{FF2B5EF4-FFF2-40B4-BE49-F238E27FC236}">
                    <a16:creationId xmlns:a16="http://schemas.microsoft.com/office/drawing/2014/main" id="{0D0BEE94-F5DE-5C04-AEBF-3F360FED902B}"/>
                  </a:ext>
                </a:extLst>
              </p:cNvPr>
              <p:cNvSpPr/>
              <p:nvPr/>
            </p:nvSpPr>
            <p:spPr>
              <a:xfrm>
                <a:off x="7051637" y="4092233"/>
                <a:ext cx="322056" cy="298534"/>
              </a:xfrm>
              <a:custGeom>
                <a:avLst/>
                <a:gdLst/>
                <a:ahLst/>
                <a:cxnLst/>
                <a:rect l="l" t="t" r="r" b="b"/>
                <a:pathLst>
                  <a:path w="5600" h="5191" extrusionOk="0">
                    <a:moveTo>
                      <a:pt x="5019" y="1"/>
                    </a:moveTo>
                    <a:cubicBezTo>
                      <a:pt x="5019" y="1"/>
                      <a:pt x="2127" y="2787"/>
                      <a:pt x="1796" y="3302"/>
                    </a:cubicBezTo>
                    <a:cubicBezTo>
                      <a:pt x="1479" y="3831"/>
                      <a:pt x="0" y="5072"/>
                      <a:pt x="489" y="5138"/>
                    </a:cubicBezTo>
                    <a:cubicBezTo>
                      <a:pt x="674" y="5163"/>
                      <a:pt x="1082" y="5190"/>
                      <a:pt x="1550" y="5190"/>
                    </a:cubicBezTo>
                    <a:cubicBezTo>
                      <a:pt x="2316" y="5190"/>
                      <a:pt x="3242" y="5118"/>
                      <a:pt x="3619" y="4848"/>
                    </a:cubicBezTo>
                    <a:cubicBezTo>
                      <a:pt x="4213" y="4412"/>
                      <a:pt x="5019" y="3131"/>
                      <a:pt x="5019" y="3131"/>
                    </a:cubicBezTo>
                    <a:lnTo>
                      <a:pt x="5230" y="4544"/>
                    </a:lnTo>
                    <a:lnTo>
                      <a:pt x="5587" y="4544"/>
                    </a:lnTo>
                    <a:cubicBezTo>
                      <a:pt x="5573" y="4029"/>
                      <a:pt x="5547" y="1493"/>
                      <a:pt x="5573" y="978"/>
                    </a:cubicBezTo>
                    <a:cubicBezTo>
                      <a:pt x="5600" y="463"/>
                      <a:pt x="5019"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569;p59">
                <a:extLst>
                  <a:ext uri="{FF2B5EF4-FFF2-40B4-BE49-F238E27FC236}">
                    <a16:creationId xmlns:a16="http://schemas.microsoft.com/office/drawing/2014/main" id="{3454C112-DA25-A6AA-CAD5-8ACBC2B20DD7}"/>
                  </a:ext>
                </a:extLst>
              </p:cNvPr>
              <p:cNvSpPr/>
              <p:nvPr/>
            </p:nvSpPr>
            <p:spPr>
              <a:xfrm>
                <a:off x="7130598" y="4013272"/>
                <a:ext cx="229465" cy="302388"/>
              </a:xfrm>
              <a:custGeom>
                <a:avLst/>
                <a:gdLst/>
                <a:ahLst/>
                <a:cxnLst/>
                <a:rect l="l" t="t" r="r" b="b"/>
                <a:pathLst>
                  <a:path w="3990" h="5258" extrusionOk="0">
                    <a:moveTo>
                      <a:pt x="1850" y="0"/>
                    </a:moveTo>
                    <a:cubicBezTo>
                      <a:pt x="1850" y="0"/>
                      <a:pt x="1797" y="1242"/>
                      <a:pt x="1704" y="1744"/>
                    </a:cubicBezTo>
                    <a:cubicBezTo>
                      <a:pt x="1612" y="2311"/>
                      <a:pt x="1440" y="2866"/>
                      <a:pt x="1216" y="3381"/>
                    </a:cubicBezTo>
                    <a:cubicBezTo>
                      <a:pt x="938" y="3975"/>
                      <a:pt x="1" y="5085"/>
                      <a:pt x="318" y="5230"/>
                    </a:cubicBezTo>
                    <a:cubicBezTo>
                      <a:pt x="356" y="5248"/>
                      <a:pt x="404" y="5257"/>
                      <a:pt x="461" y="5257"/>
                    </a:cubicBezTo>
                    <a:cubicBezTo>
                      <a:pt x="891" y="5257"/>
                      <a:pt x="1791" y="4756"/>
                      <a:pt x="2246" y="4266"/>
                    </a:cubicBezTo>
                    <a:cubicBezTo>
                      <a:pt x="2827" y="3606"/>
                      <a:pt x="3434" y="2734"/>
                      <a:pt x="3606" y="2179"/>
                    </a:cubicBezTo>
                    <a:cubicBezTo>
                      <a:pt x="3699" y="1876"/>
                      <a:pt x="3699" y="1559"/>
                      <a:pt x="3606" y="1255"/>
                    </a:cubicBezTo>
                    <a:lnTo>
                      <a:pt x="3989" y="119"/>
                    </a:lnTo>
                    <a:lnTo>
                      <a:pt x="1850"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570;p59">
                <a:extLst>
                  <a:ext uri="{FF2B5EF4-FFF2-40B4-BE49-F238E27FC236}">
                    <a16:creationId xmlns:a16="http://schemas.microsoft.com/office/drawing/2014/main" id="{D201B7FE-CB33-EB5D-38A4-26C53696F954}"/>
                  </a:ext>
                </a:extLst>
              </p:cNvPr>
              <p:cNvSpPr/>
              <p:nvPr/>
            </p:nvSpPr>
            <p:spPr>
              <a:xfrm>
                <a:off x="7770857" y="4078603"/>
                <a:ext cx="223369" cy="328670"/>
              </a:xfrm>
              <a:custGeom>
                <a:avLst/>
                <a:gdLst/>
                <a:ahLst/>
                <a:cxnLst/>
                <a:rect l="l" t="t" r="r" b="b"/>
                <a:pathLst>
                  <a:path w="3884" h="5715" extrusionOk="0">
                    <a:moveTo>
                      <a:pt x="701" y="0"/>
                    </a:moveTo>
                    <a:cubicBezTo>
                      <a:pt x="701" y="0"/>
                      <a:pt x="41" y="264"/>
                      <a:pt x="14" y="1189"/>
                    </a:cubicBezTo>
                    <a:cubicBezTo>
                      <a:pt x="1" y="2113"/>
                      <a:pt x="1" y="4794"/>
                      <a:pt x="1" y="4794"/>
                    </a:cubicBezTo>
                    <a:lnTo>
                      <a:pt x="331" y="4794"/>
                    </a:lnTo>
                    <a:lnTo>
                      <a:pt x="529" y="3658"/>
                    </a:lnTo>
                    <a:cubicBezTo>
                      <a:pt x="529" y="3658"/>
                      <a:pt x="648" y="4570"/>
                      <a:pt x="1110" y="5164"/>
                    </a:cubicBezTo>
                    <a:cubicBezTo>
                      <a:pt x="1444" y="5584"/>
                      <a:pt x="2055" y="5714"/>
                      <a:pt x="2617" y="5714"/>
                    </a:cubicBezTo>
                    <a:cubicBezTo>
                      <a:pt x="2832" y="5714"/>
                      <a:pt x="3040" y="5695"/>
                      <a:pt x="3223" y="5666"/>
                    </a:cubicBezTo>
                    <a:cubicBezTo>
                      <a:pt x="3884" y="5573"/>
                      <a:pt x="3395" y="4345"/>
                      <a:pt x="3131" y="3671"/>
                    </a:cubicBezTo>
                    <a:cubicBezTo>
                      <a:pt x="2867" y="2998"/>
                      <a:pt x="2299" y="1360"/>
                      <a:pt x="2299" y="1360"/>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571;p59">
                <a:extLst>
                  <a:ext uri="{FF2B5EF4-FFF2-40B4-BE49-F238E27FC236}">
                    <a16:creationId xmlns:a16="http://schemas.microsoft.com/office/drawing/2014/main" id="{31466746-CE7D-9474-C464-C738A60E5304}"/>
                  </a:ext>
                </a:extLst>
              </p:cNvPr>
              <p:cNvSpPr/>
              <p:nvPr/>
            </p:nvSpPr>
            <p:spPr>
              <a:xfrm>
                <a:off x="7784545" y="4001885"/>
                <a:ext cx="161833" cy="329187"/>
              </a:xfrm>
              <a:custGeom>
                <a:avLst/>
                <a:gdLst/>
                <a:ahLst/>
                <a:cxnLst/>
                <a:rect l="l" t="t" r="r" b="b"/>
                <a:pathLst>
                  <a:path w="2814" h="5724" extrusionOk="0">
                    <a:moveTo>
                      <a:pt x="635" y="0"/>
                    </a:moveTo>
                    <a:cubicBezTo>
                      <a:pt x="635" y="0"/>
                      <a:pt x="661" y="1136"/>
                      <a:pt x="463" y="1321"/>
                    </a:cubicBezTo>
                    <a:cubicBezTo>
                      <a:pt x="278" y="1519"/>
                      <a:pt x="1" y="2153"/>
                      <a:pt x="199" y="2932"/>
                    </a:cubicBezTo>
                    <a:cubicBezTo>
                      <a:pt x="397" y="3711"/>
                      <a:pt x="529" y="4847"/>
                      <a:pt x="978" y="5336"/>
                    </a:cubicBezTo>
                    <a:cubicBezTo>
                      <a:pt x="1219" y="5599"/>
                      <a:pt x="1675" y="5724"/>
                      <a:pt x="2061" y="5724"/>
                    </a:cubicBezTo>
                    <a:cubicBezTo>
                      <a:pt x="2392" y="5724"/>
                      <a:pt x="2672" y="5631"/>
                      <a:pt x="2721" y="5455"/>
                    </a:cubicBezTo>
                    <a:cubicBezTo>
                      <a:pt x="2814" y="5058"/>
                      <a:pt x="2114" y="3619"/>
                      <a:pt x="2087" y="2866"/>
                    </a:cubicBezTo>
                    <a:cubicBezTo>
                      <a:pt x="2048" y="2113"/>
                      <a:pt x="1916" y="106"/>
                      <a:pt x="1916" y="106"/>
                    </a:cubicBezTo>
                    <a:lnTo>
                      <a:pt x="635"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572;p59">
                <a:extLst>
                  <a:ext uri="{FF2B5EF4-FFF2-40B4-BE49-F238E27FC236}">
                    <a16:creationId xmlns:a16="http://schemas.microsoft.com/office/drawing/2014/main" id="{DCF9D9F5-84BF-E4F0-8E7B-48610D488295}"/>
                  </a:ext>
                </a:extLst>
              </p:cNvPr>
              <p:cNvSpPr/>
              <p:nvPr/>
            </p:nvSpPr>
            <p:spPr>
              <a:xfrm>
                <a:off x="7392671" y="2299071"/>
                <a:ext cx="562045" cy="422008"/>
              </a:xfrm>
              <a:custGeom>
                <a:avLst/>
                <a:gdLst/>
                <a:ahLst/>
                <a:cxnLst/>
                <a:rect l="l" t="t" r="r" b="b"/>
                <a:pathLst>
                  <a:path w="9773" h="7338" extrusionOk="0">
                    <a:moveTo>
                      <a:pt x="1466" y="0"/>
                    </a:moveTo>
                    <a:cubicBezTo>
                      <a:pt x="1466" y="0"/>
                      <a:pt x="1360" y="159"/>
                      <a:pt x="1228" y="449"/>
                    </a:cubicBezTo>
                    <a:lnTo>
                      <a:pt x="1149" y="608"/>
                    </a:lnTo>
                    <a:cubicBezTo>
                      <a:pt x="872" y="1202"/>
                      <a:pt x="660" y="1810"/>
                      <a:pt x="502" y="2443"/>
                    </a:cubicBezTo>
                    <a:cubicBezTo>
                      <a:pt x="502" y="2457"/>
                      <a:pt x="502" y="2470"/>
                      <a:pt x="502" y="2470"/>
                    </a:cubicBezTo>
                    <a:lnTo>
                      <a:pt x="462" y="2655"/>
                    </a:lnTo>
                    <a:lnTo>
                      <a:pt x="462" y="2694"/>
                    </a:lnTo>
                    <a:cubicBezTo>
                      <a:pt x="357" y="3196"/>
                      <a:pt x="264" y="3725"/>
                      <a:pt x="198" y="4240"/>
                    </a:cubicBezTo>
                    <a:cubicBezTo>
                      <a:pt x="185" y="4306"/>
                      <a:pt x="172" y="4372"/>
                      <a:pt x="172" y="4438"/>
                    </a:cubicBezTo>
                    <a:cubicBezTo>
                      <a:pt x="26" y="5547"/>
                      <a:pt x="0" y="6102"/>
                      <a:pt x="449" y="6366"/>
                    </a:cubicBezTo>
                    <a:cubicBezTo>
                      <a:pt x="1450" y="6934"/>
                      <a:pt x="3300" y="7338"/>
                      <a:pt x="5179" y="7338"/>
                    </a:cubicBezTo>
                    <a:cubicBezTo>
                      <a:pt x="6399" y="7338"/>
                      <a:pt x="7631" y="7168"/>
                      <a:pt x="8650" y="6762"/>
                    </a:cubicBezTo>
                    <a:cubicBezTo>
                      <a:pt x="9601" y="6392"/>
                      <a:pt x="9773" y="6155"/>
                      <a:pt x="9694" y="4451"/>
                    </a:cubicBezTo>
                    <a:lnTo>
                      <a:pt x="9694" y="4266"/>
                    </a:lnTo>
                    <a:cubicBezTo>
                      <a:pt x="9694" y="4134"/>
                      <a:pt x="9680" y="3989"/>
                      <a:pt x="9667" y="3857"/>
                    </a:cubicBezTo>
                    <a:cubicBezTo>
                      <a:pt x="9667" y="3804"/>
                      <a:pt x="9667" y="3738"/>
                      <a:pt x="9654" y="3672"/>
                    </a:cubicBezTo>
                    <a:cubicBezTo>
                      <a:pt x="9641" y="3434"/>
                      <a:pt x="9614" y="3196"/>
                      <a:pt x="9588" y="2972"/>
                    </a:cubicBezTo>
                    <a:lnTo>
                      <a:pt x="9575" y="2787"/>
                    </a:lnTo>
                    <a:cubicBezTo>
                      <a:pt x="9522" y="2351"/>
                      <a:pt x="9430" y="1915"/>
                      <a:pt x="9324" y="1493"/>
                    </a:cubicBezTo>
                    <a:cubicBezTo>
                      <a:pt x="9311" y="1427"/>
                      <a:pt x="9297" y="1374"/>
                      <a:pt x="9284" y="1308"/>
                    </a:cubicBezTo>
                    <a:cubicBezTo>
                      <a:pt x="9192" y="978"/>
                      <a:pt x="9113" y="766"/>
                      <a:pt x="9113" y="766"/>
                    </a:cubicBezTo>
                    <a:cubicBezTo>
                      <a:pt x="8690" y="832"/>
                      <a:pt x="8267" y="872"/>
                      <a:pt x="7832" y="885"/>
                    </a:cubicBezTo>
                    <a:lnTo>
                      <a:pt x="7647" y="885"/>
                    </a:lnTo>
                    <a:cubicBezTo>
                      <a:pt x="7514" y="889"/>
                      <a:pt x="7382" y="891"/>
                      <a:pt x="7249" y="891"/>
                    </a:cubicBezTo>
                    <a:cubicBezTo>
                      <a:pt x="5148" y="891"/>
                      <a:pt x="3067" y="420"/>
                      <a:pt x="2073" y="172"/>
                    </a:cubicBezTo>
                    <a:lnTo>
                      <a:pt x="1889" y="119"/>
                    </a:lnTo>
                    <a:cubicBezTo>
                      <a:pt x="1624" y="40"/>
                      <a:pt x="1466" y="0"/>
                      <a:pt x="14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573;p59">
                <a:extLst>
                  <a:ext uri="{FF2B5EF4-FFF2-40B4-BE49-F238E27FC236}">
                    <a16:creationId xmlns:a16="http://schemas.microsoft.com/office/drawing/2014/main" id="{022C97FE-B477-17D7-B5CF-A387EA8A66C9}"/>
                  </a:ext>
                </a:extLst>
              </p:cNvPr>
              <p:cNvSpPr/>
              <p:nvPr/>
            </p:nvSpPr>
            <p:spPr>
              <a:xfrm>
                <a:off x="7418493" y="2305915"/>
                <a:ext cx="92706" cy="148146"/>
              </a:xfrm>
              <a:custGeom>
                <a:avLst/>
                <a:gdLst/>
                <a:ahLst/>
                <a:cxnLst/>
                <a:rect l="l" t="t" r="r" b="b"/>
                <a:pathLst>
                  <a:path w="1612" h="2576" extrusionOk="0">
                    <a:moveTo>
                      <a:pt x="1440" y="0"/>
                    </a:moveTo>
                    <a:cubicBezTo>
                      <a:pt x="1308" y="528"/>
                      <a:pt x="1096" y="1043"/>
                      <a:pt x="819" y="1506"/>
                    </a:cubicBezTo>
                    <a:cubicBezTo>
                      <a:pt x="792" y="1559"/>
                      <a:pt x="753" y="1611"/>
                      <a:pt x="726" y="1664"/>
                    </a:cubicBezTo>
                    <a:cubicBezTo>
                      <a:pt x="542" y="1928"/>
                      <a:pt x="317" y="2153"/>
                      <a:pt x="53" y="2324"/>
                    </a:cubicBezTo>
                    <a:cubicBezTo>
                      <a:pt x="40" y="2338"/>
                      <a:pt x="40" y="2338"/>
                      <a:pt x="53" y="2351"/>
                    </a:cubicBezTo>
                    <a:lnTo>
                      <a:pt x="13" y="2536"/>
                    </a:lnTo>
                    <a:cubicBezTo>
                      <a:pt x="0" y="2549"/>
                      <a:pt x="0" y="2562"/>
                      <a:pt x="0" y="2575"/>
                    </a:cubicBezTo>
                    <a:cubicBezTo>
                      <a:pt x="357" y="2364"/>
                      <a:pt x="660" y="2087"/>
                      <a:pt x="885" y="1743"/>
                    </a:cubicBezTo>
                    <a:cubicBezTo>
                      <a:pt x="925" y="1704"/>
                      <a:pt x="951" y="1651"/>
                      <a:pt x="991" y="1598"/>
                    </a:cubicBezTo>
                    <a:cubicBezTo>
                      <a:pt x="1268" y="1109"/>
                      <a:pt x="1479" y="594"/>
                      <a:pt x="1611" y="53"/>
                    </a:cubicBezTo>
                    <a:lnTo>
                      <a:pt x="14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574;p59">
                <a:extLst>
                  <a:ext uri="{FF2B5EF4-FFF2-40B4-BE49-F238E27FC236}">
                    <a16:creationId xmlns:a16="http://schemas.microsoft.com/office/drawing/2014/main" id="{706E542B-FCE7-717A-1C79-0257C71292A5}"/>
                  </a:ext>
                </a:extLst>
              </p:cNvPr>
              <p:cNvSpPr/>
              <p:nvPr/>
            </p:nvSpPr>
            <p:spPr>
              <a:xfrm>
                <a:off x="7832393" y="2349163"/>
                <a:ext cx="116285" cy="170977"/>
              </a:xfrm>
              <a:custGeom>
                <a:avLst/>
                <a:gdLst/>
                <a:ahLst/>
                <a:cxnLst/>
                <a:rect l="l" t="t" r="r" b="b"/>
                <a:pathLst>
                  <a:path w="2022" h="2973" extrusionOk="0">
                    <a:moveTo>
                      <a:pt x="186" y="1"/>
                    </a:moveTo>
                    <a:lnTo>
                      <a:pt x="1" y="27"/>
                    </a:lnTo>
                    <a:cubicBezTo>
                      <a:pt x="53" y="582"/>
                      <a:pt x="199" y="1137"/>
                      <a:pt x="436" y="1652"/>
                    </a:cubicBezTo>
                    <a:cubicBezTo>
                      <a:pt x="463" y="1718"/>
                      <a:pt x="489" y="1771"/>
                      <a:pt x="516" y="1823"/>
                    </a:cubicBezTo>
                    <a:cubicBezTo>
                      <a:pt x="674" y="2114"/>
                      <a:pt x="899" y="2378"/>
                      <a:pt x="1150" y="2589"/>
                    </a:cubicBezTo>
                    <a:cubicBezTo>
                      <a:pt x="1414" y="2787"/>
                      <a:pt x="1704" y="2920"/>
                      <a:pt x="2021" y="2972"/>
                    </a:cubicBezTo>
                    <a:cubicBezTo>
                      <a:pt x="2021" y="2920"/>
                      <a:pt x="2021" y="2854"/>
                      <a:pt x="2008" y="2787"/>
                    </a:cubicBezTo>
                    <a:cubicBezTo>
                      <a:pt x="1731" y="2735"/>
                      <a:pt x="1480" y="2603"/>
                      <a:pt x="1268" y="2431"/>
                    </a:cubicBezTo>
                    <a:cubicBezTo>
                      <a:pt x="1044" y="2259"/>
                      <a:pt x="846" y="2035"/>
                      <a:pt x="714" y="1771"/>
                    </a:cubicBezTo>
                    <a:cubicBezTo>
                      <a:pt x="674" y="1718"/>
                      <a:pt x="648" y="1665"/>
                      <a:pt x="621" y="1612"/>
                    </a:cubicBezTo>
                    <a:cubicBezTo>
                      <a:pt x="384" y="1110"/>
                      <a:pt x="238" y="569"/>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575;p59">
                <a:extLst>
                  <a:ext uri="{FF2B5EF4-FFF2-40B4-BE49-F238E27FC236}">
                    <a16:creationId xmlns:a16="http://schemas.microsoft.com/office/drawing/2014/main" id="{95292377-727B-88DA-234A-F3530A4D13AD}"/>
                  </a:ext>
                </a:extLst>
              </p:cNvPr>
              <p:cNvSpPr/>
              <p:nvPr/>
            </p:nvSpPr>
            <p:spPr>
              <a:xfrm>
                <a:off x="7458750" y="2324893"/>
                <a:ext cx="470144" cy="72923"/>
              </a:xfrm>
              <a:custGeom>
                <a:avLst/>
                <a:gdLst/>
                <a:ahLst/>
                <a:cxnLst/>
                <a:rect l="l" t="t" r="r" b="b"/>
                <a:pathLst>
                  <a:path w="8175" h="1268" extrusionOk="0">
                    <a:moveTo>
                      <a:pt x="92" y="0"/>
                    </a:moveTo>
                    <a:lnTo>
                      <a:pt x="0" y="172"/>
                    </a:lnTo>
                    <a:cubicBezTo>
                      <a:pt x="132" y="225"/>
                      <a:pt x="264" y="278"/>
                      <a:pt x="409" y="344"/>
                    </a:cubicBezTo>
                    <a:cubicBezTo>
                      <a:pt x="462" y="357"/>
                      <a:pt x="528" y="383"/>
                      <a:pt x="568" y="410"/>
                    </a:cubicBezTo>
                    <a:cubicBezTo>
                      <a:pt x="1585" y="806"/>
                      <a:pt x="2641" y="1083"/>
                      <a:pt x="3724" y="1202"/>
                    </a:cubicBezTo>
                    <a:lnTo>
                      <a:pt x="3856" y="1215"/>
                    </a:lnTo>
                    <a:cubicBezTo>
                      <a:pt x="4312" y="1250"/>
                      <a:pt x="4771" y="1267"/>
                      <a:pt x="5229" y="1267"/>
                    </a:cubicBezTo>
                    <a:cubicBezTo>
                      <a:pt x="5807" y="1267"/>
                      <a:pt x="6386" y="1240"/>
                      <a:pt x="6960" y="1189"/>
                    </a:cubicBezTo>
                    <a:lnTo>
                      <a:pt x="7158" y="1162"/>
                    </a:lnTo>
                    <a:cubicBezTo>
                      <a:pt x="7541" y="1123"/>
                      <a:pt x="7884" y="1083"/>
                      <a:pt x="8175" y="1030"/>
                    </a:cubicBezTo>
                    <a:cubicBezTo>
                      <a:pt x="8148" y="978"/>
                      <a:pt x="8135" y="912"/>
                      <a:pt x="8122" y="859"/>
                    </a:cubicBezTo>
                    <a:cubicBezTo>
                      <a:pt x="7832" y="898"/>
                      <a:pt x="7475" y="951"/>
                      <a:pt x="7079" y="991"/>
                    </a:cubicBezTo>
                    <a:lnTo>
                      <a:pt x="6894" y="1004"/>
                    </a:lnTo>
                    <a:cubicBezTo>
                      <a:pt x="6355" y="1059"/>
                      <a:pt x="5812" y="1085"/>
                      <a:pt x="5270" y="1085"/>
                    </a:cubicBezTo>
                    <a:cubicBezTo>
                      <a:pt x="4762" y="1085"/>
                      <a:pt x="4255" y="1062"/>
                      <a:pt x="3751" y="1017"/>
                    </a:cubicBezTo>
                    <a:cubicBezTo>
                      <a:pt x="2694" y="885"/>
                      <a:pt x="1664" y="634"/>
                      <a:pt x="674" y="238"/>
                    </a:cubicBezTo>
                    <a:lnTo>
                      <a:pt x="502" y="172"/>
                    </a:lnTo>
                    <a:cubicBezTo>
                      <a:pt x="357" y="106"/>
                      <a:pt x="211" y="53"/>
                      <a:pt x="92" y="0"/>
                    </a:cubicBezTo>
                    <a:close/>
                  </a:path>
                </a:pathLst>
              </a:custGeom>
              <a:solidFill>
                <a:srgbClr val="59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576;p59">
                <a:extLst>
                  <a:ext uri="{FF2B5EF4-FFF2-40B4-BE49-F238E27FC236}">
                    <a16:creationId xmlns:a16="http://schemas.microsoft.com/office/drawing/2014/main" id="{84B00BBF-DD16-D027-5DAA-8C2C556FA310}"/>
                  </a:ext>
                </a:extLst>
              </p:cNvPr>
              <p:cNvSpPr/>
              <p:nvPr/>
            </p:nvSpPr>
            <p:spPr>
              <a:xfrm>
                <a:off x="7219451" y="2542856"/>
                <a:ext cx="436788" cy="1533504"/>
              </a:xfrm>
              <a:custGeom>
                <a:avLst/>
                <a:gdLst/>
                <a:ahLst/>
                <a:cxnLst/>
                <a:rect l="l" t="t" r="r" b="b"/>
                <a:pathLst>
                  <a:path w="7595" h="26665" extrusionOk="0">
                    <a:moveTo>
                      <a:pt x="3184" y="1"/>
                    </a:moveTo>
                    <a:cubicBezTo>
                      <a:pt x="2193" y="3474"/>
                      <a:pt x="1599" y="7951"/>
                      <a:pt x="1480" y="12705"/>
                    </a:cubicBezTo>
                    <a:lnTo>
                      <a:pt x="1427" y="13207"/>
                    </a:lnTo>
                    <a:lnTo>
                      <a:pt x="1414" y="13432"/>
                    </a:lnTo>
                    <a:lnTo>
                      <a:pt x="1" y="26664"/>
                    </a:lnTo>
                    <a:lnTo>
                      <a:pt x="2589" y="26664"/>
                    </a:lnTo>
                    <a:cubicBezTo>
                      <a:pt x="2986" y="25185"/>
                      <a:pt x="3540" y="23191"/>
                      <a:pt x="4055" y="21342"/>
                    </a:cubicBezTo>
                    <a:cubicBezTo>
                      <a:pt x="5429" y="16707"/>
                      <a:pt x="4702" y="13484"/>
                      <a:pt x="4702" y="13484"/>
                    </a:cubicBezTo>
                    <a:cubicBezTo>
                      <a:pt x="5878" y="10011"/>
                      <a:pt x="7383" y="7277"/>
                      <a:pt x="7595" y="2048"/>
                    </a:cubicBezTo>
                    <a:lnTo>
                      <a:pt x="3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577;p59">
                <a:extLst>
                  <a:ext uri="{FF2B5EF4-FFF2-40B4-BE49-F238E27FC236}">
                    <a16:creationId xmlns:a16="http://schemas.microsoft.com/office/drawing/2014/main" id="{F9086D56-766F-F88A-287B-4208100801CF}"/>
                  </a:ext>
                </a:extLst>
              </p:cNvPr>
              <p:cNvSpPr/>
              <p:nvPr/>
            </p:nvSpPr>
            <p:spPr>
              <a:xfrm>
                <a:off x="7221752" y="4028455"/>
                <a:ext cx="160338" cy="12192"/>
              </a:xfrm>
              <a:custGeom>
                <a:avLst/>
                <a:gdLst/>
                <a:ahLst/>
                <a:cxnLst/>
                <a:rect l="l" t="t" r="r" b="b"/>
                <a:pathLst>
                  <a:path w="2788" h="212" extrusionOk="0">
                    <a:moveTo>
                      <a:pt x="2668" y="0"/>
                    </a:moveTo>
                    <a:lnTo>
                      <a:pt x="119" y="40"/>
                    </a:lnTo>
                    <a:cubicBezTo>
                      <a:pt x="1" y="40"/>
                      <a:pt x="1" y="212"/>
                      <a:pt x="119" y="212"/>
                    </a:cubicBezTo>
                    <a:lnTo>
                      <a:pt x="2668" y="185"/>
                    </a:lnTo>
                    <a:cubicBezTo>
                      <a:pt x="2787" y="185"/>
                      <a:pt x="2787" y="0"/>
                      <a:pt x="2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578;p59">
                <a:extLst>
                  <a:ext uri="{FF2B5EF4-FFF2-40B4-BE49-F238E27FC236}">
                    <a16:creationId xmlns:a16="http://schemas.microsoft.com/office/drawing/2014/main" id="{FD7235B8-B7ED-3E84-A992-CCDEB938A70A}"/>
                  </a:ext>
                </a:extLst>
              </p:cNvPr>
              <p:cNvSpPr/>
              <p:nvPr/>
            </p:nvSpPr>
            <p:spPr>
              <a:xfrm>
                <a:off x="7300770" y="3301471"/>
                <a:ext cx="79306" cy="16908"/>
              </a:xfrm>
              <a:custGeom>
                <a:avLst/>
                <a:gdLst/>
                <a:ahLst/>
                <a:cxnLst/>
                <a:rect l="l" t="t" r="r" b="b"/>
                <a:pathLst>
                  <a:path w="1379" h="294" extrusionOk="0">
                    <a:moveTo>
                      <a:pt x="1213" y="1"/>
                    </a:moveTo>
                    <a:cubicBezTo>
                      <a:pt x="1205" y="1"/>
                      <a:pt x="1197" y="1"/>
                      <a:pt x="1189" y="3"/>
                    </a:cubicBezTo>
                    <a:cubicBezTo>
                      <a:pt x="990" y="51"/>
                      <a:pt x="787" y="74"/>
                      <a:pt x="585" y="74"/>
                    </a:cubicBezTo>
                    <a:cubicBezTo>
                      <a:pt x="398" y="74"/>
                      <a:pt x="211" y="54"/>
                      <a:pt x="26" y="16"/>
                    </a:cubicBezTo>
                    <a:lnTo>
                      <a:pt x="0" y="241"/>
                    </a:lnTo>
                    <a:cubicBezTo>
                      <a:pt x="185" y="280"/>
                      <a:pt x="383" y="293"/>
                      <a:pt x="581" y="293"/>
                    </a:cubicBezTo>
                    <a:cubicBezTo>
                      <a:pt x="806" y="293"/>
                      <a:pt x="1030" y="267"/>
                      <a:pt x="1241" y="214"/>
                    </a:cubicBezTo>
                    <a:cubicBezTo>
                      <a:pt x="1378" y="189"/>
                      <a:pt x="1339" y="1"/>
                      <a:pt x="1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579;p59">
                <a:extLst>
                  <a:ext uri="{FF2B5EF4-FFF2-40B4-BE49-F238E27FC236}">
                    <a16:creationId xmlns:a16="http://schemas.microsoft.com/office/drawing/2014/main" id="{C1B16E46-02D9-CD6E-9D77-33C804205008}"/>
                  </a:ext>
                </a:extLst>
              </p:cNvPr>
              <p:cNvSpPr/>
              <p:nvPr/>
            </p:nvSpPr>
            <p:spPr>
              <a:xfrm>
                <a:off x="7345571" y="2725163"/>
                <a:ext cx="275760" cy="1308640"/>
              </a:xfrm>
              <a:custGeom>
                <a:avLst/>
                <a:gdLst/>
                <a:ahLst/>
                <a:cxnLst/>
                <a:rect l="l" t="t" r="r" b="b"/>
                <a:pathLst>
                  <a:path w="4795" h="22755" extrusionOk="0">
                    <a:moveTo>
                      <a:pt x="4702" y="0"/>
                    </a:moveTo>
                    <a:cubicBezTo>
                      <a:pt x="4649" y="0"/>
                      <a:pt x="4609" y="40"/>
                      <a:pt x="4609" y="79"/>
                    </a:cubicBezTo>
                    <a:cubicBezTo>
                      <a:pt x="4240" y="3513"/>
                      <a:pt x="3275" y="6854"/>
                      <a:pt x="1757" y="9945"/>
                    </a:cubicBezTo>
                    <a:cubicBezTo>
                      <a:pt x="1744" y="9958"/>
                      <a:pt x="1744" y="9971"/>
                      <a:pt x="1744" y="9997"/>
                    </a:cubicBezTo>
                    <a:cubicBezTo>
                      <a:pt x="1744" y="10037"/>
                      <a:pt x="1981" y="14818"/>
                      <a:pt x="1242" y="17802"/>
                    </a:cubicBezTo>
                    <a:cubicBezTo>
                      <a:pt x="898" y="19268"/>
                      <a:pt x="410" y="21170"/>
                      <a:pt x="0" y="22755"/>
                    </a:cubicBezTo>
                    <a:lnTo>
                      <a:pt x="185" y="22755"/>
                    </a:lnTo>
                    <a:cubicBezTo>
                      <a:pt x="608" y="21183"/>
                      <a:pt x="1070" y="19295"/>
                      <a:pt x="1427" y="17855"/>
                    </a:cubicBezTo>
                    <a:cubicBezTo>
                      <a:pt x="2140" y="14950"/>
                      <a:pt x="1942" y="10394"/>
                      <a:pt x="1928" y="9997"/>
                    </a:cubicBezTo>
                    <a:cubicBezTo>
                      <a:pt x="3460" y="6894"/>
                      <a:pt x="4424" y="3539"/>
                      <a:pt x="4794" y="93"/>
                    </a:cubicBezTo>
                    <a:cubicBezTo>
                      <a:pt x="4794" y="53"/>
                      <a:pt x="4755" y="0"/>
                      <a:pt x="4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580;p59">
                <a:extLst>
                  <a:ext uri="{FF2B5EF4-FFF2-40B4-BE49-F238E27FC236}">
                    <a16:creationId xmlns:a16="http://schemas.microsoft.com/office/drawing/2014/main" id="{5B6103E3-A86A-2A10-5D9A-EC13C17AF4FA}"/>
                  </a:ext>
                </a:extLst>
              </p:cNvPr>
              <p:cNvSpPr/>
              <p:nvPr/>
            </p:nvSpPr>
            <p:spPr>
              <a:xfrm>
                <a:off x="7670617" y="2554243"/>
                <a:ext cx="345635" cy="1522117"/>
              </a:xfrm>
              <a:custGeom>
                <a:avLst/>
                <a:gdLst/>
                <a:ahLst/>
                <a:cxnLst/>
                <a:rect l="l" t="t" r="r" b="b"/>
                <a:pathLst>
                  <a:path w="6010" h="26467" extrusionOk="0">
                    <a:moveTo>
                      <a:pt x="4874" y="1"/>
                    </a:moveTo>
                    <a:lnTo>
                      <a:pt x="1" y="2616"/>
                    </a:lnTo>
                    <a:cubicBezTo>
                      <a:pt x="80" y="4874"/>
                      <a:pt x="1044" y="13577"/>
                      <a:pt x="1044" y="13577"/>
                    </a:cubicBezTo>
                    <a:cubicBezTo>
                      <a:pt x="1044" y="13577"/>
                      <a:pt x="252" y="15267"/>
                      <a:pt x="991" y="19678"/>
                    </a:cubicBezTo>
                    <a:cubicBezTo>
                      <a:pt x="1401" y="22174"/>
                      <a:pt x="1836" y="24736"/>
                      <a:pt x="2127" y="26466"/>
                    </a:cubicBezTo>
                    <a:lnTo>
                      <a:pt x="4583" y="26466"/>
                    </a:lnTo>
                    <a:lnTo>
                      <a:pt x="4781" y="14013"/>
                    </a:lnTo>
                    <a:cubicBezTo>
                      <a:pt x="4795" y="13749"/>
                      <a:pt x="4808" y="13484"/>
                      <a:pt x="4808" y="13234"/>
                    </a:cubicBezTo>
                    <a:cubicBezTo>
                      <a:pt x="4808" y="13154"/>
                      <a:pt x="4821" y="13075"/>
                      <a:pt x="4821" y="12996"/>
                    </a:cubicBezTo>
                    <a:cubicBezTo>
                      <a:pt x="6010" y="3910"/>
                      <a:pt x="4874" y="1"/>
                      <a:pt x="48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581;p59">
                <a:extLst>
                  <a:ext uri="{FF2B5EF4-FFF2-40B4-BE49-F238E27FC236}">
                    <a16:creationId xmlns:a16="http://schemas.microsoft.com/office/drawing/2014/main" id="{EC62457A-F8CC-ED6F-F687-2C7689832EF9}"/>
                  </a:ext>
                </a:extLst>
              </p:cNvPr>
              <p:cNvSpPr/>
              <p:nvPr/>
            </p:nvSpPr>
            <p:spPr>
              <a:xfrm>
                <a:off x="7685052" y="2719699"/>
                <a:ext cx="131468" cy="1314104"/>
              </a:xfrm>
              <a:custGeom>
                <a:avLst/>
                <a:gdLst/>
                <a:ahLst/>
                <a:cxnLst/>
                <a:rect l="l" t="t" r="r" b="b"/>
                <a:pathLst>
                  <a:path w="2286" h="22850" extrusionOk="0">
                    <a:moveTo>
                      <a:pt x="118" y="0"/>
                    </a:moveTo>
                    <a:cubicBezTo>
                      <a:pt x="110" y="0"/>
                      <a:pt x="102" y="1"/>
                      <a:pt x="93" y="3"/>
                    </a:cubicBezTo>
                    <a:cubicBezTo>
                      <a:pt x="40" y="3"/>
                      <a:pt x="1" y="56"/>
                      <a:pt x="14" y="108"/>
                    </a:cubicBezTo>
                    <a:lnTo>
                      <a:pt x="1268" y="10489"/>
                    </a:lnTo>
                    <a:cubicBezTo>
                      <a:pt x="1202" y="10726"/>
                      <a:pt x="648" y="13051"/>
                      <a:pt x="925" y="14873"/>
                    </a:cubicBezTo>
                    <a:cubicBezTo>
                      <a:pt x="1031" y="15586"/>
                      <a:pt x="1651" y="19865"/>
                      <a:pt x="2100" y="22850"/>
                    </a:cubicBezTo>
                    <a:lnTo>
                      <a:pt x="2285" y="22850"/>
                    </a:lnTo>
                    <a:cubicBezTo>
                      <a:pt x="1849" y="19852"/>
                      <a:pt x="1229" y="15560"/>
                      <a:pt x="1123" y="14834"/>
                    </a:cubicBezTo>
                    <a:cubicBezTo>
                      <a:pt x="846" y="12971"/>
                      <a:pt x="1466" y="10555"/>
                      <a:pt x="1480" y="10528"/>
                    </a:cubicBezTo>
                    <a:cubicBezTo>
                      <a:pt x="1480" y="10515"/>
                      <a:pt x="1480" y="10502"/>
                      <a:pt x="1480" y="10489"/>
                    </a:cubicBezTo>
                    <a:lnTo>
                      <a:pt x="212" y="82"/>
                    </a:lnTo>
                    <a:cubicBezTo>
                      <a:pt x="212" y="36"/>
                      <a:pt x="172" y="0"/>
                      <a:pt x="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582;p59">
                <a:extLst>
                  <a:ext uri="{FF2B5EF4-FFF2-40B4-BE49-F238E27FC236}">
                    <a16:creationId xmlns:a16="http://schemas.microsoft.com/office/drawing/2014/main" id="{57292D42-23B0-02BF-680A-6229013BFD97}"/>
                  </a:ext>
                </a:extLst>
              </p:cNvPr>
              <p:cNvSpPr/>
              <p:nvPr/>
            </p:nvSpPr>
            <p:spPr>
              <a:xfrm>
                <a:off x="7782302" y="4024659"/>
                <a:ext cx="154989" cy="10697"/>
              </a:xfrm>
              <a:custGeom>
                <a:avLst/>
                <a:gdLst/>
                <a:ahLst/>
                <a:cxnLst/>
                <a:rect l="l" t="t" r="r" b="b"/>
                <a:pathLst>
                  <a:path w="2695" h="186" extrusionOk="0">
                    <a:moveTo>
                      <a:pt x="119" y="0"/>
                    </a:moveTo>
                    <a:cubicBezTo>
                      <a:pt x="0" y="0"/>
                      <a:pt x="0" y="185"/>
                      <a:pt x="119" y="185"/>
                    </a:cubicBezTo>
                    <a:lnTo>
                      <a:pt x="2588" y="185"/>
                    </a:lnTo>
                    <a:cubicBezTo>
                      <a:pt x="2694" y="185"/>
                      <a:pt x="2694" y="0"/>
                      <a:pt x="25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583;p59">
                <a:extLst>
                  <a:ext uri="{FF2B5EF4-FFF2-40B4-BE49-F238E27FC236}">
                    <a16:creationId xmlns:a16="http://schemas.microsoft.com/office/drawing/2014/main" id="{94A2FB89-5208-A9A5-B0FD-A3FE5CC58010}"/>
                  </a:ext>
                </a:extLst>
              </p:cNvPr>
              <p:cNvSpPr/>
              <p:nvPr/>
            </p:nvSpPr>
            <p:spPr>
              <a:xfrm>
                <a:off x="7847575" y="3301586"/>
                <a:ext cx="100355" cy="22084"/>
              </a:xfrm>
              <a:custGeom>
                <a:avLst/>
                <a:gdLst/>
                <a:ahLst/>
                <a:cxnLst/>
                <a:rect l="l" t="t" r="r" b="b"/>
                <a:pathLst>
                  <a:path w="1745" h="384" extrusionOk="0">
                    <a:moveTo>
                      <a:pt x="1744" y="1"/>
                    </a:moveTo>
                    <a:cubicBezTo>
                      <a:pt x="1431" y="105"/>
                      <a:pt x="1103" y="156"/>
                      <a:pt x="776" y="156"/>
                    </a:cubicBezTo>
                    <a:cubicBezTo>
                      <a:pt x="565" y="156"/>
                      <a:pt x="353" y="135"/>
                      <a:pt x="146" y="93"/>
                    </a:cubicBezTo>
                    <a:cubicBezTo>
                      <a:pt x="137" y="91"/>
                      <a:pt x="128" y="90"/>
                      <a:pt x="119" y="90"/>
                    </a:cubicBezTo>
                    <a:cubicBezTo>
                      <a:pt x="73" y="90"/>
                      <a:pt x="25" y="118"/>
                      <a:pt x="14" y="173"/>
                    </a:cubicBezTo>
                    <a:cubicBezTo>
                      <a:pt x="1" y="225"/>
                      <a:pt x="40" y="291"/>
                      <a:pt x="93" y="305"/>
                    </a:cubicBezTo>
                    <a:cubicBezTo>
                      <a:pt x="305" y="357"/>
                      <a:pt x="529" y="384"/>
                      <a:pt x="754" y="384"/>
                    </a:cubicBezTo>
                    <a:cubicBezTo>
                      <a:pt x="1084" y="384"/>
                      <a:pt x="1427" y="331"/>
                      <a:pt x="1744" y="239"/>
                    </a:cubicBezTo>
                    <a:lnTo>
                      <a:pt x="1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584;p59">
                <a:extLst>
                  <a:ext uri="{FF2B5EF4-FFF2-40B4-BE49-F238E27FC236}">
                    <a16:creationId xmlns:a16="http://schemas.microsoft.com/office/drawing/2014/main" id="{2CF3B143-CD89-5372-BAA5-BDC802D513ED}"/>
                  </a:ext>
                </a:extLst>
              </p:cNvPr>
              <p:cNvSpPr/>
              <p:nvPr/>
            </p:nvSpPr>
            <p:spPr>
              <a:xfrm>
                <a:off x="7635709" y="2384129"/>
                <a:ext cx="38014" cy="290943"/>
              </a:xfrm>
              <a:custGeom>
                <a:avLst/>
                <a:gdLst/>
                <a:ahLst/>
                <a:cxnLst/>
                <a:rect l="l" t="t" r="r" b="b"/>
                <a:pathLst>
                  <a:path w="661" h="5059" extrusionOk="0">
                    <a:moveTo>
                      <a:pt x="476" y="0"/>
                    </a:moveTo>
                    <a:cubicBezTo>
                      <a:pt x="462" y="132"/>
                      <a:pt x="449" y="291"/>
                      <a:pt x="436" y="463"/>
                    </a:cubicBezTo>
                    <a:cubicBezTo>
                      <a:pt x="436" y="515"/>
                      <a:pt x="423" y="581"/>
                      <a:pt x="423" y="648"/>
                    </a:cubicBezTo>
                    <a:cubicBezTo>
                      <a:pt x="357" y="1440"/>
                      <a:pt x="264" y="2576"/>
                      <a:pt x="145" y="3725"/>
                    </a:cubicBezTo>
                    <a:lnTo>
                      <a:pt x="119" y="3910"/>
                    </a:lnTo>
                    <a:cubicBezTo>
                      <a:pt x="79" y="4253"/>
                      <a:pt x="40" y="4609"/>
                      <a:pt x="0" y="4953"/>
                    </a:cubicBezTo>
                    <a:cubicBezTo>
                      <a:pt x="0" y="5006"/>
                      <a:pt x="40" y="5045"/>
                      <a:pt x="79" y="5058"/>
                    </a:cubicBezTo>
                    <a:cubicBezTo>
                      <a:pt x="132" y="5058"/>
                      <a:pt x="185" y="5019"/>
                      <a:pt x="185" y="4979"/>
                    </a:cubicBezTo>
                    <a:cubicBezTo>
                      <a:pt x="225" y="4623"/>
                      <a:pt x="264" y="4253"/>
                      <a:pt x="304" y="3883"/>
                    </a:cubicBezTo>
                    <a:lnTo>
                      <a:pt x="330" y="3698"/>
                    </a:lnTo>
                    <a:cubicBezTo>
                      <a:pt x="436" y="2562"/>
                      <a:pt x="542" y="1440"/>
                      <a:pt x="608" y="648"/>
                    </a:cubicBezTo>
                    <a:cubicBezTo>
                      <a:pt x="608" y="581"/>
                      <a:pt x="621" y="529"/>
                      <a:pt x="621" y="463"/>
                    </a:cubicBezTo>
                    <a:cubicBezTo>
                      <a:pt x="634" y="291"/>
                      <a:pt x="647" y="132"/>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585;p59">
                <a:extLst>
                  <a:ext uri="{FF2B5EF4-FFF2-40B4-BE49-F238E27FC236}">
                    <a16:creationId xmlns:a16="http://schemas.microsoft.com/office/drawing/2014/main" id="{C43EBCF2-5584-0DC6-D5B1-448AFDD459EB}"/>
                  </a:ext>
                </a:extLst>
              </p:cNvPr>
              <p:cNvSpPr/>
              <p:nvPr/>
            </p:nvSpPr>
            <p:spPr>
              <a:xfrm>
                <a:off x="7606839" y="2383381"/>
                <a:ext cx="72463" cy="225612"/>
              </a:xfrm>
              <a:custGeom>
                <a:avLst/>
                <a:gdLst/>
                <a:ahLst/>
                <a:cxnLst/>
                <a:rect l="l" t="t" r="r" b="b"/>
                <a:pathLst>
                  <a:path w="1260" h="3923" extrusionOk="0">
                    <a:moveTo>
                      <a:pt x="212" y="0"/>
                    </a:moveTo>
                    <a:cubicBezTo>
                      <a:pt x="212" y="119"/>
                      <a:pt x="198" y="278"/>
                      <a:pt x="185" y="436"/>
                    </a:cubicBezTo>
                    <a:cubicBezTo>
                      <a:pt x="185" y="502"/>
                      <a:pt x="172" y="568"/>
                      <a:pt x="172" y="634"/>
                    </a:cubicBezTo>
                    <a:cubicBezTo>
                      <a:pt x="93" y="1664"/>
                      <a:pt x="0" y="3130"/>
                      <a:pt x="0" y="3500"/>
                    </a:cubicBezTo>
                    <a:cubicBezTo>
                      <a:pt x="0" y="3619"/>
                      <a:pt x="53" y="3751"/>
                      <a:pt x="159" y="3817"/>
                    </a:cubicBezTo>
                    <a:cubicBezTo>
                      <a:pt x="251" y="3883"/>
                      <a:pt x="357" y="3909"/>
                      <a:pt x="463" y="3923"/>
                    </a:cubicBezTo>
                    <a:lnTo>
                      <a:pt x="634" y="3923"/>
                    </a:lnTo>
                    <a:cubicBezTo>
                      <a:pt x="687" y="3923"/>
                      <a:pt x="753" y="3909"/>
                      <a:pt x="819" y="3909"/>
                    </a:cubicBezTo>
                    <a:cubicBezTo>
                      <a:pt x="925" y="3883"/>
                      <a:pt x="1044" y="3870"/>
                      <a:pt x="1149" y="3830"/>
                    </a:cubicBezTo>
                    <a:lnTo>
                      <a:pt x="1149" y="3843"/>
                    </a:lnTo>
                    <a:cubicBezTo>
                      <a:pt x="1260" y="3806"/>
                      <a:pt x="1222" y="3656"/>
                      <a:pt x="1121" y="3656"/>
                    </a:cubicBezTo>
                    <a:cubicBezTo>
                      <a:pt x="1113" y="3656"/>
                      <a:pt x="1105" y="3657"/>
                      <a:pt x="1096" y="3658"/>
                    </a:cubicBezTo>
                    <a:cubicBezTo>
                      <a:pt x="1004" y="3685"/>
                      <a:pt x="925" y="3711"/>
                      <a:pt x="832" y="3724"/>
                    </a:cubicBezTo>
                    <a:cubicBezTo>
                      <a:pt x="766" y="3724"/>
                      <a:pt x="700" y="3738"/>
                      <a:pt x="647" y="3738"/>
                    </a:cubicBezTo>
                    <a:cubicBezTo>
                      <a:pt x="613" y="3744"/>
                      <a:pt x="579" y="3748"/>
                      <a:pt x="545" y="3748"/>
                    </a:cubicBezTo>
                    <a:cubicBezTo>
                      <a:pt x="448" y="3748"/>
                      <a:pt x="353" y="3721"/>
                      <a:pt x="264" y="3672"/>
                    </a:cubicBezTo>
                    <a:cubicBezTo>
                      <a:pt x="212" y="3632"/>
                      <a:pt x="172" y="3566"/>
                      <a:pt x="172" y="3500"/>
                    </a:cubicBezTo>
                    <a:cubicBezTo>
                      <a:pt x="172" y="3143"/>
                      <a:pt x="278" y="1677"/>
                      <a:pt x="357" y="647"/>
                    </a:cubicBezTo>
                    <a:cubicBezTo>
                      <a:pt x="357" y="581"/>
                      <a:pt x="370" y="515"/>
                      <a:pt x="370" y="449"/>
                    </a:cubicBezTo>
                    <a:cubicBezTo>
                      <a:pt x="383" y="291"/>
                      <a:pt x="396" y="132"/>
                      <a:pt x="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586;p59">
                <a:extLst>
                  <a:ext uri="{FF2B5EF4-FFF2-40B4-BE49-F238E27FC236}">
                    <a16:creationId xmlns:a16="http://schemas.microsoft.com/office/drawing/2014/main" id="{778FA779-933B-85D8-FB17-B89FB09B45C7}"/>
                  </a:ext>
                </a:extLst>
              </p:cNvPr>
              <p:cNvSpPr/>
              <p:nvPr/>
            </p:nvSpPr>
            <p:spPr>
              <a:xfrm>
                <a:off x="7580280" y="1179354"/>
                <a:ext cx="411639" cy="653480"/>
              </a:xfrm>
              <a:custGeom>
                <a:avLst/>
                <a:gdLst/>
                <a:ahLst/>
                <a:cxnLst/>
                <a:rect l="l" t="t" r="r" b="b"/>
                <a:pathLst>
                  <a:path w="7158" h="7611" extrusionOk="0">
                    <a:moveTo>
                      <a:pt x="3528" y="0"/>
                    </a:moveTo>
                    <a:cubicBezTo>
                      <a:pt x="1660" y="0"/>
                      <a:pt x="177" y="1602"/>
                      <a:pt x="357" y="3490"/>
                    </a:cubicBezTo>
                    <a:cubicBezTo>
                      <a:pt x="449" y="4494"/>
                      <a:pt x="515" y="5736"/>
                      <a:pt x="423" y="6343"/>
                    </a:cubicBezTo>
                    <a:cubicBezTo>
                      <a:pt x="330" y="6951"/>
                      <a:pt x="225" y="7307"/>
                      <a:pt x="0" y="7611"/>
                    </a:cubicBezTo>
                    <a:lnTo>
                      <a:pt x="7158" y="7611"/>
                    </a:lnTo>
                    <a:cubicBezTo>
                      <a:pt x="6247" y="6713"/>
                      <a:pt x="6418" y="5656"/>
                      <a:pt x="6669" y="4256"/>
                    </a:cubicBezTo>
                    <a:cubicBezTo>
                      <a:pt x="6934" y="2711"/>
                      <a:pt x="6722" y="189"/>
                      <a:pt x="3764" y="4"/>
                    </a:cubicBezTo>
                    <a:lnTo>
                      <a:pt x="3685" y="4"/>
                    </a:lnTo>
                    <a:cubicBezTo>
                      <a:pt x="3632" y="1"/>
                      <a:pt x="3580"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587;p59">
                <a:extLst>
                  <a:ext uri="{FF2B5EF4-FFF2-40B4-BE49-F238E27FC236}">
                    <a16:creationId xmlns:a16="http://schemas.microsoft.com/office/drawing/2014/main" id="{B2FB60E9-F204-8F00-6F06-D085B3C02FF9}"/>
                  </a:ext>
                </a:extLst>
              </p:cNvPr>
              <p:cNvSpPr/>
              <p:nvPr/>
            </p:nvSpPr>
            <p:spPr>
              <a:xfrm>
                <a:off x="7475428" y="2308184"/>
                <a:ext cx="429197" cy="136759"/>
              </a:xfrm>
              <a:custGeom>
                <a:avLst/>
                <a:gdLst/>
                <a:ahLst/>
                <a:cxnLst/>
                <a:rect l="l" t="t" r="r" b="b"/>
                <a:pathLst>
                  <a:path w="7463" h="2378" extrusionOk="0">
                    <a:moveTo>
                      <a:pt x="634" y="0"/>
                    </a:moveTo>
                    <a:lnTo>
                      <a:pt x="1" y="1704"/>
                    </a:lnTo>
                    <a:cubicBezTo>
                      <a:pt x="163" y="1754"/>
                      <a:pt x="354" y="1774"/>
                      <a:pt x="557" y="1774"/>
                    </a:cubicBezTo>
                    <a:cubicBezTo>
                      <a:pt x="1432" y="1774"/>
                      <a:pt x="2536" y="1400"/>
                      <a:pt x="2536" y="1400"/>
                    </a:cubicBezTo>
                    <a:cubicBezTo>
                      <a:pt x="3804" y="2060"/>
                      <a:pt x="5468" y="2259"/>
                      <a:pt x="6894" y="2377"/>
                    </a:cubicBezTo>
                    <a:lnTo>
                      <a:pt x="7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588;p59">
                <a:extLst>
                  <a:ext uri="{FF2B5EF4-FFF2-40B4-BE49-F238E27FC236}">
                    <a16:creationId xmlns:a16="http://schemas.microsoft.com/office/drawing/2014/main" id="{2936DB52-B73E-F7F7-F446-6229C23ED5FA}"/>
                  </a:ext>
                </a:extLst>
              </p:cNvPr>
              <p:cNvSpPr/>
              <p:nvPr/>
            </p:nvSpPr>
            <p:spPr>
              <a:xfrm>
                <a:off x="7426085" y="1617003"/>
                <a:ext cx="669186" cy="832515"/>
              </a:xfrm>
              <a:custGeom>
                <a:avLst/>
                <a:gdLst/>
                <a:ahLst/>
                <a:cxnLst/>
                <a:rect l="l" t="t" r="r" b="b"/>
                <a:pathLst>
                  <a:path w="11636" h="14476" extrusionOk="0">
                    <a:moveTo>
                      <a:pt x="7990" y="1"/>
                    </a:moveTo>
                    <a:lnTo>
                      <a:pt x="4543" y="278"/>
                    </a:lnTo>
                    <a:lnTo>
                      <a:pt x="4213" y="305"/>
                    </a:lnTo>
                    <a:cubicBezTo>
                      <a:pt x="3724" y="357"/>
                      <a:pt x="3223" y="344"/>
                      <a:pt x="2892" y="410"/>
                    </a:cubicBezTo>
                    <a:cubicBezTo>
                      <a:pt x="2602" y="476"/>
                      <a:pt x="2430" y="463"/>
                      <a:pt x="2140" y="556"/>
                    </a:cubicBezTo>
                    <a:cubicBezTo>
                      <a:pt x="1466" y="754"/>
                      <a:pt x="1479" y="1665"/>
                      <a:pt x="1268" y="2801"/>
                    </a:cubicBezTo>
                    <a:lnTo>
                      <a:pt x="1255" y="2853"/>
                    </a:lnTo>
                    <a:cubicBezTo>
                      <a:pt x="1255" y="2867"/>
                      <a:pt x="1255" y="2867"/>
                      <a:pt x="1255" y="2880"/>
                    </a:cubicBezTo>
                    <a:cubicBezTo>
                      <a:pt x="1215" y="3065"/>
                      <a:pt x="1176" y="3263"/>
                      <a:pt x="1123" y="3448"/>
                    </a:cubicBezTo>
                    <a:cubicBezTo>
                      <a:pt x="1083" y="3633"/>
                      <a:pt x="1004" y="3870"/>
                      <a:pt x="938" y="4082"/>
                    </a:cubicBezTo>
                    <a:cubicBezTo>
                      <a:pt x="542" y="5323"/>
                      <a:pt x="66" y="5891"/>
                      <a:pt x="145" y="6683"/>
                    </a:cubicBezTo>
                    <a:cubicBezTo>
                      <a:pt x="225" y="7396"/>
                      <a:pt x="951" y="8361"/>
                      <a:pt x="1136" y="8572"/>
                    </a:cubicBezTo>
                    <a:cubicBezTo>
                      <a:pt x="1189" y="8611"/>
                      <a:pt x="1215" y="8638"/>
                      <a:pt x="1215" y="8638"/>
                    </a:cubicBezTo>
                    <a:cubicBezTo>
                      <a:pt x="1215" y="8638"/>
                      <a:pt x="1215" y="8651"/>
                      <a:pt x="1215" y="8651"/>
                    </a:cubicBezTo>
                    <a:cubicBezTo>
                      <a:pt x="1215" y="8678"/>
                      <a:pt x="1202" y="8704"/>
                      <a:pt x="1202" y="8744"/>
                    </a:cubicBezTo>
                    <a:cubicBezTo>
                      <a:pt x="1189" y="8862"/>
                      <a:pt x="1162" y="9008"/>
                      <a:pt x="1136" y="9166"/>
                    </a:cubicBezTo>
                    <a:cubicBezTo>
                      <a:pt x="1083" y="9760"/>
                      <a:pt x="991" y="10302"/>
                      <a:pt x="898" y="10791"/>
                    </a:cubicBezTo>
                    <a:cubicBezTo>
                      <a:pt x="845" y="11055"/>
                      <a:pt x="793" y="11292"/>
                      <a:pt x="740" y="11517"/>
                    </a:cubicBezTo>
                    <a:cubicBezTo>
                      <a:pt x="568" y="12243"/>
                      <a:pt x="317" y="12956"/>
                      <a:pt x="0" y="13617"/>
                    </a:cubicBezTo>
                    <a:cubicBezTo>
                      <a:pt x="1625" y="13604"/>
                      <a:pt x="2615" y="13392"/>
                      <a:pt x="3500" y="12666"/>
                    </a:cubicBezTo>
                    <a:cubicBezTo>
                      <a:pt x="5164" y="14409"/>
                      <a:pt x="9298" y="14475"/>
                      <a:pt x="9298" y="14475"/>
                    </a:cubicBezTo>
                    <a:cubicBezTo>
                      <a:pt x="8875" y="13141"/>
                      <a:pt x="8743" y="10777"/>
                      <a:pt x="8743" y="10777"/>
                    </a:cubicBezTo>
                    <a:cubicBezTo>
                      <a:pt x="8782" y="10540"/>
                      <a:pt x="8796" y="10289"/>
                      <a:pt x="8822" y="10025"/>
                    </a:cubicBezTo>
                    <a:cubicBezTo>
                      <a:pt x="8849" y="9760"/>
                      <a:pt x="8888" y="9496"/>
                      <a:pt x="8954" y="9245"/>
                    </a:cubicBezTo>
                    <a:cubicBezTo>
                      <a:pt x="9350" y="8070"/>
                      <a:pt x="9839" y="7225"/>
                      <a:pt x="10262" y="6023"/>
                    </a:cubicBezTo>
                    <a:lnTo>
                      <a:pt x="10341" y="5785"/>
                    </a:lnTo>
                    <a:cubicBezTo>
                      <a:pt x="10354" y="5732"/>
                      <a:pt x="10380" y="5680"/>
                      <a:pt x="10394" y="5627"/>
                    </a:cubicBezTo>
                    <a:cubicBezTo>
                      <a:pt x="10539" y="5244"/>
                      <a:pt x="10684" y="4874"/>
                      <a:pt x="10843" y="4504"/>
                    </a:cubicBezTo>
                    <a:cubicBezTo>
                      <a:pt x="11529" y="2906"/>
                      <a:pt x="11635" y="1123"/>
                      <a:pt x="9997" y="569"/>
                    </a:cubicBezTo>
                    <a:lnTo>
                      <a:pt x="9641" y="463"/>
                    </a:lnTo>
                    <a:cubicBezTo>
                      <a:pt x="8862" y="212"/>
                      <a:pt x="8215" y="54"/>
                      <a:pt x="8030" y="14"/>
                    </a:cubicBezTo>
                    <a:lnTo>
                      <a:pt x="79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589;p59">
                <a:extLst>
                  <a:ext uri="{FF2B5EF4-FFF2-40B4-BE49-F238E27FC236}">
                    <a16:creationId xmlns:a16="http://schemas.microsoft.com/office/drawing/2014/main" id="{EBD32B4B-B26A-56A5-E467-415FC161C5F6}"/>
                  </a:ext>
                </a:extLst>
              </p:cNvPr>
              <p:cNvSpPr/>
              <p:nvPr/>
            </p:nvSpPr>
            <p:spPr>
              <a:xfrm>
                <a:off x="7468585" y="2237536"/>
                <a:ext cx="68437" cy="66137"/>
              </a:xfrm>
              <a:custGeom>
                <a:avLst/>
                <a:gdLst/>
                <a:ahLst/>
                <a:cxnLst/>
                <a:rect l="l" t="t" r="r" b="b"/>
                <a:pathLst>
                  <a:path w="1190" h="1150" extrusionOk="0">
                    <a:moveTo>
                      <a:pt x="159" y="1"/>
                    </a:moveTo>
                    <a:cubicBezTo>
                      <a:pt x="67" y="238"/>
                      <a:pt x="14" y="476"/>
                      <a:pt x="1" y="740"/>
                    </a:cubicBezTo>
                    <a:cubicBezTo>
                      <a:pt x="463" y="978"/>
                      <a:pt x="846" y="1150"/>
                      <a:pt x="846" y="1150"/>
                    </a:cubicBezTo>
                    <a:lnTo>
                      <a:pt x="1189" y="489"/>
                    </a:lnTo>
                    <a:cubicBezTo>
                      <a:pt x="833" y="357"/>
                      <a:pt x="489" y="185"/>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590;p59">
                <a:extLst>
                  <a:ext uri="{FF2B5EF4-FFF2-40B4-BE49-F238E27FC236}">
                    <a16:creationId xmlns:a16="http://schemas.microsoft.com/office/drawing/2014/main" id="{EEE9B53B-56E7-8847-083C-E6DD2E8FA826}"/>
                  </a:ext>
                </a:extLst>
              </p:cNvPr>
              <p:cNvSpPr/>
              <p:nvPr/>
            </p:nvSpPr>
            <p:spPr>
              <a:xfrm>
                <a:off x="7744288" y="2244379"/>
                <a:ext cx="163386" cy="85862"/>
              </a:xfrm>
              <a:custGeom>
                <a:avLst/>
                <a:gdLst/>
                <a:ahLst/>
                <a:cxnLst/>
                <a:rect l="l" t="t" r="r" b="b"/>
                <a:pathLst>
                  <a:path w="2841" h="1493" extrusionOk="0">
                    <a:moveTo>
                      <a:pt x="2734" y="0"/>
                    </a:moveTo>
                    <a:cubicBezTo>
                      <a:pt x="2734" y="0"/>
                      <a:pt x="1163" y="661"/>
                      <a:pt x="1" y="780"/>
                    </a:cubicBezTo>
                    <a:lnTo>
                      <a:pt x="172" y="1493"/>
                    </a:lnTo>
                    <a:cubicBezTo>
                      <a:pt x="172" y="1493"/>
                      <a:pt x="2074" y="1189"/>
                      <a:pt x="2840" y="648"/>
                    </a:cubicBezTo>
                    <a:lnTo>
                      <a:pt x="2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591;p59">
                <a:extLst>
                  <a:ext uri="{FF2B5EF4-FFF2-40B4-BE49-F238E27FC236}">
                    <a16:creationId xmlns:a16="http://schemas.microsoft.com/office/drawing/2014/main" id="{A20DA1AC-D979-05C7-4F26-B6EC1BFF0CE7}"/>
                  </a:ext>
                </a:extLst>
              </p:cNvPr>
              <p:cNvSpPr/>
              <p:nvPr/>
            </p:nvSpPr>
            <p:spPr>
              <a:xfrm>
                <a:off x="7416193" y="1749161"/>
                <a:ext cx="99550" cy="354779"/>
              </a:xfrm>
              <a:custGeom>
                <a:avLst/>
                <a:gdLst/>
                <a:ahLst/>
                <a:cxnLst/>
                <a:rect l="l" t="t" r="r" b="b"/>
                <a:pathLst>
                  <a:path w="1731" h="6169" extrusionOk="0">
                    <a:moveTo>
                      <a:pt x="1651" y="1"/>
                    </a:moveTo>
                    <a:cubicBezTo>
                      <a:pt x="1598" y="1"/>
                      <a:pt x="1559" y="27"/>
                      <a:pt x="1559" y="80"/>
                    </a:cubicBezTo>
                    <a:cubicBezTo>
                      <a:pt x="1453" y="1361"/>
                      <a:pt x="1044" y="2365"/>
                      <a:pt x="674" y="3236"/>
                    </a:cubicBezTo>
                    <a:cubicBezTo>
                      <a:pt x="555" y="3514"/>
                      <a:pt x="449" y="3791"/>
                      <a:pt x="344" y="4055"/>
                    </a:cubicBezTo>
                    <a:cubicBezTo>
                      <a:pt x="0" y="5032"/>
                      <a:pt x="1004" y="6089"/>
                      <a:pt x="1044" y="6142"/>
                    </a:cubicBezTo>
                    <a:cubicBezTo>
                      <a:pt x="1057" y="6155"/>
                      <a:pt x="1083" y="6168"/>
                      <a:pt x="1110" y="6168"/>
                    </a:cubicBezTo>
                    <a:cubicBezTo>
                      <a:pt x="1189" y="6168"/>
                      <a:pt x="1229" y="6076"/>
                      <a:pt x="1176" y="6023"/>
                    </a:cubicBezTo>
                    <a:cubicBezTo>
                      <a:pt x="1163" y="6010"/>
                      <a:pt x="199" y="4993"/>
                      <a:pt x="516" y="4121"/>
                    </a:cubicBezTo>
                    <a:cubicBezTo>
                      <a:pt x="621" y="3857"/>
                      <a:pt x="727" y="3593"/>
                      <a:pt x="846" y="3302"/>
                    </a:cubicBezTo>
                    <a:cubicBezTo>
                      <a:pt x="1215" y="2404"/>
                      <a:pt x="1625" y="1414"/>
                      <a:pt x="1731" y="93"/>
                    </a:cubicBezTo>
                    <a:cubicBezTo>
                      <a:pt x="1731" y="40"/>
                      <a:pt x="1704"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592;p59">
                <a:extLst>
                  <a:ext uri="{FF2B5EF4-FFF2-40B4-BE49-F238E27FC236}">
                    <a16:creationId xmlns:a16="http://schemas.microsoft.com/office/drawing/2014/main" id="{A9B6564A-3442-554B-69C6-5920F9FB5009}"/>
                  </a:ext>
                </a:extLst>
              </p:cNvPr>
              <p:cNvSpPr/>
              <p:nvPr/>
            </p:nvSpPr>
            <p:spPr>
              <a:xfrm>
                <a:off x="7646348" y="1874475"/>
                <a:ext cx="22084" cy="22084"/>
              </a:xfrm>
              <a:custGeom>
                <a:avLst/>
                <a:gdLst/>
                <a:ahLst/>
                <a:cxnLst/>
                <a:rect l="l" t="t" r="r" b="b"/>
                <a:pathLst>
                  <a:path w="384" h="384" extrusionOk="0">
                    <a:moveTo>
                      <a:pt x="198" y="1"/>
                    </a:moveTo>
                    <a:cubicBezTo>
                      <a:pt x="92" y="1"/>
                      <a:pt x="0" y="93"/>
                      <a:pt x="0" y="199"/>
                    </a:cubicBezTo>
                    <a:cubicBezTo>
                      <a:pt x="0" y="305"/>
                      <a:pt x="92" y="384"/>
                      <a:pt x="198" y="384"/>
                    </a:cubicBezTo>
                    <a:cubicBezTo>
                      <a:pt x="304" y="384"/>
                      <a:pt x="383" y="305"/>
                      <a:pt x="383" y="199"/>
                    </a:cubicBezTo>
                    <a:cubicBezTo>
                      <a:pt x="383" y="93"/>
                      <a:pt x="304" y="1"/>
                      <a:pt x="1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593;p59">
                <a:extLst>
                  <a:ext uri="{FF2B5EF4-FFF2-40B4-BE49-F238E27FC236}">
                    <a16:creationId xmlns:a16="http://schemas.microsoft.com/office/drawing/2014/main" id="{C505EF5D-B5F2-FE76-659C-FA4F9BF2D468}"/>
                  </a:ext>
                </a:extLst>
              </p:cNvPr>
              <p:cNvSpPr/>
              <p:nvPr/>
            </p:nvSpPr>
            <p:spPr>
              <a:xfrm>
                <a:off x="7629613" y="1973220"/>
                <a:ext cx="26627" cy="22314"/>
              </a:xfrm>
              <a:custGeom>
                <a:avLst/>
                <a:gdLst/>
                <a:ahLst/>
                <a:cxnLst/>
                <a:rect l="l" t="t" r="r" b="b"/>
                <a:pathLst>
                  <a:path w="463" h="388" extrusionOk="0">
                    <a:moveTo>
                      <a:pt x="199" y="1"/>
                    </a:moveTo>
                    <a:cubicBezTo>
                      <a:pt x="93" y="1"/>
                      <a:pt x="0" y="80"/>
                      <a:pt x="0" y="199"/>
                    </a:cubicBezTo>
                    <a:cubicBezTo>
                      <a:pt x="0" y="314"/>
                      <a:pt x="96" y="388"/>
                      <a:pt x="194" y="388"/>
                    </a:cubicBezTo>
                    <a:cubicBezTo>
                      <a:pt x="242" y="388"/>
                      <a:pt x="292" y="370"/>
                      <a:pt x="331" y="331"/>
                    </a:cubicBezTo>
                    <a:cubicBezTo>
                      <a:pt x="463" y="212"/>
                      <a:pt x="370"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594;p59">
                <a:extLst>
                  <a:ext uri="{FF2B5EF4-FFF2-40B4-BE49-F238E27FC236}">
                    <a16:creationId xmlns:a16="http://schemas.microsoft.com/office/drawing/2014/main" id="{817CF791-7F64-6CDA-06A5-B436E8A4E671}"/>
                  </a:ext>
                </a:extLst>
              </p:cNvPr>
              <p:cNvSpPr/>
              <p:nvPr/>
            </p:nvSpPr>
            <p:spPr>
              <a:xfrm>
                <a:off x="7619721" y="2073460"/>
                <a:ext cx="25879" cy="22314"/>
              </a:xfrm>
              <a:custGeom>
                <a:avLst/>
                <a:gdLst/>
                <a:ahLst/>
                <a:cxnLst/>
                <a:rect l="l" t="t" r="r" b="b"/>
                <a:pathLst>
                  <a:path w="450" h="388" extrusionOk="0">
                    <a:moveTo>
                      <a:pt x="199" y="1"/>
                    </a:moveTo>
                    <a:cubicBezTo>
                      <a:pt x="93" y="1"/>
                      <a:pt x="1" y="80"/>
                      <a:pt x="1" y="199"/>
                    </a:cubicBezTo>
                    <a:cubicBezTo>
                      <a:pt x="1" y="314"/>
                      <a:pt x="96" y="388"/>
                      <a:pt x="195" y="388"/>
                    </a:cubicBezTo>
                    <a:cubicBezTo>
                      <a:pt x="243" y="388"/>
                      <a:pt x="292" y="370"/>
                      <a:pt x="331" y="331"/>
                    </a:cubicBezTo>
                    <a:cubicBezTo>
                      <a:pt x="450" y="212"/>
                      <a:pt x="371"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595;p59">
                <a:extLst>
                  <a:ext uri="{FF2B5EF4-FFF2-40B4-BE49-F238E27FC236}">
                    <a16:creationId xmlns:a16="http://schemas.microsoft.com/office/drawing/2014/main" id="{B42B92FF-42C4-1490-0A77-63B93D124E45}"/>
                  </a:ext>
                </a:extLst>
              </p:cNvPr>
              <p:cNvSpPr/>
              <p:nvPr/>
            </p:nvSpPr>
            <p:spPr>
              <a:xfrm>
                <a:off x="7615925" y="2176805"/>
                <a:ext cx="25879" cy="22084"/>
              </a:xfrm>
              <a:custGeom>
                <a:avLst/>
                <a:gdLst/>
                <a:ahLst/>
                <a:cxnLst/>
                <a:rect l="l" t="t" r="r" b="b"/>
                <a:pathLst>
                  <a:path w="450" h="384" extrusionOk="0">
                    <a:moveTo>
                      <a:pt x="186" y="0"/>
                    </a:moveTo>
                    <a:cubicBezTo>
                      <a:pt x="80" y="0"/>
                      <a:pt x="1" y="79"/>
                      <a:pt x="1" y="185"/>
                    </a:cubicBezTo>
                    <a:cubicBezTo>
                      <a:pt x="1" y="303"/>
                      <a:pt x="95" y="384"/>
                      <a:pt x="196" y="384"/>
                    </a:cubicBezTo>
                    <a:cubicBezTo>
                      <a:pt x="242" y="384"/>
                      <a:pt x="290" y="367"/>
                      <a:pt x="331" y="330"/>
                    </a:cubicBezTo>
                    <a:cubicBezTo>
                      <a:pt x="450" y="198"/>
                      <a:pt x="357"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596;p59">
                <a:extLst>
                  <a:ext uri="{FF2B5EF4-FFF2-40B4-BE49-F238E27FC236}">
                    <a16:creationId xmlns:a16="http://schemas.microsoft.com/office/drawing/2014/main" id="{5FCDF312-E6C1-E4B9-7B59-4A72BE9B28FD}"/>
                  </a:ext>
                </a:extLst>
              </p:cNvPr>
              <p:cNvSpPr/>
              <p:nvPr/>
            </p:nvSpPr>
            <p:spPr>
              <a:xfrm>
                <a:off x="7615925" y="2283889"/>
                <a:ext cx="22831" cy="22084"/>
              </a:xfrm>
              <a:custGeom>
                <a:avLst/>
                <a:gdLst/>
                <a:ahLst/>
                <a:cxnLst/>
                <a:rect l="l" t="t" r="r" b="b"/>
                <a:pathLst>
                  <a:path w="397" h="384" extrusionOk="0">
                    <a:moveTo>
                      <a:pt x="199" y="0"/>
                    </a:moveTo>
                    <a:cubicBezTo>
                      <a:pt x="93" y="0"/>
                      <a:pt x="1" y="79"/>
                      <a:pt x="1" y="198"/>
                    </a:cubicBezTo>
                    <a:cubicBezTo>
                      <a:pt x="1" y="304"/>
                      <a:pt x="93" y="383"/>
                      <a:pt x="199" y="383"/>
                    </a:cubicBezTo>
                    <a:cubicBezTo>
                      <a:pt x="305" y="383"/>
                      <a:pt x="397" y="304"/>
                      <a:pt x="397" y="198"/>
                    </a:cubicBezTo>
                    <a:cubicBezTo>
                      <a:pt x="397" y="79"/>
                      <a:pt x="305"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597;p59">
                <a:extLst>
                  <a:ext uri="{FF2B5EF4-FFF2-40B4-BE49-F238E27FC236}">
                    <a16:creationId xmlns:a16="http://schemas.microsoft.com/office/drawing/2014/main" id="{F815A241-4901-E6EC-6AC3-C530D6935CD3}"/>
                  </a:ext>
                </a:extLst>
              </p:cNvPr>
              <p:cNvSpPr/>
              <p:nvPr/>
            </p:nvSpPr>
            <p:spPr>
              <a:xfrm>
                <a:off x="7669870" y="1626147"/>
                <a:ext cx="202090" cy="227164"/>
              </a:xfrm>
              <a:custGeom>
                <a:avLst/>
                <a:gdLst/>
                <a:ahLst/>
                <a:cxnLst/>
                <a:rect l="l" t="t" r="r" b="b"/>
                <a:pathLst>
                  <a:path w="3514" h="3950" extrusionOk="0">
                    <a:moveTo>
                      <a:pt x="3513" y="0"/>
                    </a:moveTo>
                    <a:lnTo>
                      <a:pt x="3513" y="0"/>
                    </a:lnTo>
                    <a:cubicBezTo>
                      <a:pt x="3009" y="335"/>
                      <a:pt x="2437" y="432"/>
                      <a:pt x="1940" y="432"/>
                    </a:cubicBezTo>
                    <a:cubicBezTo>
                      <a:pt x="1239" y="432"/>
                      <a:pt x="687" y="238"/>
                      <a:pt x="687" y="238"/>
                    </a:cubicBezTo>
                    <a:cubicBezTo>
                      <a:pt x="357" y="1453"/>
                      <a:pt x="119" y="2694"/>
                      <a:pt x="0" y="3949"/>
                    </a:cubicBezTo>
                    <a:cubicBezTo>
                      <a:pt x="2721" y="1678"/>
                      <a:pt x="3513" y="1"/>
                      <a:pt x="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598;p59">
                <a:extLst>
                  <a:ext uri="{FF2B5EF4-FFF2-40B4-BE49-F238E27FC236}">
                    <a16:creationId xmlns:a16="http://schemas.microsoft.com/office/drawing/2014/main" id="{222026FF-B409-C1C0-7B27-B05DB69EDDD1}"/>
                  </a:ext>
                </a:extLst>
              </p:cNvPr>
              <p:cNvSpPr/>
              <p:nvPr/>
            </p:nvSpPr>
            <p:spPr>
              <a:xfrm>
                <a:off x="7582512" y="1848998"/>
                <a:ext cx="229465" cy="84770"/>
              </a:xfrm>
              <a:custGeom>
                <a:avLst/>
                <a:gdLst/>
                <a:ahLst/>
                <a:cxnLst/>
                <a:rect l="l" t="t" r="r" b="b"/>
                <a:pathLst>
                  <a:path w="3990" h="1474" extrusionOk="0">
                    <a:moveTo>
                      <a:pt x="3900" y="0"/>
                    </a:moveTo>
                    <a:cubicBezTo>
                      <a:pt x="3886" y="0"/>
                      <a:pt x="3871" y="3"/>
                      <a:pt x="3857" y="8"/>
                    </a:cubicBezTo>
                    <a:cubicBezTo>
                      <a:pt x="3844" y="21"/>
                      <a:pt x="1995" y="1329"/>
                      <a:pt x="1136" y="1329"/>
                    </a:cubicBezTo>
                    <a:cubicBezTo>
                      <a:pt x="331" y="1329"/>
                      <a:pt x="146" y="431"/>
                      <a:pt x="146" y="431"/>
                    </a:cubicBezTo>
                    <a:cubicBezTo>
                      <a:pt x="135" y="391"/>
                      <a:pt x="106" y="373"/>
                      <a:pt x="77" y="373"/>
                    </a:cubicBezTo>
                    <a:cubicBezTo>
                      <a:pt x="39" y="373"/>
                      <a:pt x="1" y="404"/>
                      <a:pt x="1" y="457"/>
                    </a:cubicBezTo>
                    <a:cubicBezTo>
                      <a:pt x="1" y="470"/>
                      <a:pt x="212" y="1474"/>
                      <a:pt x="1136" y="1474"/>
                    </a:cubicBezTo>
                    <a:cubicBezTo>
                      <a:pt x="2034" y="1474"/>
                      <a:pt x="3870" y="193"/>
                      <a:pt x="3949" y="140"/>
                    </a:cubicBezTo>
                    <a:cubicBezTo>
                      <a:pt x="3976" y="114"/>
                      <a:pt x="3989" y="61"/>
                      <a:pt x="3963" y="34"/>
                    </a:cubicBezTo>
                    <a:cubicBezTo>
                      <a:pt x="3946" y="9"/>
                      <a:pt x="3924" y="0"/>
                      <a:pt x="3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599;p59">
                <a:extLst>
                  <a:ext uri="{FF2B5EF4-FFF2-40B4-BE49-F238E27FC236}">
                    <a16:creationId xmlns:a16="http://schemas.microsoft.com/office/drawing/2014/main" id="{DBE44A90-C866-F4B0-D19E-516A236D68DB}"/>
                  </a:ext>
                </a:extLst>
              </p:cNvPr>
              <p:cNvSpPr/>
              <p:nvPr/>
            </p:nvSpPr>
            <p:spPr>
              <a:xfrm>
                <a:off x="7705296" y="1626147"/>
                <a:ext cx="166664" cy="84195"/>
              </a:xfrm>
              <a:custGeom>
                <a:avLst/>
                <a:gdLst/>
                <a:ahLst/>
                <a:cxnLst/>
                <a:rect l="l" t="t" r="r" b="b"/>
                <a:pathLst>
                  <a:path w="2898" h="1464" extrusionOk="0">
                    <a:moveTo>
                      <a:pt x="2897" y="0"/>
                    </a:moveTo>
                    <a:lnTo>
                      <a:pt x="84" y="119"/>
                    </a:lnTo>
                    <a:lnTo>
                      <a:pt x="45" y="581"/>
                    </a:lnTo>
                    <a:cubicBezTo>
                      <a:pt x="1" y="1164"/>
                      <a:pt x="258" y="1464"/>
                      <a:pt x="702" y="1464"/>
                    </a:cubicBezTo>
                    <a:cubicBezTo>
                      <a:pt x="921" y="1464"/>
                      <a:pt x="1187" y="1390"/>
                      <a:pt x="1484" y="1242"/>
                    </a:cubicBezTo>
                    <a:cubicBezTo>
                      <a:pt x="2197" y="872"/>
                      <a:pt x="2792" y="330"/>
                      <a:pt x="289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600;p59">
                <a:extLst>
                  <a:ext uri="{FF2B5EF4-FFF2-40B4-BE49-F238E27FC236}">
                    <a16:creationId xmlns:a16="http://schemas.microsoft.com/office/drawing/2014/main" id="{F413C039-0981-600E-005D-B9EFA54CD68E}"/>
                  </a:ext>
                </a:extLst>
              </p:cNvPr>
              <p:cNvSpPr/>
              <p:nvPr/>
            </p:nvSpPr>
            <p:spPr>
              <a:xfrm>
                <a:off x="7492164" y="2105148"/>
                <a:ext cx="292438" cy="38244"/>
              </a:xfrm>
              <a:custGeom>
                <a:avLst/>
                <a:gdLst/>
                <a:ahLst/>
                <a:cxnLst/>
                <a:rect l="l" t="t" r="r" b="b"/>
                <a:pathLst>
                  <a:path w="5085" h="665" extrusionOk="0">
                    <a:moveTo>
                      <a:pt x="2904" y="1"/>
                    </a:moveTo>
                    <a:cubicBezTo>
                      <a:pt x="2614" y="1"/>
                      <a:pt x="2323" y="28"/>
                      <a:pt x="2034" y="84"/>
                    </a:cubicBezTo>
                    <a:cubicBezTo>
                      <a:pt x="1697" y="157"/>
                      <a:pt x="1357" y="193"/>
                      <a:pt x="1017" y="193"/>
                    </a:cubicBezTo>
                    <a:cubicBezTo>
                      <a:pt x="677" y="193"/>
                      <a:pt x="337" y="157"/>
                      <a:pt x="0" y="84"/>
                    </a:cubicBezTo>
                    <a:lnTo>
                      <a:pt x="0" y="84"/>
                    </a:lnTo>
                    <a:cubicBezTo>
                      <a:pt x="40" y="123"/>
                      <a:pt x="66" y="150"/>
                      <a:pt x="66" y="150"/>
                    </a:cubicBezTo>
                    <a:lnTo>
                      <a:pt x="66" y="163"/>
                    </a:lnTo>
                    <a:cubicBezTo>
                      <a:pt x="53" y="190"/>
                      <a:pt x="53" y="216"/>
                      <a:pt x="53" y="256"/>
                    </a:cubicBezTo>
                    <a:cubicBezTo>
                      <a:pt x="366" y="317"/>
                      <a:pt x="681" y="347"/>
                      <a:pt x="996" y="347"/>
                    </a:cubicBezTo>
                    <a:cubicBezTo>
                      <a:pt x="1359" y="347"/>
                      <a:pt x="1720" y="307"/>
                      <a:pt x="2074" y="229"/>
                    </a:cubicBezTo>
                    <a:cubicBezTo>
                      <a:pt x="2338" y="183"/>
                      <a:pt x="2606" y="159"/>
                      <a:pt x="2873" y="159"/>
                    </a:cubicBezTo>
                    <a:cubicBezTo>
                      <a:pt x="3593" y="159"/>
                      <a:pt x="4311" y="328"/>
                      <a:pt x="4966" y="665"/>
                    </a:cubicBezTo>
                    <a:lnTo>
                      <a:pt x="5005" y="665"/>
                    </a:lnTo>
                    <a:cubicBezTo>
                      <a:pt x="5032" y="665"/>
                      <a:pt x="5058" y="652"/>
                      <a:pt x="5071" y="625"/>
                    </a:cubicBezTo>
                    <a:cubicBezTo>
                      <a:pt x="5085" y="586"/>
                      <a:pt x="5071" y="546"/>
                      <a:pt x="5032" y="533"/>
                    </a:cubicBezTo>
                    <a:cubicBezTo>
                      <a:pt x="4376" y="181"/>
                      <a:pt x="3646" y="1"/>
                      <a:pt x="2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601;p59">
                <a:extLst>
                  <a:ext uri="{FF2B5EF4-FFF2-40B4-BE49-F238E27FC236}">
                    <a16:creationId xmlns:a16="http://schemas.microsoft.com/office/drawing/2014/main" id="{C25080F9-3B08-2181-487E-2A2FCB60DEE5}"/>
                  </a:ext>
                </a:extLst>
              </p:cNvPr>
              <p:cNvSpPr/>
              <p:nvPr/>
            </p:nvSpPr>
            <p:spPr>
              <a:xfrm>
                <a:off x="7602295" y="1301043"/>
                <a:ext cx="50896" cy="109211"/>
              </a:xfrm>
              <a:custGeom>
                <a:avLst/>
                <a:gdLst/>
                <a:ahLst/>
                <a:cxnLst/>
                <a:rect l="l" t="t" r="r" b="b"/>
                <a:pathLst>
                  <a:path w="885" h="1899" extrusionOk="0">
                    <a:moveTo>
                      <a:pt x="396" y="1"/>
                    </a:moveTo>
                    <a:cubicBezTo>
                      <a:pt x="396" y="1"/>
                      <a:pt x="0" y="1559"/>
                      <a:pt x="251" y="1823"/>
                    </a:cubicBezTo>
                    <a:cubicBezTo>
                      <a:pt x="299" y="1877"/>
                      <a:pt x="353" y="1898"/>
                      <a:pt x="407" y="1898"/>
                    </a:cubicBezTo>
                    <a:cubicBezTo>
                      <a:pt x="635" y="1898"/>
                      <a:pt x="885" y="1520"/>
                      <a:pt x="885" y="1520"/>
                    </a:cubicBezTo>
                    <a:cubicBezTo>
                      <a:pt x="885" y="1520"/>
                      <a:pt x="700" y="54"/>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602;p59">
                <a:extLst>
                  <a:ext uri="{FF2B5EF4-FFF2-40B4-BE49-F238E27FC236}">
                    <a16:creationId xmlns:a16="http://schemas.microsoft.com/office/drawing/2014/main" id="{D2DAFBA3-C4F4-2F05-D889-DA4CCDD94F71}"/>
                  </a:ext>
                </a:extLst>
              </p:cNvPr>
              <p:cNvSpPr/>
              <p:nvPr/>
            </p:nvSpPr>
            <p:spPr>
              <a:xfrm>
                <a:off x="7709379" y="1521306"/>
                <a:ext cx="161833" cy="144580"/>
              </a:xfrm>
              <a:custGeom>
                <a:avLst/>
                <a:gdLst/>
                <a:ahLst/>
                <a:cxnLst/>
                <a:rect l="l" t="t" r="r" b="b"/>
                <a:pathLst>
                  <a:path w="2814" h="2514" extrusionOk="0">
                    <a:moveTo>
                      <a:pt x="2562" y="1"/>
                    </a:moveTo>
                    <a:cubicBezTo>
                      <a:pt x="2430" y="80"/>
                      <a:pt x="2298" y="159"/>
                      <a:pt x="2153" y="225"/>
                    </a:cubicBezTo>
                    <a:lnTo>
                      <a:pt x="1994" y="291"/>
                    </a:lnTo>
                    <a:cubicBezTo>
                      <a:pt x="1512" y="496"/>
                      <a:pt x="811" y="734"/>
                      <a:pt x="180" y="734"/>
                    </a:cubicBezTo>
                    <a:cubicBezTo>
                      <a:pt x="119" y="734"/>
                      <a:pt x="59" y="732"/>
                      <a:pt x="0" y="727"/>
                    </a:cubicBezTo>
                    <a:lnTo>
                      <a:pt x="0" y="2061"/>
                    </a:lnTo>
                    <a:cubicBezTo>
                      <a:pt x="0" y="2061"/>
                      <a:pt x="278" y="2514"/>
                      <a:pt x="997" y="2514"/>
                    </a:cubicBezTo>
                    <a:cubicBezTo>
                      <a:pt x="1430" y="2514"/>
                      <a:pt x="2024" y="2350"/>
                      <a:pt x="2813" y="1823"/>
                    </a:cubicBezTo>
                    <a:cubicBezTo>
                      <a:pt x="2417" y="1374"/>
                      <a:pt x="2404" y="516"/>
                      <a:pt x="2562"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603;p59">
                <a:extLst>
                  <a:ext uri="{FF2B5EF4-FFF2-40B4-BE49-F238E27FC236}">
                    <a16:creationId xmlns:a16="http://schemas.microsoft.com/office/drawing/2014/main" id="{4A843FD0-C9D6-20C9-D0DD-7BDD5A27348A}"/>
                  </a:ext>
                </a:extLst>
              </p:cNvPr>
              <p:cNvSpPr/>
              <p:nvPr/>
            </p:nvSpPr>
            <p:spPr>
              <a:xfrm>
                <a:off x="7709379" y="1533498"/>
                <a:ext cx="124624" cy="65331"/>
              </a:xfrm>
              <a:custGeom>
                <a:avLst/>
                <a:gdLst/>
                <a:ahLst/>
                <a:cxnLst/>
                <a:rect l="l" t="t" r="r" b="b"/>
                <a:pathLst>
                  <a:path w="2167" h="1136" extrusionOk="0">
                    <a:moveTo>
                      <a:pt x="2166" y="0"/>
                    </a:moveTo>
                    <a:lnTo>
                      <a:pt x="1994" y="79"/>
                    </a:lnTo>
                    <a:cubicBezTo>
                      <a:pt x="1512" y="284"/>
                      <a:pt x="811" y="522"/>
                      <a:pt x="180" y="522"/>
                    </a:cubicBezTo>
                    <a:cubicBezTo>
                      <a:pt x="119" y="522"/>
                      <a:pt x="59" y="520"/>
                      <a:pt x="0" y="515"/>
                    </a:cubicBezTo>
                    <a:lnTo>
                      <a:pt x="0" y="1136"/>
                    </a:lnTo>
                    <a:cubicBezTo>
                      <a:pt x="581" y="1017"/>
                      <a:pt x="1585" y="700"/>
                      <a:pt x="216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604;p59">
                <a:extLst>
                  <a:ext uri="{FF2B5EF4-FFF2-40B4-BE49-F238E27FC236}">
                    <a16:creationId xmlns:a16="http://schemas.microsoft.com/office/drawing/2014/main" id="{30564435-E069-139A-A375-B67E469455BE}"/>
                  </a:ext>
                </a:extLst>
              </p:cNvPr>
              <p:cNvSpPr/>
              <p:nvPr/>
            </p:nvSpPr>
            <p:spPr>
              <a:xfrm>
                <a:off x="7625817" y="1252792"/>
                <a:ext cx="244590" cy="311934"/>
              </a:xfrm>
              <a:custGeom>
                <a:avLst/>
                <a:gdLst/>
                <a:ahLst/>
                <a:cxnLst/>
                <a:rect l="l" t="t" r="r" b="b"/>
                <a:pathLst>
                  <a:path w="4253" h="5424" extrusionOk="0">
                    <a:moveTo>
                      <a:pt x="2327" y="0"/>
                    </a:moveTo>
                    <a:cubicBezTo>
                      <a:pt x="1806" y="0"/>
                      <a:pt x="1360" y="204"/>
                      <a:pt x="1057" y="298"/>
                    </a:cubicBezTo>
                    <a:cubicBezTo>
                      <a:pt x="410" y="497"/>
                      <a:pt x="14" y="1329"/>
                      <a:pt x="14" y="2504"/>
                    </a:cubicBezTo>
                    <a:cubicBezTo>
                      <a:pt x="0" y="3943"/>
                      <a:pt x="40" y="4670"/>
                      <a:pt x="317" y="4960"/>
                    </a:cubicBezTo>
                    <a:cubicBezTo>
                      <a:pt x="648" y="5302"/>
                      <a:pt x="1098" y="5423"/>
                      <a:pt x="1570" y="5423"/>
                    </a:cubicBezTo>
                    <a:cubicBezTo>
                      <a:pt x="2704" y="5423"/>
                      <a:pt x="3969" y="4724"/>
                      <a:pt x="4015" y="4696"/>
                    </a:cubicBezTo>
                    <a:cubicBezTo>
                      <a:pt x="4042" y="4591"/>
                      <a:pt x="4068" y="4485"/>
                      <a:pt x="4081" y="4379"/>
                    </a:cubicBezTo>
                    <a:cubicBezTo>
                      <a:pt x="4227" y="3574"/>
                      <a:pt x="4253" y="2755"/>
                      <a:pt x="4161" y="1949"/>
                    </a:cubicBezTo>
                    <a:cubicBezTo>
                      <a:pt x="4213" y="1131"/>
                      <a:pt x="3725" y="391"/>
                      <a:pt x="2972" y="114"/>
                    </a:cubicBezTo>
                    <a:cubicBezTo>
                      <a:pt x="2748" y="32"/>
                      <a:pt x="2532" y="0"/>
                      <a:pt x="232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605;p59">
                <a:extLst>
                  <a:ext uri="{FF2B5EF4-FFF2-40B4-BE49-F238E27FC236}">
                    <a16:creationId xmlns:a16="http://schemas.microsoft.com/office/drawing/2014/main" id="{49A49151-55EE-59A6-F048-6B8772B914EC}"/>
                  </a:ext>
                </a:extLst>
              </p:cNvPr>
              <p:cNvSpPr/>
              <p:nvPr/>
            </p:nvSpPr>
            <p:spPr>
              <a:xfrm>
                <a:off x="7654687" y="1445910"/>
                <a:ext cx="91268" cy="32206"/>
              </a:xfrm>
              <a:custGeom>
                <a:avLst/>
                <a:gdLst/>
                <a:ahLst/>
                <a:cxnLst/>
                <a:rect l="l" t="t" r="r" b="b"/>
                <a:pathLst>
                  <a:path w="1587" h="560" extrusionOk="0">
                    <a:moveTo>
                      <a:pt x="1505" y="0"/>
                    </a:moveTo>
                    <a:cubicBezTo>
                      <a:pt x="1492" y="0"/>
                      <a:pt x="1478" y="6"/>
                      <a:pt x="1466" y="18"/>
                    </a:cubicBezTo>
                    <a:cubicBezTo>
                      <a:pt x="1446" y="47"/>
                      <a:pt x="1064" y="447"/>
                      <a:pt x="597" y="447"/>
                    </a:cubicBezTo>
                    <a:cubicBezTo>
                      <a:pt x="439" y="447"/>
                      <a:pt x="272" y="401"/>
                      <a:pt x="106" y="282"/>
                    </a:cubicBezTo>
                    <a:cubicBezTo>
                      <a:pt x="95" y="276"/>
                      <a:pt x="82" y="273"/>
                      <a:pt x="69" y="273"/>
                    </a:cubicBezTo>
                    <a:cubicBezTo>
                      <a:pt x="51" y="273"/>
                      <a:pt x="34" y="279"/>
                      <a:pt x="27" y="295"/>
                    </a:cubicBezTo>
                    <a:cubicBezTo>
                      <a:pt x="0" y="321"/>
                      <a:pt x="14" y="361"/>
                      <a:pt x="40" y="387"/>
                    </a:cubicBezTo>
                    <a:cubicBezTo>
                      <a:pt x="198" y="506"/>
                      <a:pt x="383" y="559"/>
                      <a:pt x="581" y="559"/>
                    </a:cubicBezTo>
                    <a:cubicBezTo>
                      <a:pt x="1110" y="559"/>
                      <a:pt x="1545" y="110"/>
                      <a:pt x="1545" y="110"/>
                    </a:cubicBezTo>
                    <a:cubicBezTo>
                      <a:pt x="1586" y="59"/>
                      <a:pt x="1548" y="0"/>
                      <a:pt x="1505"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606;p59">
                <a:extLst>
                  <a:ext uri="{FF2B5EF4-FFF2-40B4-BE49-F238E27FC236}">
                    <a16:creationId xmlns:a16="http://schemas.microsoft.com/office/drawing/2014/main" id="{B6FCAFAB-792E-F5C1-E7AD-A6EBED6DB5C4}"/>
                  </a:ext>
                </a:extLst>
              </p:cNvPr>
              <p:cNvSpPr/>
              <p:nvPr/>
            </p:nvSpPr>
            <p:spPr>
              <a:xfrm>
                <a:off x="7716223" y="1334514"/>
                <a:ext cx="64584" cy="34966"/>
              </a:xfrm>
              <a:custGeom>
                <a:avLst/>
                <a:gdLst/>
                <a:ahLst/>
                <a:cxnLst/>
                <a:rect l="l" t="t" r="r" b="b"/>
                <a:pathLst>
                  <a:path w="1123" h="608" extrusionOk="0">
                    <a:moveTo>
                      <a:pt x="238" y="0"/>
                    </a:moveTo>
                    <a:cubicBezTo>
                      <a:pt x="238" y="0"/>
                      <a:pt x="0" y="26"/>
                      <a:pt x="92" y="238"/>
                    </a:cubicBezTo>
                    <a:cubicBezTo>
                      <a:pt x="172" y="462"/>
                      <a:pt x="634" y="225"/>
                      <a:pt x="977" y="608"/>
                    </a:cubicBezTo>
                    <a:cubicBezTo>
                      <a:pt x="977" y="608"/>
                      <a:pt x="1123" y="106"/>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607;p59">
                <a:extLst>
                  <a:ext uri="{FF2B5EF4-FFF2-40B4-BE49-F238E27FC236}">
                    <a16:creationId xmlns:a16="http://schemas.microsoft.com/office/drawing/2014/main" id="{9E31CBCF-338D-C3B9-E253-6BBC7935F5C3}"/>
                  </a:ext>
                </a:extLst>
              </p:cNvPr>
              <p:cNvSpPr/>
              <p:nvPr/>
            </p:nvSpPr>
            <p:spPr>
              <a:xfrm>
                <a:off x="7620066" y="1334514"/>
                <a:ext cx="62743" cy="34966"/>
              </a:xfrm>
              <a:custGeom>
                <a:avLst/>
                <a:gdLst/>
                <a:ahLst/>
                <a:cxnLst/>
                <a:rect l="l" t="t" r="r" b="b"/>
                <a:pathLst>
                  <a:path w="1091" h="608" extrusionOk="0">
                    <a:moveTo>
                      <a:pt x="853" y="0"/>
                    </a:moveTo>
                    <a:cubicBezTo>
                      <a:pt x="1" y="103"/>
                      <a:pt x="121" y="585"/>
                      <a:pt x="114" y="607"/>
                    </a:cubicBezTo>
                    <a:lnTo>
                      <a:pt x="114" y="607"/>
                    </a:lnTo>
                    <a:cubicBezTo>
                      <a:pt x="458" y="225"/>
                      <a:pt x="919" y="462"/>
                      <a:pt x="999" y="238"/>
                    </a:cubicBezTo>
                    <a:cubicBezTo>
                      <a:pt x="1091" y="26"/>
                      <a:pt x="853" y="0"/>
                      <a:pt x="853" y="0"/>
                    </a:cubicBezTo>
                    <a:close/>
                    <a:moveTo>
                      <a:pt x="114" y="607"/>
                    </a:moveTo>
                    <a:lnTo>
                      <a:pt x="114" y="607"/>
                    </a:lnTo>
                    <a:cubicBezTo>
                      <a:pt x="114" y="607"/>
                      <a:pt x="114" y="607"/>
                      <a:pt x="114" y="608"/>
                    </a:cubicBezTo>
                    <a:cubicBezTo>
                      <a:pt x="114" y="608"/>
                      <a:pt x="114" y="607"/>
                      <a:pt x="114" y="6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608;p59">
                <a:extLst>
                  <a:ext uri="{FF2B5EF4-FFF2-40B4-BE49-F238E27FC236}">
                    <a16:creationId xmlns:a16="http://schemas.microsoft.com/office/drawing/2014/main" id="{4F08F4C4-8355-7E41-FE57-BF1C47AC27C9}"/>
                  </a:ext>
                </a:extLst>
              </p:cNvPr>
              <p:cNvSpPr/>
              <p:nvPr/>
            </p:nvSpPr>
            <p:spPr>
              <a:xfrm>
                <a:off x="7737444" y="1414970"/>
                <a:ext cx="57050" cy="22084"/>
              </a:xfrm>
              <a:custGeom>
                <a:avLst/>
                <a:gdLst/>
                <a:ahLst/>
                <a:cxnLst/>
                <a:rect l="l" t="t" r="r" b="b"/>
                <a:pathLst>
                  <a:path w="992" h="384" extrusionOk="0">
                    <a:moveTo>
                      <a:pt x="489" y="1"/>
                    </a:moveTo>
                    <a:cubicBezTo>
                      <a:pt x="225" y="1"/>
                      <a:pt x="1" y="80"/>
                      <a:pt x="1" y="186"/>
                    </a:cubicBezTo>
                    <a:cubicBezTo>
                      <a:pt x="1" y="305"/>
                      <a:pt x="225" y="384"/>
                      <a:pt x="489" y="384"/>
                    </a:cubicBezTo>
                    <a:cubicBezTo>
                      <a:pt x="767" y="384"/>
                      <a:pt x="991" y="305"/>
                      <a:pt x="991" y="186"/>
                    </a:cubicBezTo>
                    <a:cubicBezTo>
                      <a:pt x="991" y="80"/>
                      <a:pt x="767" y="1"/>
                      <a:pt x="489"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609;p59">
                <a:extLst>
                  <a:ext uri="{FF2B5EF4-FFF2-40B4-BE49-F238E27FC236}">
                    <a16:creationId xmlns:a16="http://schemas.microsoft.com/office/drawing/2014/main" id="{ED2874DA-F655-A05B-5CC0-24F010CE0F0A}"/>
                  </a:ext>
                </a:extLst>
              </p:cNvPr>
              <p:cNvSpPr/>
              <p:nvPr/>
            </p:nvSpPr>
            <p:spPr>
              <a:xfrm>
                <a:off x="7619721" y="1414222"/>
                <a:ext cx="35771" cy="22831"/>
              </a:xfrm>
              <a:custGeom>
                <a:avLst/>
                <a:gdLst/>
                <a:ahLst/>
                <a:cxnLst/>
                <a:rect l="l" t="t" r="r" b="b"/>
                <a:pathLst>
                  <a:path w="622" h="397" extrusionOk="0">
                    <a:moveTo>
                      <a:pt x="14" y="1"/>
                    </a:moveTo>
                    <a:lnTo>
                      <a:pt x="1" y="397"/>
                    </a:lnTo>
                    <a:lnTo>
                      <a:pt x="120" y="397"/>
                    </a:lnTo>
                    <a:cubicBezTo>
                      <a:pt x="397" y="397"/>
                      <a:pt x="622" y="304"/>
                      <a:pt x="622" y="199"/>
                    </a:cubicBezTo>
                    <a:cubicBezTo>
                      <a:pt x="622" y="93"/>
                      <a:pt x="397" y="1"/>
                      <a:pt x="120"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610;p59">
                <a:extLst>
                  <a:ext uri="{FF2B5EF4-FFF2-40B4-BE49-F238E27FC236}">
                    <a16:creationId xmlns:a16="http://schemas.microsoft.com/office/drawing/2014/main" id="{354F9DE6-F625-0158-AE27-2DD4A1616D86}"/>
                  </a:ext>
                </a:extLst>
              </p:cNvPr>
              <p:cNvSpPr/>
              <p:nvPr/>
            </p:nvSpPr>
            <p:spPr>
              <a:xfrm>
                <a:off x="7733648" y="1380809"/>
                <a:ext cx="17541" cy="31228"/>
              </a:xfrm>
              <a:custGeom>
                <a:avLst/>
                <a:gdLst/>
                <a:ahLst/>
                <a:cxnLst/>
                <a:rect l="l" t="t" r="r" b="b"/>
                <a:pathLst>
                  <a:path w="305" h="543" extrusionOk="0">
                    <a:moveTo>
                      <a:pt x="159" y="1"/>
                    </a:moveTo>
                    <a:cubicBezTo>
                      <a:pt x="80" y="1"/>
                      <a:pt x="1" y="119"/>
                      <a:pt x="1" y="265"/>
                    </a:cubicBezTo>
                    <a:cubicBezTo>
                      <a:pt x="1" y="423"/>
                      <a:pt x="80" y="542"/>
                      <a:pt x="159" y="542"/>
                    </a:cubicBezTo>
                    <a:cubicBezTo>
                      <a:pt x="239" y="542"/>
                      <a:pt x="305" y="423"/>
                      <a:pt x="305" y="265"/>
                    </a:cubicBezTo>
                    <a:cubicBezTo>
                      <a:pt x="305" y="119"/>
                      <a:pt x="23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611;p59">
                <a:extLst>
                  <a:ext uri="{FF2B5EF4-FFF2-40B4-BE49-F238E27FC236}">
                    <a16:creationId xmlns:a16="http://schemas.microsoft.com/office/drawing/2014/main" id="{E98EE302-4901-F665-9A4C-0B71DB681571}"/>
                  </a:ext>
                </a:extLst>
              </p:cNvPr>
              <p:cNvSpPr/>
              <p:nvPr/>
            </p:nvSpPr>
            <p:spPr>
              <a:xfrm>
                <a:off x="7648591" y="1380809"/>
                <a:ext cx="17541" cy="31228"/>
              </a:xfrm>
              <a:custGeom>
                <a:avLst/>
                <a:gdLst/>
                <a:ahLst/>
                <a:cxnLst/>
                <a:rect l="l" t="t" r="r" b="b"/>
                <a:pathLst>
                  <a:path w="305" h="543" extrusionOk="0">
                    <a:moveTo>
                      <a:pt x="159" y="1"/>
                    </a:moveTo>
                    <a:cubicBezTo>
                      <a:pt x="80" y="1"/>
                      <a:pt x="1" y="119"/>
                      <a:pt x="1" y="265"/>
                    </a:cubicBezTo>
                    <a:cubicBezTo>
                      <a:pt x="1" y="423"/>
                      <a:pt x="67" y="542"/>
                      <a:pt x="159" y="542"/>
                    </a:cubicBezTo>
                    <a:cubicBezTo>
                      <a:pt x="238" y="542"/>
                      <a:pt x="304" y="423"/>
                      <a:pt x="304" y="265"/>
                    </a:cubicBezTo>
                    <a:cubicBezTo>
                      <a:pt x="304" y="119"/>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612;p59">
                <a:extLst>
                  <a:ext uri="{FF2B5EF4-FFF2-40B4-BE49-F238E27FC236}">
                    <a16:creationId xmlns:a16="http://schemas.microsoft.com/office/drawing/2014/main" id="{942E71CD-0A80-9959-7EFD-20CE9462CA7C}"/>
                  </a:ext>
                </a:extLst>
              </p:cNvPr>
              <p:cNvSpPr/>
              <p:nvPr/>
            </p:nvSpPr>
            <p:spPr>
              <a:xfrm>
                <a:off x="7672170" y="1383570"/>
                <a:ext cx="28870" cy="45893"/>
              </a:xfrm>
              <a:custGeom>
                <a:avLst/>
                <a:gdLst/>
                <a:ahLst/>
                <a:cxnLst/>
                <a:rect l="l" t="t" r="r" b="b"/>
                <a:pathLst>
                  <a:path w="502" h="798" extrusionOk="0">
                    <a:moveTo>
                      <a:pt x="295" y="1"/>
                    </a:moveTo>
                    <a:cubicBezTo>
                      <a:pt x="272" y="1"/>
                      <a:pt x="248" y="15"/>
                      <a:pt x="238" y="45"/>
                    </a:cubicBezTo>
                    <a:lnTo>
                      <a:pt x="13" y="705"/>
                    </a:lnTo>
                    <a:cubicBezTo>
                      <a:pt x="0" y="719"/>
                      <a:pt x="0" y="732"/>
                      <a:pt x="13" y="745"/>
                    </a:cubicBezTo>
                    <a:cubicBezTo>
                      <a:pt x="13" y="758"/>
                      <a:pt x="40" y="771"/>
                      <a:pt x="53" y="785"/>
                    </a:cubicBezTo>
                    <a:cubicBezTo>
                      <a:pt x="93" y="785"/>
                      <a:pt x="132" y="798"/>
                      <a:pt x="172" y="798"/>
                    </a:cubicBezTo>
                    <a:cubicBezTo>
                      <a:pt x="277" y="785"/>
                      <a:pt x="370" y="758"/>
                      <a:pt x="462" y="719"/>
                    </a:cubicBezTo>
                    <a:cubicBezTo>
                      <a:pt x="489" y="692"/>
                      <a:pt x="502" y="666"/>
                      <a:pt x="489" y="626"/>
                    </a:cubicBezTo>
                    <a:cubicBezTo>
                      <a:pt x="481" y="610"/>
                      <a:pt x="462" y="599"/>
                      <a:pt x="443" y="599"/>
                    </a:cubicBezTo>
                    <a:cubicBezTo>
                      <a:pt x="432" y="599"/>
                      <a:pt x="420" y="603"/>
                      <a:pt x="409" y="613"/>
                    </a:cubicBezTo>
                    <a:cubicBezTo>
                      <a:pt x="330" y="653"/>
                      <a:pt x="238" y="666"/>
                      <a:pt x="159" y="666"/>
                    </a:cubicBezTo>
                    <a:lnTo>
                      <a:pt x="357" y="85"/>
                    </a:lnTo>
                    <a:cubicBezTo>
                      <a:pt x="370" y="45"/>
                      <a:pt x="357" y="19"/>
                      <a:pt x="317" y="5"/>
                    </a:cubicBezTo>
                    <a:cubicBezTo>
                      <a:pt x="310" y="2"/>
                      <a:pt x="303" y="1"/>
                      <a:pt x="29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613;p59">
                <a:extLst>
                  <a:ext uri="{FF2B5EF4-FFF2-40B4-BE49-F238E27FC236}">
                    <a16:creationId xmlns:a16="http://schemas.microsoft.com/office/drawing/2014/main" id="{0672D645-2508-4A0B-A689-17CB1B19E74F}"/>
                  </a:ext>
                </a:extLst>
              </p:cNvPr>
              <p:cNvSpPr/>
              <p:nvPr/>
            </p:nvSpPr>
            <p:spPr>
              <a:xfrm>
                <a:off x="7828597" y="1487145"/>
                <a:ext cx="32723" cy="35024"/>
              </a:xfrm>
              <a:custGeom>
                <a:avLst/>
                <a:gdLst/>
                <a:ahLst/>
                <a:cxnLst/>
                <a:rect l="l" t="t" r="r" b="b"/>
                <a:pathLst>
                  <a:path w="569" h="609" extrusionOk="0">
                    <a:moveTo>
                      <a:pt x="1" y="1"/>
                    </a:moveTo>
                    <a:cubicBezTo>
                      <a:pt x="1" y="14"/>
                      <a:pt x="212" y="476"/>
                      <a:pt x="502" y="608"/>
                    </a:cubicBezTo>
                    <a:cubicBezTo>
                      <a:pt x="529" y="502"/>
                      <a:pt x="542" y="397"/>
                      <a:pt x="568" y="304"/>
                    </a:cubicBezTo>
                    <a:cubicBezTo>
                      <a:pt x="357" y="251"/>
                      <a:pt x="159" y="146"/>
                      <a:pt x="1" y="1"/>
                    </a:cubicBezTo>
                    <a:close/>
                  </a:path>
                </a:pathLst>
              </a:custGeom>
              <a:solidFill>
                <a:srgbClr val="18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614;p59">
                <a:extLst>
                  <a:ext uri="{FF2B5EF4-FFF2-40B4-BE49-F238E27FC236}">
                    <a16:creationId xmlns:a16="http://schemas.microsoft.com/office/drawing/2014/main" id="{C60F1BFD-D6FC-1759-2428-82B14332212B}"/>
                  </a:ext>
                </a:extLst>
              </p:cNvPr>
              <p:cNvSpPr/>
              <p:nvPr/>
            </p:nvSpPr>
            <p:spPr>
              <a:xfrm>
                <a:off x="7843780" y="1403583"/>
                <a:ext cx="78271" cy="101218"/>
              </a:xfrm>
              <a:custGeom>
                <a:avLst/>
                <a:gdLst/>
                <a:ahLst/>
                <a:cxnLst/>
                <a:rect l="l" t="t" r="r" b="b"/>
                <a:pathLst>
                  <a:path w="1361" h="1760" extrusionOk="0">
                    <a:moveTo>
                      <a:pt x="653" y="0"/>
                    </a:moveTo>
                    <a:cubicBezTo>
                      <a:pt x="316" y="0"/>
                      <a:pt x="14" y="410"/>
                      <a:pt x="14" y="410"/>
                    </a:cubicBezTo>
                    <a:lnTo>
                      <a:pt x="1" y="1652"/>
                    </a:lnTo>
                    <a:cubicBezTo>
                      <a:pt x="111" y="1726"/>
                      <a:pt x="220" y="1759"/>
                      <a:pt x="324" y="1759"/>
                    </a:cubicBezTo>
                    <a:cubicBezTo>
                      <a:pt x="918" y="1759"/>
                      <a:pt x="1361" y="690"/>
                      <a:pt x="1057" y="252"/>
                    </a:cubicBezTo>
                    <a:cubicBezTo>
                      <a:pt x="929" y="66"/>
                      <a:pt x="788" y="0"/>
                      <a:pt x="653"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615;p59">
                <a:extLst>
                  <a:ext uri="{FF2B5EF4-FFF2-40B4-BE49-F238E27FC236}">
                    <a16:creationId xmlns:a16="http://schemas.microsoft.com/office/drawing/2014/main" id="{B95F8FA5-E59C-04A7-E84F-0836B40D38E5}"/>
                  </a:ext>
                </a:extLst>
              </p:cNvPr>
              <p:cNvSpPr/>
              <p:nvPr/>
            </p:nvSpPr>
            <p:spPr>
              <a:xfrm>
                <a:off x="7846080" y="1426932"/>
                <a:ext cx="45260" cy="57970"/>
              </a:xfrm>
              <a:custGeom>
                <a:avLst/>
                <a:gdLst/>
                <a:ahLst/>
                <a:cxnLst/>
                <a:rect l="l" t="t" r="r" b="b"/>
                <a:pathLst>
                  <a:path w="787" h="1008" extrusionOk="0">
                    <a:moveTo>
                      <a:pt x="696" y="0"/>
                    </a:moveTo>
                    <a:cubicBezTo>
                      <a:pt x="689" y="0"/>
                      <a:pt x="682" y="2"/>
                      <a:pt x="674" y="4"/>
                    </a:cubicBezTo>
                    <a:cubicBezTo>
                      <a:pt x="304" y="176"/>
                      <a:pt x="40" y="532"/>
                      <a:pt x="0" y="942"/>
                    </a:cubicBezTo>
                    <a:cubicBezTo>
                      <a:pt x="0" y="968"/>
                      <a:pt x="27" y="1008"/>
                      <a:pt x="53" y="1008"/>
                    </a:cubicBezTo>
                    <a:cubicBezTo>
                      <a:pt x="93" y="1008"/>
                      <a:pt x="119" y="982"/>
                      <a:pt x="119" y="955"/>
                    </a:cubicBezTo>
                    <a:cubicBezTo>
                      <a:pt x="159" y="585"/>
                      <a:pt x="397" y="268"/>
                      <a:pt x="727" y="123"/>
                    </a:cubicBezTo>
                    <a:cubicBezTo>
                      <a:pt x="786" y="99"/>
                      <a:pt x="760"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616;p59">
                <a:extLst>
                  <a:ext uri="{FF2B5EF4-FFF2-40B4-BE49-F238E27FC236}">
                    <a16:creationId xmlns:a16="http://schemas.microsoft.com/office/drawing/2014/main" id="{8460DFD3-D0C5-E966-77A6-B9A5A7661CFD}"/>
                  </a:ext>
                </a:extLst>
              </p:cNvPr>
              <p:cNvSpPr/>
              <p:nvPr/>
            </p:nvSpPr>
            <p:spPr>
              <a:xfrm>
                <a:off x="7855972" y="1448096"/>
                <a:ext cx="29675" cy="15585"/>
              </a:xfrm>
              <a:custGeom>
                <a:avLst/>
                <a:gdLst/>
                <a:ahLst/>
                <a:cxnLst/>
                <a:rect l="l" t="t" r="r" b="b"/>
                <a:pathLst>
                  <a:path w="516" h="271" extrusionOk="0">
                    <a:moveTo>
                      <a:pt x="124" y="0"/>
                    </a:moveTo>
                    <a:cubicBezTo>
                      <a:pt x="104" y="0"/>
                      <a:pt x="85" y="2"/>
                      <a:pt x="66" y="6"/>
                    </a:cubicBezTo>
                    <a:cubicBezTo>
                      <a:pt x="26" y="19"/>
                      <a:pt x="0" y="59"/>
                      <a:pt x="13" y="85"/>
                    </a:cubicBezTo>
                    <a:cubicBezTo>
                      <a:pt x="23" y="115"/>
                      <a:pt x="40" y="130"/>
                      <a:pt x="65" y="130"/>
                    </a:cubicBezTo>
                    <a:cubicBezTo>
                      <a:pt x="74" y="130"/>
                      <a:pt x="83" y="128"/>
                      <a:pt x="92" y="125"/>
                    </a:cubicBezTo>
                    <a:cubicBezTo>
                      <a:pt x="105" y="122"/>
                      <a:pt x="119" y="121"/>
                      <a:pt x="132" y="121"/>
                    </a:cubicBezTo>
                    <a:cubicBezTo>
                      <a:pt x="244" y="121"/>
                      <a:pt x="376" y="210"/>
                      <a:pt x="423" y="257"/>
                    </a:cubicBezTo>
                    <a:cubicBezTo>
                      <a:pt x="436" y="257"/>
                      <a:pt x="449" y="270"/>
                      <a:pt x="462" y="270"/>
                    </a:cubicBezTo>
                    <a:cubicBezTo>
                      <a:pt x="475" y="257"/>
                      <a:pt x="489" y="257"/>
                      <a:pt x="489" y="244"/>
                    </a:cubicBezTo>
                    <a:cubicBezTo>
                      <a:pt x="515" y="217"/>
                      <a:pt x="515" y="178"/>
                      <a:pt x="489" y="151"/>
                    </a:cubicBezTo>
                    <a:cubicBezTo>
                      <a:pt x="465" y="139"/>
                      <a:pt x="29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617;p59">
                <a:extLst>
                  <a:ext uri="{FF2B5EF4-FFF2-40B4-BE49-F238E27FC236}">
                    <a16:creationId xmlns:a16="http://schemas.microsoft.com/office/drawing/2014/main" id="{15EF6903-FFD6-7AD2-AAAD-6FF58F388674}"/>
                  </a:ext>
                </a:extLst>
              </p:cNvPr>
              <p:cNvSpPr/>
              <p:nvPr/>
            </p:nvSpPr>
            <p:spPr>
              <a:xfrm>
                <a:off x="7599995" y="1217308"/>
                <a:ext cx="295486" cy="119506"/>
              </a:xfrm>
              <a:custGeom>
                <a:avLst/>
                <a:gdLst/>
                <a:ahLst/>
                <a:cxnLst/>
                <a:rect l="l" t="t" r="r" b="b"/>
                <a:pathLst>
                  <a:path w="5138" h="2078" extrusionOk="0">
                    <a:moveTo>
                      <a:pt x="2552" y="0"/>
                    </a:moveTo>
                    <a:cubicBezTo>
                      <a:pt x="2271" y="0"/>
                      <a:pt x="1976" y="37"/>
                      <a:pt x="1678" y="123"/>
                    </a:cubicBezTo>
                    <a:cubicBezTo>
                      <a:pt x="1097" y="282"/>
                      <a:pt x="608" y="678"/>
                      <a:pt x="331" y="1206"/>
                    </a:cubicBezTo>
                    <a:cubicBezTo>
                      <a:pt x="172" y="1536"/>
                      <a:pt x="0" y="1985"/>
                      <a:pt x="502" y="1998"/>
                    </a:cubicBezTo>
                    <a:cubicBezTo>
                      <a:pt x="523" y="1999"/>
                      <a:pt x="544" y="1999"/>
                      <a:pt x="564" y="1999"/>
                    </a:cubicBezTo>
                    <a:cubicBezTo>
                      <a:pt x="1904" y="1999"/>
                      <a:pt x="2813" y="744"/>
                      <a:pt x="2813" y="744"/>
                    </a:cubicBezTo>
                    <a:cubicBezTo>
                      <a:pt x="2813" y="744"/>
                      <a:pt x="2879" y="2078"/>
                      <a:pt x="3962" y="2078"/>
                    </a:cubicBezTo>
                    <a:cubicBezTo>
                      <a:pt x="5045" y="2078"/>
                      <a:pt x="5138" y="1272"/>
                      <a:pt x="4596" y="731"/>
                    </a:cubicBezTo>
                    <a:cubicBezTo>
                      <a:pt x="4262" y="396"/>
                      <a:pt x="3478" y="0"/>
                      <a:pt x="2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618;p59">
                <a:extLst>
                  <a:ext uri="{FF2B5EF4-FFF2-40B4-BE49-F238E27FC236}">
                    <a16:creationId xmlns:a16="http://schemas.microsoft.com/office/drawing/2014/main" id="{B0E3FC4C-B871-EDB6-5AC6-5037342AFC9C}"/>
                  </a:ext>
                </a:extLst>
              </p:cNvPr>
              <p:cNvSpPr/>
              <p:nvPr/>
            </p:nvSpPr>
            <p:spPr>
              <a:xfrm>
                <a:off x="7812667" y="1301043"/>
                <a:ext cx="76546" cy="132273"/>
              </a:xfrm>
              <a:custGeom>
                <a:avLst/>
                <a:gdLst/>
                <a:ahLst/>
                <a:cxnLst/>
                <a:rect l="l" t="t" r="r" b="b"/>
                <a:pathLst>
                  <a:path w="1331" h="2300" extrusionOk="0">
                    <a:moveTo>
                      <a:pt x="1136" y="1"/>
                    </a:moveTo>
                    <a:lnTo>
                      <a:pt x="383" y="371"/>
                    </a:lnTo>
                    <a:cubicBezTo>
                      <a:pt x="383" y="371"/>
                      <a:pt x="0" y="2022"/>
                      <a:pt x="476" y="2272"/>
                    </a:cubicBezTo>
                    <a:cubicBezTo>
                      <a:pt x="512" y="2291"/>
                      <a:pt x="547" y="2300"/>
                      <a:pt x="582" y="2300"/>
                    </a:cubicBezTo>
                    <a:cubicBezTo>
                      <a:pt x="998" y="2300"/>
                      <a:pt x="1331" y="106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619;p59">
                <a:extLst>
                  <a:ext uri="{FF2B5EF4-FFF2-40B4-BE49-F238E27FC236}">
                    <a16:creationId xmlns:a16="http://schemas.microsoft.com/office/drawing/2014/main" id="{4CEFD570-8719-1D9B-0F41-698B9D8B7A23}"/>
                  </a:ext>
                </a:extLst>
              </p:cNvPr>
              <p:cNvSpPr/>
              <p:nvPr/>
            </p:nvSpPr>
            <p:spPr>
              <a:xfrm>
                <a:off x="7884037" y="1876603"/>
                <a:ext cx="49459" cy="23752"/>
              </a:xfrm>
              <a:custGeom>
                <a:avLst/>
                <a:gdLst/>
                <a:ahLst/>
                <a:cxnLst/>
                <a:rect l="l" t="t" r="r" b="b"/>
                <a:pathLst>
                  <a:path w="860" h="413" extrusionOk="0">
                    <a:moveTo>
                      <a:pt x="98" y="0"/>
                    </a:moveTo>
                    <a:cubicBezTo>
                      <a:pt x="62" y="0"/>
                      <a:pt x="25" y="24"/>
                      <a:pt x="14" y="56"/>
                    </a:cubicBezTo>
                    <a:cubicBezTo>
                      <a:pt x="1" y="109"/>
                      <a:pt x="14" y="162"/>
                      <a:pt x="67" y="175"/>
                    </a:cubicBezTo>
                    <a:lnTo>
                      <a:pt x="740" y="413"/>
                    </a:lnTo>
                    <a:lnTo>
                      <a:pt x="767" y="413"/>
                    </a:lnTo>
                    <a:cubicBezTo>
                      <a:pt x="806" y="413"/>
                      <a:pt x="833" y="386"/>
                      <a:pt x="846" y="360"/>
                    </a:cubicBezTo>
                    <a:cubicBezTo>
                      <a:pt x="859" y="307"/>
                      <a:pt x="846" y="254"/>
                      <a:pt x="793" y="241"/>
                    </a:cubicBezTo>
                    <a:lnTo>
                      <a:pt x="120" y="3"/>
                    </a:lnTo>
                    <a:cubicBezTo>
                      <a:pt x="113" y="1"/>
                      <a:pt x="10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620;p59">
                <a:extLst>
                  <a:ext uri="{FF2B5EF4-FFF2-40B4-BE49-F238E27FC236}">
                    <a16:creationId xmlns:a16="http://schemas.microsoft.com/office/drawing/2014/main" id="{F3E4EB26-7846-C060-38E0-9F9A59AFDB43}"/>
                  </a:ext>
                </a:extLst>
              </p:cNvPr>
              <p:cNvSpPr/>
              <p:nvPr/>
            </p:nvSpPr>
            <p:spPr>
              <a:xfrm>
                <a:off x="7950116" y="2566435"/>
                <a:ext cx="183859" cy="318548"/>
              </a:xfrm>
              <a:custGeom>
                <a:avLst/>
                <a:gdLst/>
                <a:ahLst/>
                <a:cxnLst/>
                <a:rect l="l" t="t" r="r" b="b"/>
                <a:pathLst>
                  <a:path w="3197" h="5539" extrusionOk="0">
                    <a:moveTo>
                      <a:pt x="1926" y="1"/>
                    </a:moveTo>
                    <a:cubicBezTo>
                      <a:pt x="1817" y="1"/>
                      <a:pt x="1710" y="13"/>
                      <a:pt x="1612" y="40"/>
                    </a:cubicBezTo>
                    <a:cubicBezTo>
                      <a:pt x="1427" y="79"/>
                      <a:pt x="1282" y="383"/>
                      <a:pt x="1110" y="555"/>
                    </a:cubicBezTo>
                    <a:cubicBezTo>
                      <a:pt x="846" y="832"/>
                      <a:pt x="635" y="1149"/>
                      <a:pt x="503" y="1492"/>
                    </a:cubicBezTo>
                    <a:cubicBezTo>
                      <a:pt x="357" y="1915"/>
                      <a:pt x="1" y="3170"/>
                      <a:pt x="172" y="3500"/>
                    </a:cubicBezTo>
                    <a:cubicBezTo>
                      <a:pt x="193" y="3541"/>
                      <a:pt x="217" y="3559"/>
                      <a:pt x="245" y="3559"/>
                    </a:cubicBezTo>
                    <a:cubicBezTo>
                      <a:pt x="431" y="3559"/>
                      <a:pt x="752" y="2733"/>
                      <a:pt x="833" y="2549"/>
                    </a:cubicBezTo>
                    <a:cubicBezTo>
                      <a:pt x="872" y="2417"/>
                      <a:pt x="952" y="2298"/>
                      <a:pt x="1044" y="2219"/>
                    </a:cubicBezTo>
                    <a:lnTo>
                      <a:pt x="1044" y="2219"/>
                    </a:lnTo>
                    <a:cubicBezTo>
                      <a:pt x="1044" y="2219"/>
                      <a:pt x="331" y="4728"/>
                      <a:pt x="503" y="4966"/>
                    </a:cubicBezTo>
                    <a:cubicBezTo>
                      <a:pt x="516" y="4984"/>
                      <a:pt x="532" y="4993"/>
                      <a:pt x="549" y="4993"/>
                    </a:cubicBezTo>
                    <a:cubicBezTo>
                      <a:pt x="756" y="4993"/>
                      <a:pt x="1227" y="3790"/>
                      <a:pt x="1361" y="3473"/>
                    </a:cubicBezTo>
                    <a:lnTo>
                      <a:pt x="1361" y="3473"/>
                    </a:lnTo>
                    <a:cubicBezTo>
                      <a:pt x="1361" y="3474"/>
                      <a:pt x="925" y="5401"/>
                      <a:pt x="1084" y="5520"/>
                    </a:cubicBezTo>
                    <a:cubicBezTo>
                      <a:pt x="1100" y="5533"/>
                      <a:pt x="1117" y="5539"/>
                      <a:pt x="1134" y="5539"/>
                    </a:cubicBezTo>
                    <a:cubicBezTo>
                      <a:pt x="1443" y="5539"/>
                      <a:pt x="1929" y="3646"/>
                      <a:pt x="1929" y="3645"/>
                    </a:cubicBezTo>
                    <a:lnTo>
                      <a:pt x="1929" y="3645"/>
                    </a:lnTo>
                    <a:cubicBezTo>
                      <a:pt x="1929" y="3646"/>
                      <a:pt x="1652" y="5269"/>
                      <a:pt x="1916" y="5309"/>
                    </a:cubicBezTo>
                    <a:cubicBezTo>
                      <a:pt x="1919" y="5309"/>
                      <a:pt x="1922" y="5310"/>
                      <a:pt x="1925" y="5310"/>
                    </a:cubicBezTo>
                    <a:cubicBezTo>
                      <a:pt x="2200" y="5310"/>
                      <a:pt x="2510" y="3606"/>
                      <a:pt x="2510" y="3605"/>
                    </a:cubicBezTo>
                    <a:lnTo>
                      <a:pt x="2510" y="3605"/>
                    </a:lnTo>
                    <a:cubicBezTo>
                      <a:pt x="2510" y="3606"/>
                      <a:pt x="2470" y="4688"/>
                      <a:pt x="2695" y="4834"/>
                    </a:cubicBezTo>
                    <a:cubicBezTo>
                      <a:pt x="2701" y="4837"/>
                      <a:pt x="2707" y="4839"/>
                      <a:pt x="2713" y="4839"/>
                    </a:cubicBezTo>
                    <a:cubicBezTo>
                      <a:pt x="2919" y="4839"/>
                      <a:pt x="3144" y="2671"/>
                      <a:pt x="3144" y="2324"/>
                    </a:cubicBezTo>
                    <a:cubicBezTo>
                      <a:pt x="3131" y="1968"/>
                      <a:pt x="3197" y="1004"/>
                      <a:pt x="3117" y="555"/>
                    </a:cubicBezTo>
                    <a:cubicBezTo>
                      <a:pt x="3063" y="291"/>
                      <a:pt x="2461" y="1"/>
                      <a:pt x="1926"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621;p59">
                <a:extLst>
                  <a:ext uri="{FF2B5EF4-FFF2-40B4-BE49-F238E27FC236}">
                    <a16:creationId xmlns:a16="http://schemas.microsoft.com/office/drawing/2014/main" id="{1C87A64E-E895-04BC-498E-0B6435C3DD60}"/>
                  </a:ext>
                </a:extLst>
              </p:cNvPr>
              <p:cNvSpPr/>
              <p:nvPr/>
            </p:nvSpPr>
            <p:spPr>
              <a:xfrm>
                <a:off x="7887832" y="1710456"/>
                <a:ext cx="349431" cy="919815"/>
              </a:xfrm>
              <a:custGeom>
                <a:avLst/>
                <a:gdLst/>
                <a:ahLst/>
                <a:cxnLst/>
                <a:rect l="l" t="t" r="r" b="b"/>
                <a:pathLst>
                  <a:path w="6076" h="15994" extrusionOk="0">
                    <a:moveTo>
                      <a:pt x="3091" y="0"/>
                    </a:moveTo>
                    <a:lnTo>
                      <a:pt x="1" y="1677"/>
                    </a:lnTo>
                    <a:lnTo>
                      <a:pt x="437" y="2509"/>
                    </a:lnTo>
                    <a:lnTo>
                      <a:pt x="872" y="3355"/>
                    </a:lnTo>
                    <a:cubicBezTo>
                      <a:pt x="1018" y="3632"/>
                      <a:pt x="1163" y="3923"/>
                      <a:pt x="1308" y="4200"/>
                    </a:cubicBezTo>
                    <a:cubicBezTo>
                      <a:pt x="1440" y="4477"/>
                      <a:pt x="1586" y="4755"/>
                      <a:pt x="1731" y="5045"/>
                    </a:cubicBezTo>
                    <a:cubicBezTo>
                      <a:pt x="1863" y="5322"/>
                      <a:pt x="1995" y="5600"/>
                      <a:pt x="2127" y="5877"/>
                    </a:cubicBezTo>
                    <a:cubicBezTo>
                      <a:pt x="2259" y="6154"/>
                      <a:pt x="2391" y="6432"/>
                      <a:pt x="2497" y="6709"/>
                    </a:cubicBezTo>
                    <a:cubicBezTo>
                      <a:pt x="2563" y="6841"/>
                      <a:pt x="2616" y="6973"/>
                      <a:pt x="2668" y="7105"/>
                    </a:cubicBezTo>
                    <a:cubicBezTo>
                      <a:pt x="2721" y="7224"/>
                      <a:pt x="2761" y="7356"/>
                      <a:pt x="2801" y="7462"/>
                    </a:cubicBezTo>
                    <a:cubicBezTo>
                      <a:pt x="2814" y="7515"/>
                      <a:pt x="2840" y="7568"/>
                      <a:pt x="2840" y="7607"/>
                    </a:cubicBezTo>
                    <a:cubicBezTo>
                      <a:pt x="2853" y="7660"/>
                      <a:pt x="2867" y="7700"/>
                      <a:pt x="2867" y="7700"/>
                    </a:cubicBezTo>
                    <a:lnTo>
                      <a:pt x="2867" y="7911"/>
                    </a:lnTo>
                    <a:cubicBezTo>
                      <a:pt x="2867" y="8056"/>
                      <a:pt x="2867" y="8215"/>
                      <a:pt x="2867" y="8373"/>
                    </a:cubicBezTo>
                    <a:cubicBezTo>
                      <a:pt x="2867" y="8518"/>
                      <a:pt x="2867" y="8677"/>
                      <a:pt x="2853" y="8835"/>
                    </a:cubicBezTo>
                    <a:cubicBezTo>
                      <a:pt x="2853" y="8981"/>
                      <a:pt x="2840" y="9139"/>
                      <a:pt x="2840" y="9298"/>
                    </a:cubicBezTo>
                    <a:lnTo>
                      <a:pt x="2827" y="9535"/>
                    </a:lnTo>
                    <a:lnTo>
                      <a:pt x="2814" y="9760"/>
                    </a:lnTo>
                    <a:cubicBezTo>
                      <a:pt x="2787" y="10394"/>
                      <a:pt x="2734" y="11014"/>
                      <a:pt x="2682" y="11648"/>
                    </a:cubicBezTo>
                    <a:cubicBezTo>
                      <a:pt x="2629" y="12269"/>
                      <a:pt x="2563" y="12903"/>
                      <a:pt x="2484" y="13524"/>
                    </a:cubicBezTo>
                    <a:lnTo>
                      <a:pt x="2457" y="13748"/>
                    </a:lnTo>
                    <a:lnTo>
                      <a:pt x="2418" y="13986"/>
                    </a:lnTo>
                    <a:cubicBezTo>
                      <a:pt x="2404" y="14065"/>
                      <a:pt x="2404" y="14144"/>
                      <a:pt x="2391" y="14210"/>
                    </a:cubicBezTo>
                    <a:lnTo>
                      <a:pt x="2351" y="14448"/>
                    </a:lnTo>
                    <a:cubicBezTo>
                      <a:pt x="2325" y="14593"/>
                      <a:pt x="2299" y="14739"/>
                      <a:pt x="2285" y="14897"/>
                    </a:cubicBezTo>
                    <a:lnTo>
                      <a:pt x="2259" y="15003"/>
                    </a:lnTo>
                    <a:lnTo>
                      <a:pt x="2246" y="15108"/>
                    </a:lnTo>
                    <a:lnTo>
                      <a:pt x="2206" y="15333"/>
                    </a:lnTo>
                    <a:lnTo>
                      <a:pt x="4332" y="15993"/>
                    </a:lnTo>
                    <a:lnTo>
                      <a:pt x="4425" y="15742"/>
                    </a:lnTo>
                    <a:lnTo>
                      <a:pt x="4478" y="15610"/>
                    </a:lnTo>
                    <a:lnTo>
                      <a:pt x="4517" y="15491"/>
                    </a:lnTo>
                    <a:cubicBezTo>
                      <a:pt x="4570" y="15320"/>
                      <a:pt x="4636" y="15161"/>
                      <a:pt x="4689" y="14990"/>
                    </a:cubicBezTo>
                    <a:lnTo>
                      <a:pt x="4755" y="14752"/>
                    </a:lnTo>
                    <a:cubicBezTo>
                      <a:pt x="4781" y="14673"/>
                      <a:pt x="4808" y="14580"/>
                      <a:pt x="4834" y="14501"/>
                    </a:cubicBezTo>
                    <a:lnTo>
                      <a:pt x="4900" y="14263"/>
                    </a:lnTo>
                    <a:lnTo>
                      <a:pt x="4966" y="14012"/>
                    </a:lnTo>
                    <a:cubicBezTo>
                      <a:pt x="5138" y="13365"/>
                      <a:pt x="5297" y="12718"/>
                      <a:pt x="5429" y="12058"/>
                    </a:cubicBezTo>
                    <a:cubicBezTo>
                      <a:pt x="5574" y="11397"/>
                      <a:pt x="5693" y="10737"/>
                      <a:pt x="5798" y="10077"/>
                    </a:cubicBezTo>
                    <a:cubicBezTo>
                      <a:pt x="5825" y="9918"/>
                      <a:pt x="5851" y="9760"/>
                      <a:pt x="5878" y="9588"/>
                    </a:cubicBezTo>
                    <a:cubicBezTo>
                      <a:pt x="5904" y="9416"/>
                      <a:pt x="5917" y="9245"/>
                      <a:pt x="5944" y="9086"/>
                    </a:cubicBezTo>
                    <a:cubicBezTo>
                      <a:pt x="5957" y="8915"/>
                      <a:pt x="5983" y="8743"/>
                      <a:pt x="5996" y="8571"/>
                    </a:cubicBezTo>
                    <a:cubicBezTo>
                      <a:pt x="6023" y="8400"/>
                      <a:pt x="6036" y="8228"/>
                      <a:pt x="6049" y="8056"/>
                    </a:cubicBezTo>
                    <a:lnTo>
                      <a:pt x="6076" y="7805"/>
                    </a:lnTo>
                    <a:lnTo>
                      <a:pt x="6076" y="7739"/>
                    </a:lnTo>
                    <a:lnTo>
                      <a:pt x="6076" y="7568"/>
                    </a:lnTo>
                    <a:lnTo>
                      <a:pt x="6076" y="7422"/>
                    </a:lnTo>
                    <a:lnTo>
                      <a:pt x="6076" y="7369"/>
                    </a:lnTo>
                    <a:lnTo>
                      <a:pt x="6076" y="7303"/>
                    </a:lnTo>
                    <a:cubicBezTo>
                      <a:pt x="6063" y="7145"/>
                      <a:pt x="6036" y="7026"/>
                      <a:pt x="6023" y="6907"/>
                    </a:cubicBezTo>
                    <a:cubicBezTo>
                      <a:pt x="5996" y="6788"/>
                      <a:pt x="5970" y="6683"/>
                      <a:pt x="5944" y="6577"/>
                    </a:cubicBezTo>
                    <a:cubicBezTo>
                      <a:pt x="5891" y="6379"/>
                      <a:pt x="5825" y="6194"/>
                      <a:pt x="5785" y="6009"/>
                    </a:cubicBezTo>
                    <a:cubicBezTo>
                      <a:pt x="5732" y="5824"/>
                      <a:pt x="5680" y="5666"/>
                      <a:pt x="5613" y="5494"/>
                    </a:cubicBezTo>
                    <a:cubicBezTo>
                      <a:pt x="5495" y="5164"/>
                      <a:pt x="5376" y="4847"/>
                      <a:pt x="5244" y="4530"/>
                    </a:cubicBezTo>
                    <a:cubicBezTo>
                      <a:pt x="5112" y="4213"/>
                      <a:pt x="4980" y="3896"/>
                      <a:pt x="4848" y="3592"/>
                    </a:cubicBezTo>
                    <a:cubicBezTo>
                      <a:pt x="4715" y="3289"/>
                      <a:pt x="4583" y="2972"/>
                      <a:pt x="4438" y="2681"/>
                    </a:cubicBezTo>
                    <a:cubicBezTo>
                      <a:pt x="4293" y="2377"/>
                      <a:pt x="4148" y="2074"/>
                      <a:pt x="4002" y="1783"/>
                    </a:cubicBezTo>
                    <a:cubicBezTo>
                      <a:pt x="3857" y="1479"/>
                      <a:pt x="3712" y="1189"/>
                      <a:pt x="3566" y="885"/>
                    </a:cubicBezTo>
                    <a:lnTo>
                      <a:pt x="3329" y="449"/>
                    </a:lnTo>
                    <a:lnTo>
                      <a:pt x="3223" y="225"/>
                    </a:lnTo>
                    <a:lnTo>
                      <a:pt x="3157" y="119"/>
                    </a:lnTo>
                    <a:lnTo>
                      <a:pt x="3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622;p59">
                <a:extLst>
                  <a:ext uri="{FF2B5EF4-FFF2-40B4-BE49-F238E27FC236}">
                    <a16:creationId xmlns:a16="http://schemas.microsoft.com/office/drawing/2014/main" id="{9DD8CC2B-971C-3A5D-2778-85B0EE62AB83}"/>
                  </a:ext>
                </a:extLst>
              </p:cNvPr>
              <p:cNvSpPr/>
              <p:nvPr/>
            </p:nvSpPr>
            <p:spPr>
              <a:xfrm>
                <a:off x="8024821" y="2515481"/>
                <a:ext cx="138772" cy="47158"/>
              </a:xfrm>
              <a:custGeom>
                <a:avLst/>
                <a:gdLst/>
                <a:ahLst/>
                <a:cxnLst/>
                <a:rect l="l" t="t" r="r" b="b"/>
                <a:pathLst>
                  <a:path w="2413" h="820" extrusionOk="0">
                    <a:moveTo>
                      <a:pt x="128" y="0"/>
                    </a:moveTo>
                    <a:cubicBezTo>
                      <a:pt x="21" y="0"/>
                      <a:pt x="0" y="161"/>
                      <a:pt x="115" y="186"/>
                    </a:cubicBezTo>
                    <a:cubicBezTo>
                      <a:pt x="854" y="305"/>
                      <a:pt x="1581" y="516"/>
                      <a:pt x="2267" y="807"/>
                    </a:cubicBezTo>
                    <a:cubicBezTo>
                      <a:pt x="2281" y="820"/>
                      <a:pt x="2294" y="820"/>
                      <a:pt x="2307" y="820"/>
                    </a:cubicBezTo>
                    <a:cubicBezTo>
                      <a:pt x="2333" y="820"/>
                      <a:pt x="2373" y="794"/>
                      <a:pt x="2386" y="767"/>
                    </a:cubicBezTo>
                    <a:cubicBezTo>
                      <a:pt x="2413" y="727"/>
                      <a:pt x="2386" y="675"/>
                      <a:pt x="2347" y="648"/>
                    </a:cubicBezTo>
                    <a:cubicBezTo>
                      <a:pt x="1634" y="344"/>
                      <a:pt x="894" y="120"/>
                      <a:pt x="141" y="1"/>
                    </a:cubicBezTo>
                    <a:cubicBezTo>
                      <a:pt x="137" y="1"/>
                      <a:pt x="133"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623;p59">
                <a:extLst>
                  <a:ext uri="{FF2B5EF4-FFF2-40B4-BE49-F238E27FC236}">
                    <a16:creationId xmlns:a16="http://schemas.microsoft.com/office/drawing/2014/main" id="{3EE88A5C-A93C-FA21-198E-979E068AF6BB}"/>
                  </a:ext>
                </a:extLst>
              </p:cNvPr>
              <p:cNvSpPr/>
              <p:nvPr/>
            </p:nvSpPr>
            <p:spPr>
              <a:xfrm>
                <a:off x="8107348" y="2541188"/>
                <a:ext cx="29675" cy="79939"/>
              </a:xfrm>
              <a:custGeom>
                <a:avLst/>
                <a:gdLst/>
                <a:ahLst/>
                <a:cxnLst/>
                <a:rect l="l" t="t" r="r" b="b"/>
                <a:pathLst>
                  <a:path w="516" h="1390" extrusionOk="0">
                    <a:moveTo>
                      <a:pt x="416" y="1"/>
                    </a:moveTo>
                    <a:cubicBezTo>
                      <a:pt x="373" y="1"/>
                      <a:pt x="342" y="35"/>
                      <a:pt x="331" y="69"/>
                    </a:cubicBezTo>
                    <a:cubicBezTo>
                      <a:pt x="331" y="82"/>
                      <a:pt x="172" y="769"/>
                      <a:pt x="14" y="1284"/>
                    </a:cubicBezTo>
                    <a:cubicBezTo>
                      <a:pt x="0" y="1324"/>
                      <a:pt x="27" y="1377"/>
                      <a:pt x="66" y="1390"/>
                    </a:cubicBezTo>
                    <a:lnTo>
                      <a:pt x="93" y="1390"/>
                    </a:lnTo>
                    <a:cubicBezTo>
                      <a:pt x="132" y="1390"/>
                      <a:pt x="172" y="1363"/>
                      <a:pt x="185" y="1337"/>
                    </a:cubicBezTo>
                    <a:cubicBezTo>
                      <a:pt x="331" y="822"/>
                      <a:pt x="502" y="109"/>
                      <a:pt x="502" y="109"/>
                    </a:cubicBezTo>
                    <a:cubicBezTo>
                      <a:pt x="515" y="69"/>
                      <a:pt x="476" y="16"/>
                      <a:pt x="436" y="3"/>
                    </a:cubicBezTo>
                    <a:cubicBezTo>
                      <a:pt x="429" y="1"/>
                      <a:pt x="422"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624;p59">
                <a:extLst>
                  <a:ext uri="{FF2B5EF4-FFF2-40B4-BE49-F238E27FC236}">
                    <a16:creationId xmlns:a16="http://schemas.microsoft.com/office/drawing/2014/main" id="{54B12480-F6BB-198C-B98B-0FFE89E4F36A}"/>
                  </a:ext>
                </a:extLst>
              </p:cNvPr>
              <p:cNvSpPr/>
              <p:nvPr/>
            </p:nvSpPr>
            <p:spPr>
              <a:xfrm>
                <a:off x="8057947" y="2557291"/>
                <a:ext cx="25879" cy="22314"/>
              </a:xfrm>
              <a:custGeom>
                <a:avLst/>
                <a:gdLst/>
                <a:ahLst/>
                <a:cxnLst/>
                <a:rect l="l" t="t" r="r" b="b"/>
                <a:pathLst>
                  <a:path w="450" h="388" extrusionOk="0">
                    <a:moveTo>
                      <a:pt x="186" y="0"/>
                    </a:moveTo>
                    <a:cubicBezTo>
                      <a:pt x="80" y="0"/>
                      <a:pt x="1" y="93"/>
                      <a:pt x="1" y="199"/>
                    </a:cubicBezTo>
                    <a:cubicBezTo>
                      <a:pt x="1" y="314"/>
                      <a:pt x="90" y="387"/>
                      <a:pt x="185" y="387"/>
                    </a:cubicBezTo>
                    <a:cubicBezTo>
                      <a:pt x="231" y="387"/>
                      <a:pt x="279" y="370"/>
                      <a:pt x="318" y="331"/>
                    </a:cubicBezTo>
                    <a:cubicBezTo>
                      <a:pt x="450" y="212"/>
                      <a:pt x="358" y="0"/>
                      <a:pt x="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625;p59">
                <a:extLst>
                  <a:ext uri="{FF2B5EF4-FFF2-40B4-BE49-F238E27FC236}">
                    <a16:creationId xmlns:a16="http://schemas.microsoft.com/office/drawing/2014/main" id="{934C04E7-78F4-3CFA-B230-05CF7980EE2E}"/>
                  </a:ext>
                </a:extLst>
              </p:cNvPr>
              <p:cNvSpPr/>
              <p:nvPr/>
            </p:nvSpPr>
            <p:spPr>
              <a:xfrm>
                <a:off x="8052656" y="2138791"/>
                <a:ext cx="91786" cy="18288"/>
              </a:xfrm>
              <a:custGeom>
                <a:avLst/>
                <a:gdLst/>
                <a:ahLst/>
                <a:cxnLst/>
                <a:rect l="l" t="t" r="r" b="b"/>
                <a:pathLst>
                  <a:path w="1596" h="318" extrusionOk="0">
                    <a:moveTo>
                      <a:pt x="1515" y="0"/>
                    </a:moveTo>
                    <a:cubicBezTo>
                      <a:pt x="1512" y="0"/>
                      <a:pt x="1509" y="0"/>
                      <a:pt x="1506" y="1"/>
                    </a:cubicBezTo>
                    <a:cubicBezTo>
                      <a:pt x="1031" y="14"/>
                      <a:pt x="555" y="54"/>
                      <a:pt x="80" y="146"/>
                    </a:cubicBezTo>
                    <a:cubicBezTo>
                      <a:pt x="40" y="146"/>
                      <a:pt x="1" y="199"/>
                      <a:pt x="14" y="238"/>
                    </a:cubicBezTo>
                    <a:cubicBezTo>
                      <a:pt x="14" y="291"/>
                      <a:pt x="53" y="318"/>
                      <a:pt x="106" y="318"/>
                    </a:cubicBezTo>
                    <a:cubicBezTo>
                      <a:pt x="568" y="238"/>
                      <a:pt x="1031" y="186"/>
                      <a:pt x="1506" y="172"/>
                    </a:cubicBezTo>
                    <a:cubicBezTo>
                      <a:pt x="1509" y="173"/>
                      <a:pt x="1512" y="173"/>
                      <a:pt x="1515" y="173"/>
                    </a:cubicBezTo>
                    <a:cubicBezTo>
                      <a:pt x="1596" y="173"/>
                      <a:pt x="1596" y="0"/>
                      <a:pt x="15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626;p59">
                <a:extLst>
                  <a:ext uri="{FF2B5EF4-FFF2-40B4-BE49-F238E27FC236}">
                    <a16:creationId xmlns:a16="http://schemas.microsoft.com/office/drawing/2014/main" id="{4C00D273-5A67-95E8-025A-9B19FAB0AFCC}"/>
                  </a:ext>
                </a:extLst>
              </p:cNvPr>
              <p:cNvSpPr/>
              <p:nvPr/>
            </p:nvSpPr>
            <p:spPr>
              <a:xfrm>
                <a:off x="8058752" y="2116420"/>
                <a:ext cx="47963" cy="39912"/>
              </a:xfrm>
              <a:custGeom>
                <a:avLst/>
                <a:gdLst/>
                <a:ahLst/>
                <a:cxnLst/>
                <a:rect l="l" t="t" r="r" b="b"/>
                <a:pathLst>
                  <a:path w="834" h="694" extrusionOk="0">
                    <a:moveTo>
                      <a:pt x="694" y="0"/>
                    </a:moveTo>
                    <a:cubicBezTo>
                      <a:pt x="683" y="0"/>
                      <a:pt x="672" y="2"/>
                      <a:pt x="661" y="7"/>
                    </a:cubicBezTo>
                    <a:cubicBezTo>
                      <a:pt x="410" y="139"/>
                      <a:pt x="185" y="324"/>
                      <a:pt x="27" y="548"/>
                    </a:cubicBezTo>
                    <a:cubicBezTo>
                      <a:pt x="0" y="601"/>
                      <a:pt x="13" y="654"/>
                      <a:pt x="53" y="680"/>
                    </a:cubicBezTo>
                    <a:cubicBezTo>
                      <a:pt x="66" y="680"/>
                      <a:pt x="79" y="693"/>
                      <a:pt x="106" y="693"/>
                    </a:cubicBezTo>
                    <a:cubicBezTo>
                      <a:pt x="132" y="693"/>
                      <a:pt x="159" y="680"/>
                      <a:pt x="172" y="654"/>
                    </a:cubicBezTo>
                    <a:cubicBezTo>
                      <a:pt x="317" y="456"/>
                      <a:pt x="515" y="297"/>
                      <a:pt x="740" y="178"/>
                    </a:cubicBezTo>
                    <a:cubicBezTo>
                      <a:pt x="834" y="131"/>
                      <a:pt x="781" y="0"/>
                      <a:pt x="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627;p59">
                <a:extLst>
                  <a:ext uri="{FF2B5EF4-FFF2-40B4-BE49-F238E27FC236}">
                    <a16:creationId xmlns:a16="http://schemas.microsoft.com/office/drawing/2014/main" id="{364570F5-5742-BA44-9A8F-EFF2F1AC59A1}"/>
                  </a:ext>
                </a:extLst>
              </p:cNvPr>
              <p:cNvSpPr/>
              <p:nvPr/>
            </p:nvSpPr>
            <p:spPr>
              <a:xfrm>
                <a:off x="7897782" y="1855324"/>
                <a:ext cx="96444" cy="156715"/>
              </a:xfrm>
              <a:custGeom>
                <a:avLst/>
                <a:gdLst/>
                <a:ahLst/>
                <a:cxnLst/>
                <a:rect l="l" t="t" r="r" b="b"/>
                <a:pathLst>
                  <a:path w="1677" h="2725" extrusionOk="0">
                    <a:moveTo>
                      <a:pt x="117" y="0"/>
                    </a:moveTo>
                    <a:cubicBezTo>
                      <a:pt x="54" y="0"/>
                      <a:pt x="0" y="68"/>
                      <a:pt x="39" y="136"/>
                    </a:cubicBezTo>
                    <a:cubicBezTo>
                      <a:pt x="726" y="1021"/>
                      <a:pt x="1492" y="2658"/>
                      <a:pt x="1492" y="2671"/>
                    </a:cubicBezTo>
                    <a:cubicBezTo>
                      <a:pt x="1505" y="2698"/>
                      <a:pt x="1545" y="2724"/>
                      <a:pt x="1571" y="2724"/>
                    </a:cubicBezTo>
                    <a:cubicBezTo>
                      <a:pt x="1584" y="2724"/>
                      <a:pt x="1597" y="2724"/>
                      <a:pt x="1611" y="2711"/>
                    </a:cubicBezTo>
                    <a:cubicBezTo>
                      <a:pt x="1650" y="2698"/>
                      <a:pt x="1677" y="2645"/>
                      <a:pt x="1650" y="2592"/>
                    </a:cubicBezTo>
                    <a:cubicBezTo>
                      <a:pt x="1650" y="2579"/>
                      <a:pt x="871" y="928"/>
                      <a:pt x="184" y="30"/>
                    </a:cubicBezTo>
                    <a:cubicBezTo>
                      <a:pt x="163" y="9"/>
                      <a:pt x="139" y="0"/>
                      <a:pt x="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2"/>
        <p:cNvGrpSpPr/>
        <p:nvPr/>
      </p:nvGrpSpPr>
      <p:grpSpPr>
        <a:xfrm>
          <a:off x="0" y="0"/>
          <a:ext cx="0" cy="0"/>
          <a:chOff x="0" y="0"/>
          <a:chExt cx="0" cy="0"/>
        </a:xfrm>
      </p:grpSpPr>
      <p:grpSp>
        <p:nvGrpSpPr>
          <p:cNvPr id="4358" name="Google Shape;4358;p55"/>
          <p:cNvGrpSpPr/>
          <p:nvPr/>
        </p:nvGrpSpPr>
        <p:grpSpPr>
          <a:xfrm>
            <a:off x="481366" y="485738"/>
            <a:ext cx="734734" cy="750112"/>
            <a:chOff x="238125" y="1607925"/>
            <a:chExt cx="323700" cy="330475"/>
          </a:xfrm>
        </p:grpSpPr>
        <p:sp>
          <p:nvSpPr>
            <p:cNvPr id="4359" name="Google Shape;4359;p55"/>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55"/>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55"/>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55"/>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55"/>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55"/>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55"/>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55"/>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55"/>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55"/>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9" name="Google Shape;4369;p55"/>
          <p:cNvGrpSpPr/>
          <p:nvPr/>
        </p:nvGrpSpPr>
        <p:grpSpPr>
          <a:xfrm>
            <a:off x="7696332" y="537262"/>
            <a:ext cx="1274701" cy="774312"/>
            <a:chOff x="7154175" y="717490"/>
            <a:chExt cx="1274701" cy="774312"/>
          </a:xfrm>
        </p:grpSpPr>
        <p:grpSp>
          <p:nvGrpSpPr>
            <p:cNvPr id="4370" name="Google Shape;4370;p55"/>
            <p:cNvGrpSpPr/>
            <p:nvPr/>
          </p:nvGrpSpPr>
          <p:grpSpPr>
            <a:xfrm>
              <a:off x="7154175" y="1283675"/>
              <a:ext cx="1274701" cy="208127"/>
              <a:chOff x="7154175" y="1055075"/>
              <a:chExt cx="1274701" cy="208127"/>
            </a:xfrm>
          </p:grpSpPr>
          <p:sp>
            <p:nvSpPr>
              <p:cNvPr id="4371" name="Google Shape;4371;p55"/>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55"/>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3" name="Google Shape;4373;p55"/>
            <p:cNvGrpSpPr/>
            <p:nvPr/>
          </p:nvGrpSpPr>
          <p:grpSpPr>
            <a:xfrm>
              <a:off x="7791730" y="717627"/>
              <a:ext cx="579356" cy="566052"/>
              <a:chOff x="791550" y="2156375"/>
              <a:chExt cx="1145425" cy="1118900"/>
            </a:xfrm>
          </p:grpSpPr>
          <p:sp>
            <p:nvSpPr>
              <p:cNvPr id="4374" name="Google Shape;4374;p5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5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5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5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55"/>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5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5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5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55"/>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55"/>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5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5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5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5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9" name="Google Shape;4389;p55"/>
            <p:cNvGrpSpPr/>
            <p:nvPr/>
          </p:nvGrpSpPr>
          <p:grpSpPr>
            <a:xfrm>
              <a:off x="7211965" y="717490"/>
              <a:ext cx="579343" cy="566026"/>
              <a:chOff x="8817561" y="3596620"/>
              <a:chExt cx="650143" cy="635200"/>
            </a:xfrm>
          </p:grpSpPr>
          <p:grpSp>
            <p:nvGrpSpPr>
              <p:cNvPr id="4390" name="Google Shape;4390;p55"/>
              <p:cNvGrpSpPr/>
              <p:nvPr/>
            </p:nvGrpSpPr>
            <p:grpSpPr>
              <a:xfrm>
                <a:off x="8817561" y="3596620"/>
                <a:ext cx="650143" cy="635200"/>
                <a:chOff x="791550" y="2156375"/>
                <a:chExt cx="1145425" cy="1118900"/>
              </a:xfrm>
            </p:grpSpPr>
            <p:sp>
              <p:nvSpPr>
                <p:cNvPr id="4391" name="Google Shape;4391;p55"/>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5"/>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55"/>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55"/>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55"/>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55"/>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55"/>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5"/>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55"/>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55"/>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5"/>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55"/>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55"/>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4" name="Google Shape;4404;p55"/>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55"/>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20" name="Google Shape;3554;p46">
            <a:extLst>
              <a:ext uri="{FF2B5EF4-FFF2-40B4-BE49-F238E27FC236}">
                <a16:creationId xmlns:a16="http://schemas.microsoft.com/office/drawing/2014/main" id="{1588D422-A7FF-36C7-F0E1-F2F16B2878F3}"/>
              </a:ext>
            </a:extLst>
          </p:cNvPr>
          <p:cNvSpPr txBox="1">
            <a:spLocks noGrp="1"/>
          </p:cNvSpPr>
          <p:nvPr>
            <p:ph type="title"/>
          </p:nvPr>
        </p:nvSpPr>
        <p:spPr>
          <a:xfrm>
            <a:off x="674931" y="698480"/>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3000" dirty="0"/>
              <a:t>Conclusiones</a:t>
            </a:r>
            <a:endParaRPr sz="3000" dirty="0"/>
          </a:p>
        </p:txBody>
      </p:sp>
      <p:sp>
        <p:nvSpPr>
          <p:cNvPr id="4521" name="Google Shape;3549;p45">
            <a:extLst>
              <a:ext uri="{FF2B5EF4-FFF2-40B4-BE49-F238E27FC236}">
                <a16:creationId xmlns:a16="http://schemas.microsoft.com/office/drawing/2014/main" id="{908E0DBC-F42F-7CF9-663D-7F2205CFB69F}"/>
              </a:ext>
            </a:extLst>
          </p:cNvPr>
          <p:cNvSpPr txBox="1">
            <a:spLocks/>
          </p:cNvSpPr>
          <p:nvPr/>
        </p:nvSpPr>
        <p:spPr>
          <a:xfrm>
            <a:off x="2175827" y="1468957"/>
            <a:ext cx="6634450" cy="28541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MX" sz="1200" b="1" dirty="0">
                <a:latin typeface="Balsamiq Sans" panose="020B0604020202020204" charset="0"/>
              </a:rPr>
              <a:t>Alan Rene~ </a:t>
            </a:r>
            <a:r>
              <a:rPr lang="es-MX" sz="1200" dirty="0"/>
              <a:t>Aunque puede que resultemos con pequeños problemas de vez en cuando, tenemos una excelente comunicación y organización entre nosotros. Y con nuestras habilidades en el uso de las tecnologías nuestros trabajos están resguardados y asegurados de cualquier inconveniente que pueda retrasarnos.</a:t>
            </a:r>
            <a:endParaRPr lang="es-MX" dirty="0"/>
          </a:p>
          <a:p>
            <a:endParaRPr lang="es-MX" dirty="0"/>
          </a:p>
          <a:p>
            <a:pPr>
              <a:spcBef>
                <a:spcPts val="1600"/>
              </a:spcBef>
              <a:spcAft>
                <a:spcPts val="1600"/>
              </a:spcAft>
            </a:pPr>
            <a:endParaRPr lang="es-MX" dirty="0"/>
          </a:p>
        </p:txBody>
      </p:sp>
    </p:spTree>
    <p:extLst>
      <p:ext uri="{BB962C8B-B14F-4D97-AF65-F5344CB8AC3E}">
        <p14:creationId xmlns:p14="http://schemas.microsoft.com/office/powerpoint/2010/main" val="1693049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6"/>
        <p:cNvGrpSpPr/>
        <p:nvPr/>
      </p:nvGrpSpPr>
      <p:grpSpPr>
        <a:xfrm>
          <a:off x="0" y="0"/>
          <a:ext cx="0" cy="0"/>
          <a:chOff x="0" y="0"/>
          <a:chExt cx="0" cy="0"/>
        </a:xfrm>
      </p:grpSpPr>
      <p:sp>
        <p:nvSpPr>
          <p:cNvPr id="3247" name="Google Shape;3247;p41"/>
          <p:cNvSpPr/>
          <p:nvPr/>
        </p:nvSpPr>
        <p:spPr>
          <a:xfrm>
            <a:off x="720000" y="3246000"/>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1"/>
          <p:cNvSpPr/>
          <p:nvPr/>
        </p:nvSpPr>
        <p:spPr>
          <a:xfrm>
            <a:off x="6092500" y="3246000"/>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1"/>
          <p:cNvSpPr/>
          <p:nvPr/>
        </p:nvSpPr>
        <p:spPr>
          <a:xfrm>
            <a:off x="6092500" y="1708675"/>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1"/>
          <p:cNvSpPr/>
          <p:nvPr/>
        </p:nvSpPr>
        <p:spPr>
          <a:xfrm>
            <a:off x="3406250" y="1708675"/>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1"/>
          <p:cNvSpPr/>
          <p:nvPr/>
        </p:nvSpPr>
        <p:spPr>
          <a:xfrm>
            <a:off x="720000" y="1708675"/>
            <a:ext cx="2193000" cy="40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5" name="Google Shape;3255;p41"/>
          <p:cNvSpPr txBox="1">
            <a:spLocks noGrp="1"/>
          </p:cNvSpPr>
          <p:nvPr>
            <p:ph type="title"/>
          </p:nvPr>
        </p:nvSpPr>
        <p:spPr>
          <a:xfrm>
            <a:off x="834925" y="127042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257" name="Google Shape;3257;p41"/>
          <p:cNvSpPr txBox="1">
            <a:spLocks noGrp="1"/>
          </p:cNvSpPr>
          <p:nvPr>
            <p:ph type="title" idx="2"/>
          </p:nvPr>
        </p:nvSpPr>
        <p:spPr>
          <a:xfrm>
            <a:off x="3518725" y="127042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258" name="Google Shape;3258;p41"/>
          <p:cNvSpPr txBox="1">
            <a:spLocks noGrp="1"/>
          </p:cNvSpPr>
          <p:nvPr>
            <p:ph type="subTitle" idx="3"/>
          </p:nvPr>
        </p:nvSpPr>
        <p:spPr>
          <a:xfrm>
            <a:off x="720000" y="2248520"/>
            <a:ext cx="2193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100" dirty="0"/>
              <a:t>Se describe detalladamente la información de los miembros del equipo</a:t>
            </a:r>
            <a:endParaRPr sz="1100" dirty="0"/>
          </a:p>
        </p:txBody>
      </p:sp>
      <p:sp>
        <p:nvSpPr>
          <p:cNvPr id="3259" name="Google Shape;3259;p41"/>
          <p:cNvSpPr txBox="1">
            <a:spLocks noGrp="1"/>
          </p:cNvSpPr>
          <p:nvPr>
            <p:ph type="title" idx="4"/>
          </p:nvPr>
        </p:nvSpPr>
        <p:spPr>
          <a:xfrm>
            <a:off x="6202525" y="127042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261" name="Google Shape;3261;p41"/>
          <p:cNvSpPr txBox="1">
            <a:spLocks noGrp="1"/>
          </p:cNvSpPr>
          <p:nvPr>
            <p:ph type="title" idx="6"/>
          </p:nvPr>
        </p:nvSpPr>
        <p:spPr>
          <a:xfrm>
            <a:off x="834925" y="279987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265" name="Google Shape;3265;p41"/>
          <p:cNvSpPr txBox="1">
            <a:spLocks noGrp="1"/>
          </p:cNvSpPr>
          <p:nvPr>
            <p:ph type="title" idx="13"/>
          </p:nvPr>
        </p:nvSpPr>
        <p:spPr>
          <a:xfrm>
            <a:off x="6202525" y="2799875"/>
            <a:ext cx="9351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3267" name="Google Shape;3267;p41"/>
          <p:cNvSpPr txBox="1">
            <a:spLocks noGrp="1"/>
          </p:cNvSpPr>
          <p:nvPr>
            <p:ph type="title" idx="21"/>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Indice</a:t>
            </a:r>
            <a:endParaRPr dirty="0"/>
          </a:p>
        </p:txBody>
      </p:sp>
      <p:sp>
        <p:nvSpPr>
          <p:cNvPr id="3268" name="Google Shape;3268;p41"/>
          <p:cNvSpPr txBox="1">
            <a:spLocks noGrp="1"/>
          </p:cNvSpPr>
          <p:nvPr>
            <p:ph type="subTitle" idx="15"/>
          </p:nvPr>
        </p:nvSpPr>
        <p:spPr>
          <a:xfrm>
            <a:off x="834925" y="1791625"/>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Integrantes</a:t>
            </a:r>
            <a:endParaRPr dirty="0"/>
          </a:p>
        </p:txBody>
      </p:sp>
      <p:sp>
        <p:nvSpPr>
          <p:cNvPr id="3269" name="Google Shape;3269;p41"/>
          <p:cNvSpPr txBox="1">
            <a:spLocks noGrp="1"/>
          </p:cNvSpPr>
          <p:nvPr>
            <p:ph type="subTitle" idx="16"/>
          </p:nvPr>
        </p:nvSpPr>
        <p:spPr>
          <a:xfrm>
            <a:off x="3518725" y="1791625"/>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Comunicación</a:t>
            </a:r>
            <a:endParaRPr dirty="0"/>
          </a:p>
        </p:txBody>
      </p:sp>
      <p:sp>
        <p:nvSpPr>
          <p:cNvPr id="3270" name="Google Shape;3270;p41"/>
          <p:cNvSpPr txBox="1">
            <a:spLocks noGrp="1"/>
          </p:cNvSpPr>
          <p:nvPr>
            <p:ph type="subTitle" idx="17"/>
          </p:nvPr>
        </p:nvSpPr>
        <p:spPr>
          <a:xfrm>
            <a:off x="6202525" y="1791625"/>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Organización</a:t>
            </a:r>
            <a:endParaRPr dirty="0"/>
          </a:p>
        </p:txBody>
      </p:sp>
      <p:sp>
        <p:nvSpPr>
          <p:cNvPr id="3271" name="Google Shape;3271;p41"/>
          <p:cNvSpPr txBox="1">
            <a:spLocks noGrp="1"/>
          </p:cNvSpPr>
          <p:nvPr>
            <p:ph type="subTitle" idx="18"/>
          </p:nvPr>
        </p:nvSpPr>
        <p:spPr>
          <a:xfrm>
            <a:off x="834925" y="3328950"/>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Justificación</a:t>
            </a:r>
            <a:endParaRPr dirty="0"/>
          </a:p>
        </p:txBody>
      </p:sp>
      <p:sp>
        <p:nvSpPr>
          <p:cNvPr id="3273" name="Google Shape;3273;p41"/>
          <p:cNvSpPr txBox="1">
            <a:spLocks noGrp="1"/>
          </p:cNvSpPr>
          <p:nvPr>
            <p:ph type="subTitle" idx="20"/>
          </p:nvPr>
        </p:nvSpPr>
        <p:spPr>
          <a:xfrm>
            <a:off x="6202525" y="3328950"/>
            <a:ext cx="1678200" cy="24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Conclusiones</a:t>
            </a:r>
            <a:endParaRPr dirty="0"/>
          </a:p>
        </p:txBody>
      </p:sp>
      <p:sp>
        <p:nvSpPr>
          <p:cNvPr id="3274" name="Google Shape;3274;p41"/>
          <p:cNvSpPr/>
          <p:nvPr/>
        </p:nvSpPr>
        <p:spPr>
          <a:xfrm>
            <a:off x="2541475" y="329370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1"/>
          <p:cNvSpPr/>
          <p:nvPr/>
        </p:nvSpPr>
        <p:spPr>
          <a:xfrm>
            <a:off x="2622150" y="339405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1"/>
          <p:cNvSpPr/>
          <p:nvPr/>
        </p:nvSpPr>
        <p:spPr>
          <a:xfrm>
            <a:off x="5227725" y="175637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1"/>
          <p:cNvSpPr/>
          <p:nvPr/>
        </p:nvSpPr>
        <p:spPr>
          <a:xfrm>
            <a:off x="5308400" y="1856725"/>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1"/>
          <p:cNvSpPr/>
          <p:nvPr/>
        </p:nvSpPr>
        <p:spPr>
          <a:xfrm>
            <a:off x="7913975" y="1756375"/>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1"/>
          <p:cNvSpPr/>
          <p:nvPr/>
        </p:nvSpPr>
        <p:spPr>
          <a:xfrm>
            <a:off x="7994650" y="1856725"/>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1"/>
          <p:cNvSpPr/>
          <p:nvPr/>
        </p:nvSpPr>
        <p:spPr>
          <a:xfrm>
            <a:off x="7913975" y="3293700"/>
            <a:ext cx="314100" cy="314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1"/>
          <p:cNvSpPr/>
          <p:nvPr/>
        </p:nvSpPr>
        <p:spPr>
          <a:xfrm>
            <a:off x="7994650" y="3394050"/>
            <a:ext cx="152700" cy="113400"/>
          </a:xfrm>
          <a:prstGeom prst="rightArrow">
            <a:avLst>
              <a:gd name="adj1" fmla="val 46119"/>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58;p41">
            <a:extLst>
              <a:ext uri="{FF2B5EF4-FFF2-40B4-BE49-F238E27FC236}">
                <a16:creationId xmlns:a16="http://schemas.microsoft.com/office/drawing/2014/main" id="{650DCE6C-A98C-3043-DC18-62645136C455}"/>
              </a:ext>
            </a:extLst>
          </p:cNvPr>
          <p:cNvSpPr txBox="1">
            <a:spLocks/>
          </p:cNvSpPr>
          <p:nvPr/>
        </p:nvSpPr>
        <p:spPr>
          <a:xfrm>
            <a:off x="3406250" y="2165875"/>
            <a:ext cx="2193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ctr"/>
            <a:r>
              <a:rPr lang="es-MX" sz="1100" dirty="0"/>
              <a:t>Se ahonda en la forma de comunicación del equipo</a:t>
            </a:r>
          </a:p>
        </p:txBody>
      </p:sp>
      <p:sp>
        <p:nvSpPr>
          <p:cNvPr id="17" name="Google Shape;3258;p41">
            <a:extLst>
              <a:ext uri="{FF2B5EF4-FFF2-40B4-BE49-F238E27FC236}">
                <a16:creationId xmlns:a16="http://schemas.microsoft.com/office/drawing/2014/main" id="{5262375B-29BE-5568-2992-E43DC5C7324F}"/>
              </a:ext>
            </a:extLst>
          </p:cNvPr>
          <p:cNvSpPr txBox="1">
            <a:spLocks/>
          </p:cNvSpPr>
          <p:nvPr/>
        </p:nvSpPr>
        <p:spPr>
          <a:xfrm>
            <a:off x="6092500" y="2167025"/>
            <a:ext cx="2193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ctr"/>
            <a:r>
              <a:rPr lang="es-MX" sz="1100" dirty="0"/>
              <a:t>Se ahonda en la forma de organización del equipo</a:t>
            </a:r>
          </a:p>
        </p:txBody>
      </p:sp>
      <p:sp>
        <p:nvSpPr>
          <p:cNvPr id="18" name="Google Shape;3258;p41">
            <a:extLst>
              <a:ext uri="{FF2B5EF4-FFF2-40B4-BE49-F238E27FC236}">
                <a16:creationId xmlns:a16="http://schemas.microsoft.com/office/drawing/2014/main" id="{3BFCE696-A473-CE15-9550-1DD32E9E26AF}"/>
              </a:ext>
            </a:extLst>
          </p:cNvPr>
          <p:cNvSpPr txBox="1">
            <a:spLocks/>
          </p:cNvSpPr>
          <p:nvPr/>
        </p:nvSpPr>
        <p:spPr>
          <a:xfrm>
            <a:off x="720000" y="3863048"/>
            <a:ext cx="21930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lgn="ctr"/>
            <a:r>
              <a:rPr lang="es-MX" sz="1100" dirty="0"/>
              <a:t>¿En que se diferencia nuestra forma de trabajo con respecto al nivel de eficiencia promedio?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9"/>
        <p:cNvGrpSpPr/>
        <p:nvPr/>
      </p:nvGrpSpPr>
      <p:grpSpPr>
        <a:xfrm>
          <a:off x="0" y="0"/>
          <a:ext cx="0" cy="0"/>
          <a:chOff x="0" y="0"/>
          <a:chExt cx="0" cy="0"/>
        </a:xfrm>
      </p:grpSpPr>
      <p:grpSp>
        <p:nvGrpSpPr>
          <p:cNvPr id="3300" name="Google Shape;3300;p44"/>
          <p:cNvGrpSpPr/>
          <p:nvPr/>
        </p:nvGrpSpPr>
        <p:grpSpPr>
          <a:xfrm>
            <a:off x="2777168" y="839800"/>
            <a:ext cx="3589284" cy="2294657"/>
            <a:chOff x="2609018" y="535000"/>
            <a:chExt cx="3589284" cy="2294657"/>
          </a:xfrm>
        </p:grpSpPr>
        <p:sp>
          <p:nvSpPr>
            <p:cNvPr id="3301" name="Google Shape;3301;p44"/>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4"/>
            <p:cNvGrpSpPr/>
            <p:nvPr/>
          </p:nvGrpSpPr>
          <p:grpSpPr>
            <a:xfrm>
              <a:off x="2609018" y="535000"/>
              <a:ext cx="3589284" cy="2294657"/>
              <a:chOff x="2609018" y="535000"/>
              <a:chExt cx="3589284" cy="2294657"/>
            </a:xfrm>
          </p:grpSpPr>
          <p:sp>
            <p:nvSpPr>
              <p:cNvPr id="3304" name="Google Shape;3304;p44"/>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3307" name="Google Shape;3307;p44"/>
          <p:cNvSpPr/>
          <p:nvPr/>
        </p:nvSpPr>
        <p:spPr>
          <a:xfrm>
            <a:off x="3147313" y="2004513"/>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4"/>
          <p:cNvSpPr txBox="1">
            <a:spLocks noGrp="1"/>
          </p:cNvSpPr>
          <p:nvPr>
            <p:ph type="title" idx="2"/>
          </p:nvPr>
        </p:nvSpPr>
        <p:spPr>
          <a:xfrm>
            <a:off x="3147325" y="1228900"/>
            <a:ext cx="28494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09" name="Google Shape;3309;p44"/>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dirty="0"/>
              <a:t>Se describe detalladamente la información de los miembros del equipo</a:t>
            </a:r>
          </a:p>
        </p:txBody>
      </p:sp>
      <p:sp>
        <p:nvSpPr>
          <p:cNvPr id="3310" name="Google Shape;3310;p44"/>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Integrantes</a:t>
            </a:r>
            <a:endParaRPr sz="2400" dirty="0"/>
          </a:p>
        </p:txBody>
      </p:sp>
      <p:sp>
        <p:nvSpPr>
          <p:cNvPr id="3311" name="Google Shape;3311;p44"/>
          <p:cNvSpPr/>
          <p:nvPr/>
        </p:nvSpPr>
        <p:spPr>
          <a:xfrm>
            <a:off x="1644675" y="44177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2" name="Google Shape;3312;p44"/>
          <p:cNvGrpSpPr/>
          <p:nvPr/>
        </p:nvGrpSpPr>
        <p:grpSpPr>
          <a:xfrm flipH="1">
            <a:off x="1542534" y="1381299"/>
            <a:ext cx="1341002" cy="3227921"/>
            <a:chOff x="6865535" y="1179352"/>
            <a:chExt cx="1371729" cy="3227921"/>
          </a:xfrm>
        </p:grpSpPr>
        <p:sp>
          <p:nvSpPr>
            <p:cNvPr id="3313" name="Google Shape;3313;p44"/>
            <p:cNvSpPr/>
            <p:nvPr/>
          </p:nvSpPr>
          <p:spPr>
            <a:xfrm>
              <a:off x="6865535" y="1765781"/>
              <a:ext cx="226417" cy="286802"/>
            </a:xfrm>
            <a:custGeom>
              <a:avLst/>
              <a:gdLst/>
              <a:ahLst/>
              <a:cxnLst/>
              <a:rect l="l" t="t" r="r" b="b"/>
              <a:pathLst>
                <a:path w="3937" h="4987" extrusionOk="0">
                  <a:moveTo>
                    <a:pt x="842" y="0"/>
                  </a:moveTo>
                  <a:cubicBezTo>
                    <a:pt x="834" y="0"/>
                    <a:pt x="827" y="1"/>
                    <a:pt x="820" y="2"/>
                  </a:cubicBezTo>
                  <a:cubicBezTo>
                    <a:pt x="463" y="68"/>
                    <a:pt x="1585" y="1798"/>
                    <a:pt x="1612" y="1838"/>
                  </a:cubicBezTo>
                  <a:cubicBezTo>
                    <a:pt x="1592" y="1819"/>
                    <a:pt x="1344" y="1528"/>
                    <a:pt x="1094" y="1528"/>
                  </a:cubicBezTo>
                  <a:cubicBezTo>
                    <a:pt x="1003" y="1528"/>
                    <a:pt x="913" y="1565"/>
                    <a:pt x="833" y="1666"/>
                  </a:cubicBezTo>
                  <a:cubicBezTo>
                    <a:pt x="635" y="1917"/>
                    <a:pt x="1084" y="2300"/>
                    <a:pt x="1084" y="2300"/>
                  </a:cubicBezTo>
                  <a:cubicBezTo>
                    <a:pt x="1084" y="2300"/>
                    <a:pt x="1065" y="2299"/>
                    <a:pt x="1035" y="2299"/>
                  </a:cubicBezTo>
                  <a:cubicBezTo>
                    <a:pt x="912" y="2299"/>
                    <a:pt x="598" y="2316"/>
                    <a:pt x="503" y="2485"/>
                  </a:cubicBezTo>
                  <a:cubicBezTo>
                    <a:pt x="397" y="2696"/>
                    <a:pt x="687" y="3040"/>
                    <a:pt x="687" y="3040"/>
                  </a:cubicBezTo>
                  <a:cubicBezTo>
                    <a:pt x="687" y="3040"/>
                    <a:pt x="1" y="3172"/>
                    <a:pt x="133" y="3515"/>
                  </a:cubicBezTo>
                  <a:cubicBezTo>
                    <a:pt x="238" y="3753"/>
                    <a:pt x="555" y="3832"/>
                    <a:pt x="727" y="3859"/>
                  </a:cubicBezTo>
                  <a:cubicBezTo>
                    <a:pt x="780" y="3872"/>
                    <a:pt x="820" y="3872"/>
                    <a:pt x="859" y="3872"/>
                  </a:cubicBezTo>
                  <a:cubicBezTo>
                    <a:pt x="859" y="3872"/>
                    <a:pt x="886" y="3925"/>
                    <a:pt x="925" y="3991"/>
                  </a:cubicBezTo>
                  <a:cubicBezTo>
                    <a:pt x="1114" y="4280"/>
                    <a:pt x="1637" y="4987"/>
                    <a:pt x="2313" y="4987"/>
                  </a:cubicBezTo>
                  <a:cubicBezTo>
                    <a:pt x="2347" y="4987"/>
                    <a:pt x="2382" y="4985"/>
                    <a:pt x="2418" y="4981"/>
                  </a:cubicBezTo>
                  <a:cubicBezTo>
                    <a:pt x="3316" y="4902"/>
                    <a:pt x="3672" y="3740"/>
                    <a:pt x="3672" y="3740"/>
                  </a:cubicBezTo>
                  <a:cubicBezTo>
                    <a:pt x="3672" y="3740"/>
                    <a:pt x="3936" y="2168"/>
                    <a:pt x="3580" y="1785"/>
                  </a:cubicBezTo>
                  <a:cubicBezTo>
                    <a:pt x="3473" y="1663"/>
                    <a:pt x="3327" y="1621"/>
                    <a:pt x="3178" y="1621"/>
                  </a:cubicBezTo>
                  <a:cubicBezTo>
                    <a:pt x="2940" y="1621"/>
                    <a:pt x="2695" y="1728"/>
                    <a:pt x="2589" y="1785"/>
                  </a:cubicBezTo>
                  <a:lnTo>
                    <a:pt x="2523" y="1812"/>
                  </a:lnTo>
                  <a:lnTo>
                    <a:pt x="2457" y="1719"/>
                  </a:lnTo>
                  <a:cubicBezTo>
                    <a:pt x="2186" y="1345"/>
                    <a:pt x="1184" y="0"/>
                    <a:pt x="842"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4"/>
            <p:cNvSpPr/>
            <p:nvPr/>
          </p:nvSpPr>
          <p:spPr>
            <a:xfrm>
              <a:off x="6908092" y="1909901"/>
              <a:ext cx="81319" cy="85402"/>
            </a:xfrm>
            <a:custGeom>
              <a:avLst/>
              <a:gdLst/>
              <a:ahLst/>
              <a:cxnLst/>
              <a:rect l="l" t="t" r="r" b="b"/>
              <a:pathLst>
                <a:path w="1414" h="1485" extrusionOk="0">
                  <a:moveTo>
                    <a:pt x="811" y="1"/>
                  </a:moveTo>
                  <a:cubicBezTo>
                    <a:pt x="788" y="1"/>
                    <a:pt x="763" y="15"/>
                    <a:pt x="753" y="45"/>
                  </a:cubicBezTo>
                  <a:cubicBezTo>
                    <a:pt x="740" y="72"/>
                    <a:pt x="740" y="85"/>
                    <a:pt x="753" y="111"/>
                  </a:cubicBezTo>
                  <a:cubicBezTo>
                    <a:pt x="753" y="124"/>
                    <a:pt x="766" y="138"/>
                    <a:pt x="779" y="138"/>
                  </a:cubicBezTo>
                  <a:cubicBezTo>
                    <a:pt x="912" y="190"/>
                    <a:pt x="1044" y="256"/>
                    <a:pt x="1162" y="349"/>
                  </a:cubicBezTo>
                  <a:cubicBezTo>
                    <a:pt x="1202" y="375"/>
                    <a:pt x="1228" y="415"/>
                    <a:pt x="1255" y="455"/>
                  </a:cubicBezTo>
                  <a:cubicBezTo>
                    <a:pt x="1255" y="468"/>
                    <a:pt x="1255" y="481"/>
                    <a:pt x="1228" y="507"/>
                  </a:cubicBezTo>
                  <a:cubicBezTo>
                    <a:pt x="1147" y="589"/>
                    <a:pt x="961" y="612"/>
                    <a:pt x="785" y="612"/>
                  </a:cubicBezTo>
                  <a:cubicBezTo>
                    <a:pt x="649" y="612"/>
                    <a:pt x="519" y="598"/>
                    <a:pt x="449" y="587"/>
                  </a:cubicBezTo>
                  <a:cubicBezTo>
                    <a:pt x="442" y="584"/>
                    <a:pt x="435" y="583"/>
                    <a:pt x="428" y="583"/>
                  </a:cubicBezTo>
                  <a:cubicBezTo>
                    <a:pt x="397" y="583"/>
                    <a:pt x="370" y="607"/>
                    <a:pt x="370" y="639"/>
                  </a:cubicBezTo>
                  <a:cubicBezTo>
                    <a:pt x="357" y="666"/>
                    <a:pt x="370" y="706"/>
                    <a:pt x="410" y="719"/>
                  </a:cubicBezTo>
                  <a:cubicBezTo>
                    <a:pt x="608" y="798"/>
                    <a:pt x="779" y="943"/>
                    <a:pt x="872" y="1141"/>
                  </a:cubicBezTo>
                  <a:cubicBezTo>
                    <a:pt x="872" y="1181"/>
                    <a:pt x="872" y="1207"/>
                    <a:pt x="845" y="1234"/>
                  </a:cubicBezTo>
                  <a:cubicBezTo>
                    <a:pt x="753" y="1326"/>
                    <a:pt x="304" y="1353"/>
                    <a:pt x="40" y="1353"/>
                  </a:cubicBezTo>
                  <a:cubicBezTo>
                    <a:pt x="27" y="1353"/>
                    <a:pt x="13" y="1353"/>
                    <a:pt x="0" y="1366"/>
                  </a:cubicBezTo>
                  <a:cubicBezTo>
                    <a:pt x="40" y="1366"/>
                    <a:pt x="93" y="1366"/>
                    <a:pt x="132" y="1379"/>
                  </a:cubicBezTo>
                  <a:cubicBezTo>
                    <a:pt x="132" y="1379"/>
                    <a:pt x="159" y="1419"/>
                    <a:pt x="198" y="1485"/>
                  </a:cubicBezTo>
                  <a:cubicBezTo>
                    <a:pt x="396" y="1485"/>
                    <a:pt x="595" y="1458"/>
                    <a:pt x="779" y="1419"/>
                  </a:cubicBezTo>
                  <a:cubicBezTo>
                    <a:pt x="845" y="1392"/>
                    <a:pt x="898" y="1366"/>
                    <a:pt x="951" y="1326"/>
                  </a:cubicBezTo>
                  <a:cubicBezTo>
                    <a:pt x="1004" y="1273"/>
                    <a:pt x="1017" y="1194"/>
                    <a:pt x="1004" y="1115"/>
                  </a:cubicBezTo>
                  <a:cubicBezTo>
                    <a:pt x="951" y="970"/>
                    <a:pt x="859" y="838"/>
                    <a:pt x="727" y="745"/>
                  </a:cubicBezTo>
                  <a:lnTo>
                    <a:pt x="727" y="745"/>
                  </a:lnTo>
                  <a:cubicBezTo>
                    <a:pt x="760" y="747"/>
                    <a:pt x="794" y="748"/>
                    <a:pt x="828" y="748"/>
                  </a:cubicBezTo>
                  <a:cubicBezTo>
                    <a:pt x="1023" y="748"/>
                    <a:pt x="1224" y="712"/>
                    <a:pt x="1347" y="600"/>
                  </a:cubicBezTo>
                  <a:cubicBezTo>
                    <a:pt x="1387" y="547"/>
                    <a:pt x="1413" y="494"/>
                    <a:pt x="1400" y="428"/>
                  </a:cubicBezTo>
                  <a:cubicBezTo>
                    <a:pt x="1387" y="402"/>
                    <a:pt x="1374" y="362"/>
                    <a:pt x="1361" y="336"/>
                  </a:cubicBezTo>
                  <a:cubicBezTo>
                    <a:pt x="1321" y="296"/>
                    <a:pt x="1281" y="243"/>
                    <a:pt x="1228" y="217"/>
                  </a:cubicBezTo>
                  <a:cubicBezTo>
                    <a:pt x="1110" y="124"/>
                    <a:pt x="978" y="58"/>
                    <a:pt x="832" y="6"/>
                  </a:cubicBezTo>
                  <a:cubicBezTo>
                    <a:pt x="826" y="2"/>
                    <a:pt x="818" y="1"/>
                    <a:pt x="81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4"/>
            <p:cNvSpPr/>
            <p:nvPr/>
          </p:nvSpPr>
          <p:spPr>
            <a:xfrm>
              <a:off x="6953640" y="1893626"/>
              <a:ext cx="44858" cy="31055"/>
            </a:xfrm>
            <a:custGeom>
              <a:avLst/>
              <a:gdLst/>
              <a:ahLst/>
              <a:cxnLst/>
              <a:rect l="l" t="t" r="r" b="b"/>
              <a:pathLst>
                <a:path w="780" h="540" extrusionOk="0">
                  <a:moveTo>
                    <a:pt x="661" y="1"/>
                  </a:moveTo>
                  <a:cubicBezTo>
                    <a:pt x="644" y="1"/>
                    <a:pt x="625" y="8"/>
                    <a:pt x="608" y="24"/>
                  </a:cubicBezTo>
                  <a:cubicBezTo>
                    <a:pt x="582" y="38"/>
                    <a:pt x="582" y="77"/>
                    <a:pt x="595" y="104"/>
                  </a:cubicBezTo>
                  <a:cubicBezTo>
                    <a:pt x="621" y="170"/>
                    <a:pt x="635" y="249"/>
                    <a:pt x="635" y="315"/>
                  </a:cubicBezTo>
                  <a:cubicBezTo>
                    <a:pt x="635" y="355"/>
                    <a:pt x="621" y="381"/>
                    <a:pt x="595" y="394"/>
                  </a:cubicBezTo>
                  <a:cubicBezTo>
                    <a:pt x="555" y="407"/>
                    <a:pt x="516" y="407"/>
                    <a:pt x="476" y="407"/>
                  </a:cubicBezTo>
                  <a:cubicBezTo>
                    <a:pt x="304" y="381"/>
                    <a:pt x="159" y="355"/>
                    <a:pt x="1" y="302"/>
                  </a:cubicBezTo>
                  <a:lnTo>
                    <a:pt x="1" y="302"/>
                  </a:lnTo>
                  <a:cubicBezTo>
                    <a:pt x="14" y="315"/>
                    <a:pt x="14" y="328"/>
                    <a:pt x="27" y="328"/>
                  </a:cubicBezTo>
                  <a:cubicBezTo>
                    <a:pt x="172" y="381"/>
                    <a:pt x="304" y="447"/>
                    <a:pt x="423" y="539"/>
                  </a:cubicBezTo>
                  <a:lnTo>
                    <a:pt x="463" y="539"/>
                  </a:lnTo>
                  <a:cubicBezTo>
                    <a:pt x="516" y="539"/>
                    <a:pt x="555" y="539"/>
                    <a:pt x="608" y="526"/>
                  </a:cubicBezTo>
                  <a:cubicBezTo>
                    <a:pt x="621" y="526"/>
                    <a:pt x="635" y="513"/>
                    <a:pt x="648" y="513"/>
                  </a:cubicBezTo>
                  <a:cubicBezTo>
                    <a:pt x="714" y="473"/>
                    <a:pt x="767" y="407"/>
                    <a:pt x="780" y="341"/>
                  </a:cubicBezTo>
                  <a:cubicBezTo>
                    <a:pt x="780" y="236"/>
                    <a:pt x="767" y="130"/>
                    <a:pt x="714" y="38"/>
                  </a:cubicBezTo>
                  <a:cubicBezTo>
                    <a:pt x="706" y="15"/>
                    <a:pt x="685" y="1"/>
                    <a:pt x="661"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4"/>
            <p:cNvSpPr/>
            <p:nvPr/>
          </p:nvSpPr>
          <p:spPr>
            <a:xfrm>
              <a:off x="6984005" y="1864641"/>
              <a:ext cx="78329" cy="60328"/>
            </a:xfrm>
            <a:custGeom>
              <a:avLst/>
              <a:gdLst/>
              <a:ahLst/>
              <a:cxnLst/>
              <a:rect l="l" t="t" r="r" b="b"/>
              <a:pathLst>
                <a:path w="1362" h="1049" extrusionOk="0">
                  <a:moveTo>
                    <a:pt x="410" y="0"/>
                  </a:moveTo>
                  <a:cubicBezTo>
                    <a:pt x="252" y="185"/>
                    <a:pt x="1" y="542"/>
                    <a:pt x="186" y="859"/>
                  </a:cubicBezTo>
                  <a:cubicBezTo>
                    <a:pt x="225" y="951"/>
                    <a:pt x="318" y="1017"/>
                    <a:pt x="410" y="1043"/>
                  </a:cubicBezTo>
                  <a:cubicBezTo>
                    <a:pt x="447" y="1047"/>
                    <a:pt x="482" y="1048"/>
                    <a:pt x="517" y="1048"/>
                  </a:cubicBezTo>
                  <a:cubicBezTo>
                    <a:pt x="622" y="1048"/>
                    <a:pt x="721" y="1034"/>
                    <a:pt x="820" y="1004"/>
                  </a:cubicBezTo>
                  <a:cubicBezTo>
                    <a:pt x="991" y="938"/>
                    <a:pt x="1163" y="859"/>
                    <a:pt x="1322" y="766"/>
                  </a:cubicBezTo>
                  <a:cubicBezTo>
                    <a:pt x="1348" y="740"/>
                    <a:pt x="1361" y="700"/>
                    <a:pt x="1335" y="660"/>
                  </a:cubicBezTo>
                  <a:cubicBezTo>
                    <a:pt x="1318" y="644"/>
                    <a:pt x="1297" y="633"/>
                    <a:pt x="1277" y="633"/>
                  </a:cubicBezTo>
                  <a:cubicBezTo>
                    <a:pt x="1264" y="633"/>
                    <a:pt x="1252" y="637"/>
                    <a:pt x="1242" y="647"/>
                  </a:cubicBezTo>
                  <a:cubicBezTo>
                    <a:pt x="1124" y="730"/>
                    <a:pt x="772" y="919"/>
                    <a:pt x="529" y="919"/>
                  </a:cubicBezTo>
                  <a:cubicBezTo>
                    <a:pt x="501" y="919"/>
                    <a:pt x="474" y="917"/>
                    <a:pt x="450" y="911"/>
                  </a:cubicBezTo>
                  <a:cubicBezTo>
                    <a:pt x="384" y="885"/>
                    <a:pt x="331" y="859"/>
                    <a:pt x="305" y="793"/>
                  </a:cubicBezTo>
                  <a:cubicBezTo>
                    <a:pt x="159" y="542"/>
                    <a:pt x="397" y="225"/>
                    <a:pt x="529" y="66"/>
                  </a:cubicBezTo>
                  <a:lnTo>
                    <a:pt x="529" y="66"/>
                  </a:lnTo>
                  <a:lnTo>
                    <a:pt x="476" y="93"/>
                  </a:lnTo>
                  <a:lnTo>
                    <a:pt x="410" y="0"/>
                  </a:ln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4"/>
            <p:cNvSpPr/>
            <p:nvPr/>
          </p:nvSpPr>
          <p:spPr>
            <a:xfrm>
              <a:off x="6988606" y="1924566"/>
              <a:ext cx="46353" cy="90981"/>
            </a:xfrm>
            <a:custGeom>
              <a:avLst/>
              <a:gdLst/>
              <a:ahLst/>
              <a:cxnLst/>
              <a:rect l="l" t="t" r="r" b="b"/>
              <a:pathLst>
                <a:path w="806" h="1582" extrusionOk="0">
                  <a:moveTo>
                    <a:pt x="81" y="0"/>
                  </a:moveTo>
                  <a:cubicBezTo>
                    <a:pt x="58" y="0"/>
                    <a:pt x="35" y="12"/>
                    <a:pt x="27" y="28"/>
                  </a:cubicBezTo>
                  <a:cubicBezTo>
                    <a:pt x="0" y="54"/>
                    <a:pt x="13" y="107"/>
                    <a:pt x="40" y="120"/>
                  </a:cubicBezTo>
                  <a:cubicBezTo>
                    <a:pt x="40" y="134"/>
                    <a:pt x="594" y="517"/>
                    <a:pt x="647" y="966"/>
                  </a:cubicBezTo>
                  <a:cubicBezTo>
                    <a:pt x="660" y="1150"/>
                    <a:pt x="594" y="1335"/>
                    <a:pt x="462" y="1467"/>
                  </a:cubicBezTo>
                  <a:cubicBezTo>
                    <a:pt x="436" y="1494"/>
                    <a:pt x="436" y="1533"/>
                    <a:pt x="462" y="1560"/>
                  </a:cubicBezTo>
                  <a:cubicBezTo>
                    <a:pt x="478" y="1575"/>
                    <a:pt x="493" y="1582"/>
                    <a:pt x="509" y="1582"/>
                  </a:cubicBezTo>
                  <a:cubicBezTo>
                    <a:pt x="520" y="1582"/>
                    <a:pt x="531" y="1579"/>
                    <a:pt x="542" y="1573"/>
                  </a:cubicBezTo>
                  <a:cubicBezTo>
                    <a:pt x="542" y="1573"/>
                    <a:pt x="555" y="1573"/>
                    <a:pt x="568" y="1560"/>
                  </a:cubicBezTo>
                  <a:cubicBezTo>
                    <a:pt x="727" y="1401"/>
                    <a:pt x="806" y="1177"/>
                    <a:pt x="779" y="952"/>
                  </a:cubicBezTo>
                  <a:cubicBezTo>
                    <a:pt x="727" y="437"/>
                    <a:pt x="145" y="28"/>
                    <a:pt x="119" y="15"/>
                  </a:cubicBezTo>
                  <a:cubicBezTo>
                    <a:pt x="109" y="5"/>
                    <a:pt x="95" y="0"/>
                    <a:pt x="81" y="0"/>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4"/>
            <p:cNvSpPr/>
            <p:nvPr/>
          </p:nvSpPr>
          <p:spPr>
            <a:xfrm>
              <a:off x="6993897" y="1688430"/>
              <a:ext cx="709443" cy="555432"/>
            </a:xfrm>
            <a:custGeom>
              <a:avLst/>
              <a:gdLst/>
              <a:ahLst/>
              <a:cxnLst/>
              <a:rect l="l" t="t" r="r" b="b"/>
              <a:pathLst>
                <a:path w="12336" h="9658" extrusionOk="0">
                  <a:moveTo>
                    <a:pt x="9074" y="0"/>
                  </a:moveTo>
                  <a:lnTo>
                    <a:pt x="8374" y="1783"/>
                  </a:lnTo>
                  <a:cubicBezTo>
                    <a:pt x="8268" y="2074"/>
                    <a:pt x="8162" y="2377"/>
                    <a:pt x="8043" y="2668"/>
                  </a:cubicBezTo>
                  <a:cubicBezTo>
                    <a:pt x="7938" y="2959"/>
                    <a:pt x="7832" y="3262"/>
                    <a:pt x="7713" y="3553"/>
                  </a:cubicBezTo>
                  <a:cubicBezTo>
                    <a:pt x="7608" y="3843"/>
                    <a:pt x="7502" y="4134"/>
                    <a:pt x="7383" y="4424"/>
                  </a:cubicBezTo>
                  <a:cubicBezTo>
                    <a:pt x="7277" y="4715"/>
                    <a:pt x="7159" y="4992"/>
                    <a:pt x="7040" y="5270"/>
                  </a:cubicBezTo>
                  <a:cubicBezTo>
                    <a:pt x="6921" y="5547"/>
                    <a:pt x="6815" y="5824"/>
                    <a:pt x="6696" y="6062"/>
                  </a:cubicBezTo>
                  <a:cubicBezTo>
                    <a:pt x="6630" y="6181"/>
                    <a:pt x="6577" y="6287"/>
                    <a:pt x="6525" y="6379"/>
                  </a:cubicBezTo>
                  <a:lnTo>
                    <a:pt x="6498" y="6432"/>
                  </a:lnTo>
                  <a:lnTo>
                    <a:pt x="6485" y="6458"/>
                  </a:lnTo>
                  <a:lnTo>
                    <a:pt x="6485" y="6471"/>
                  </a:lnTo>
                  <a:lnTo>
                    <a:pt x="6485" y="6498"/>
                  </a:lnTo>
                  <a:lnTo>
                    <a:pt x="6485" y="6524"/>
                  </a:lnTo>
                  <a:cubicBezTo>
                    <a:pt x="6485" y="6537"/>
                    <a:pt x="6459" y="6551"/>
                    <a:pt x="6419" y="6564"/>
                  </a:cubicBezTo>
                  <a:cubicBezTo>
                    <a:pt x="6318" y="6604"/>
                    <a:pt x="6210" y="6621"/>
                    <a:pt x="6099" y="6621"/>
                  </a:cubicBezTo>
                  <a:cubicBezTo>
                    <a:pt x="6065" y="6621"/>
                    <a:pt x="6031" y="6620"/>
                    <a:pt x="5996" y="6617"/>
                  </a:cubicBezTo>
                  <a:cubicBezTo>
                    <a:pt x="5759" y="6604"/>
                    <a:pt x="5534" y="6564"/>
                    <a:pt x="5310" y="6498"/>
                  </a:cubicBezTo>
                  <a:cubicBezTo>
                    <a:pt x="5046" y="6432"/>
                    <a:pt x="4795" y="6353"/>
                    <a:pt x="4544" y="6260"/>
                  </a:cubicBezTo>
                  <a:cubicBezTo>
                    <a:pt x="3989" y="6049"/>
                    <a:pt x="3461" y="5798"/>
                    <a:pt x="2946" y="5521"/>
                  </a:cubicBezTo>
                  <a:cubicBezTo>
                    <a:pt x="2404" y="5243"/>
                    <a:pt x="2021" y="5019"/>
                    <a:pt x="1493" y="4702"/>
                  </a:cubicBezTo>
                  <a:cubicBezTo>
                    <a:pt x="1321" y="5481"/>
                    <a:pt x="753" y="6115"/>
                    <a:pt x="1" y="6379"/>
                  </a:cubicBezTo>
                  <a:cubicBezTo>
                    <a:pt x="502" y="6841"/>
                    <a:pt x="1031" y="7277"/>
                    <a:pt x="1585" y="7673"/>
                  </a:cubicBezTo>
                  <a:cubicBezTo>
                    <a:pt x="2153" y="8096"/>
                    <a:pt x="2761" y="8466"/>
                    <a:pt x="3381" y="8796"/>
                  </a:cubicBezTo>
                  <a:cubicBezTo>
                    <a:pt x="3712" y="8967"/>
                    <a:pt x="4055" y="9126"/>
                    <a:pt x="4412" y="9258"/>
                  </a:cubicBezTo>
                  <a:cubicBezTo>
                    <a:pt x="4795" y="9403"/>
                    <a:pt x="5191" y="9522"/>
                    <a:pt x="5600" y="9588"/>
                  </a:cubicBezTo>
                  <a:cubicBezTo>
                    <a:pt x="5838" y="9628"/>
                    <a:pt x="6062" y="9654"/>
                    <a:pt x="6300" y="9654"/>
                  </a:cubicBezTo>
                  <a:cubicBezTo>
                    <a:pt x="6345" y="9656"/>
                    <a:pt x="6391" y="9658"/>
                    <a:pt x="6436" y="9658"/>
                  </a:cubicBezTo>
                  <a:cubicBezTo>
                    <a:pt x="6655" y="9658"/>
                    <a:pt x="6874" y="9632"/>
                    <a:pt x="7093" y="9588"/>
                  </a:cubicBezTo>
                  <a:cubicBezTo>
                    <a:pt x="7383" y="9535"/>
                    <a:pt x="7674" y="9443"/>
                    <a:pt x="7938" y="9311"/>
                  </a:cubicBezTo>
                  <a:cubicBezTo>
                    <a:pt x="8228" y="9166"/>
                    <a:pt x="8479" y="8981"/>
                    <a:pt x="8717" y="8769"/>
                  </a:cubicBezTo>
                  <a:cubicBezTo>
                    <a:pt x="8823" y="8664"/>
                    <a:pt x="8928" y="8558"/>
                    <a:pt x="9034" y="8439"/>
                  </a:cubicBezTo>
                  <a:lnTo>
                    <a:pt x="9100" y="8360"/>
                  </a:lnTo>
                  <a:lnTo>
                    <a:pt x="9153" y="8281"/>
                  </a:lnTo>
                  <a:lnTo>
                    <a:pt x="9206" y="8201"/>
                  </a:lnTo>
                  <a:lnTo>
                    <a:pt x="9258" y="8135"/>
                  </a:lnTo>
                  <a:cubicBezTo>
                    <a:pt x="9377" y="7951"/>
                    <a:pt x="9483" y="7779"/>
                    <a:pt x="9589" y="7620"/>
                  </a:cubicBezTo>
                  <a:cubicBezTo>
                    <a:pt x="9773" y="7290"/>
                    <a:pt x="9932" y="6986"/>
                    <a:pt x="10090" y="6670"/>
                  </a:cubicBezTo>
                  <a:cubicBezTo>
                    <a:pt x="10249" y="6366"/>
                    <a:pt x="10381" y="6062"/>
                    <a:pt x="10526" y="5758"/>
                  </a:cubicBezTo>
                  <a:cubicBezTo>
                    <a:pt x="10658" y="5441"/>
                    <a:pt x="10804" y="5138"/>
                    <a:pt x="10922" y="4834"/>
                  </a:cubicBezTo>
                  <a:cubicBezTo>
                    <a:pt x="11054" y="4530"/>
                    <a:pt x="11187" y="4226"/>
                    <a:pt x="11305" y="3923"/>
                  </a:cubicBezTo>
                  <a:cubicBezTo>
                    <a:pt x="11424" y="3619"/>
                    <a:pt x="11543" y="3315"/>
                    <a:pt x="11662" y="2998"/>
                  </a:cubicBezTo>
                  <a:cubicBezTo>
                    <a:pt x="11781" y="2694"/>
                    <a:pt x="11900" y="2391"/>
                    <a:pt x="12005" y="2087"/>
                  </a:cubicBezTo>
                  <a:lnTo>
                    <a:pt x="12177" y="1625"/>
                  </a:lnTo>
                  <a:lnTo>
                    <a:pt x="12256" y="1387"/>
                  </a:lnTo>
                  <a:cubicBezTo>
                    <a:pt x="12283" y="1308"/>
                    <a:pt x="12309" y="1228"/>
                    <a:pt x="12336" y="1149"/>
                  </a:cubicBezTo>
                  <a:lnTo>
                    <a:pt x="90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4"/>
            <p:cNvSpPr/>
            <p:nvPr/>
          </p:nvSpPr>
          <p:spPr>
            <a:xfrm>
              <a:off x="7038697" y="1984607"/>
              <a:ext cx="88910" cy="113985"/>
            </a:xfrm>
            <a:custGeom>
              <a:avLst/>
              <a:gdLst/>
              <a:ahLst/>
              <a:cxnLst/>
              <a:rect l="l" t="t" r="r" b="b"/>
              <a:pathLst>
                <a:path w="1546" h="1982" extrusionOk="0">
                  <a:moveTo>
                    <a:pt x="1454" y="1"/>
                  </a:moveTo>
                  <a:cubicBezTo>
                    <a:pt x="1401" y="1"/>
                    <a:pt x="1361" y="40"/>
                    <a:pt x="1361" y="93"/>
                  </a:cubicBezTo>
                  <a:cubicBezTo>
                    <a:pt x="1361" y="106"/>
                    <a:pt x="1361" y="1467"/>
                    <a:pt x="106" y="1797"/>
                  </a:cubicBezTo>
                  <a:cubicBezTo>
                    <a:pt x="1" y="1823"/>
                    <a:pt x="27" y="1982"/>
                    <a:pt x="133" y="1982"/>
                  </a:cubicBezTo>
                  <a:cubicBezTo>
                    <a:pt x="146" y="1982"/>
                    <a:pt x="146" y="1969"/>
                    <a:pt x="159" y="1969"/>
                  </a:cubicBezTo>
                  <a:cubicBezTo>
                    <a:pt x="1546" y="1599"/>
                    <a:pt x="1546" y="106"/>
                    <a:pt x="1546" y="80"/>
                  </a:cubicBezTo>
                  <a:cubicBezTo>
                    <a:pt x="1546" y="40"/>
                    <a:pt x="1506" y="1"/>
                    <a:pt x="1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4"/>
            <p:cNvSpPr/>
            <p:nvPr/>
          </p:nvSpPr>
          <p:spPr>
            <a:xfrm>
              <a:off x="7027310" y="2032915"/>
              <a:ext cx="58545" cy="48999"/>
            </a:xfrm>
            <a:custGeom>
              <a:avLst/>
              <a:gdLst/>
              <a:ahLst/>
              <a:cxnLst/>
              <a:rect l="l" t="t" r="r" b="b"/>
              <a:pathLst>
                <a:path w="1018" h="852" extrusionOk="0">
                  <a:moveTo>
                    <a:pt x="96" y="1"/>
                  </a:moveTo>
                  <a:cubicBezTo>
                    <a:pt x="68" y="1"/>
                    <a:pt x="42" y="11"/>
                    <a:pt x="27" y="32"/>
                  </a:cubicBezTo>
                  <a:cubicBezTo>
                    <a:pt x="1" y="72"/>
                    <a:pt x="1" y="125"/>
                    <a:pt x="40" y="164"/>
                  </a:cubicBezTo>
                  <a:lnTo>
                    <a:pt x="859" y="838"/>
                  </a:lnTo>
                  <a:cubicBezTo>
                    <a:pt x="886" y="838"/>
                    <a:pt x="899" y="851"/>
                    <a:pt x="925" y="851"/>
                  </a:cubicBezTo>
                  <a:cubicBezTo>
                    <a:pt x="952" y="851"/>
                    <a:pt x="978" y="838"/>
                    <a:pt x="991" y="825"/>
                  </a:cubicBezTo>
                  <a:cubicBezTo>
                    <a:pt x="1018" y="785"/>
                    <a:pt x="1018" y="719"/>
                    <a:pt x="978" y="693"/>
                  </a:cubicBezTo>
                  <a:lnTo>
                    <a:pt x="159" y="19"/>
                  </a:lnTo>
                  <a:cubicBezTo>
                    <a:pt x="141" y="7"/>
                    <a:pt x="118" y="1"/>
                    <a:pt x="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4"/>
            <p:cNvSpPr/>
            <p:nvPr/>
          </p:nvSpPr>
          <p:spPr>
            <a:xfrm>
              <a:off x="7072916" y="2005138"/>
              <a:ext cx="20531" cy="18058"/>
            </a:xfrm>
            <a:custGeom>
              <a:avLst/>
              <a:gdLst/>
              <a:ahLst/>
              <a:cxnLst/>
              <a:rect l="l" t="t" r="r" b="b"/>
              <a:pathLst>
                <a:path w="357" h="314" extrusionOk="0">
                  <a:moveTo>
                    <a:pt x="211" y="0"/>
                  </a:moveTo>
                  <a:cubicBezTo>
                    <a:pt x="66" y="0"/>
                    <a:pt x="0" y="172"/>
                    <a:pt x="93" y="265"/>
                  </a:cubicBezTo>
                  <a:cubicBezTo>
                    <a:pt x="122" y="299"/>
                    <a:pt x="161" y="313"/>
                    <a:pt x="198" y="313"/>
                  </a:cubicBezTo>
                  <a:cubicBezTo>
                    <a:pt x="278" y="313"/>
                    <a:pt x="357" y="248"/>
                    <a:pt x="357" y="159"/>
                  </a:cubicBezTo>
                  <a:cubicBezTo>
                    <a:pt x="357" y="80"/>
                    <a:pt x="291" y="0"/>
                    <a:pt x="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4"/>
            <p:cNvSpPr/>
            <p:nvPr/>
          </p:nvSpPr>
          <p:spPr>
            <a:xfrm>
              <a:off x="7362249" y="2064833"/>
              <a:ext cx="49459" cy="49286"/>
            </a:xfrm>
            <a:custGeom>
              <a:avLst/>
              <a:gdLst/>
              <a:ahLst/>
              <a:cxnLst/>
              <a:rect l="l" t="t" r="r" b="b"/>
              <a:pathLst>
                <a:path w="860" h="857" extrusionOk="0">
                  <a:moveTo>
                    <a:pt x="88" y="0"/>
                  </a:moveTo>
                  <a:cubicBezTo>
                    <a:pt x="64" y="0"/>
                    <a:pt x="42" y="10"/>
                    <a:pt x="27" y="32"/>
                  </a:cubicBezTo>
                  <a:cubicBezTo>
                    <a:pt x="1" y="72"/>
                    <a:pt x="14" y="138"/>
                    <a:pt x="54" y="164"/>
                  </a:cubicBezTo>
                  <a:cubicBezTo>
                    <a:pt x="291" y="349"/>
                    <a:pt x="503" y="574"/>
                    <a:pt x="688" y="824"/>
                  </a:cubicBezTo>
                  <a:cubicBezTo>
                    <a:pt x="701" y="838"/>
                    <a:pt x="727" y="851"/>
                    <a:pt x="754" y="851"/>
                  </a:cubicBezTo>
                  <a:cubicBezTo>
                    <a:pt x="761" y="855"/>
                    <a:pt x="768" y="856"/>
                    <a:pt x="774" y="856"/>
                  </a:cubicBezTo>
                  <a:cubicBezTo>
                    <a:pt x="788" y="856"/>
                    <a:pt x="797" y="847"/>
                    <a:pt x="806" y="838"/>
                  </a:cubicBezTo>
                  <a:cubicBezTo>
                    <a:pt x="846" y="811"/>
                    <a:pt x="859" y="758"/>
                    <a:pt x="833" y="719"/>
                  </a:cubicBezTo>
                  <a:cubicBezTo>
                    <a:pt x="635" y="455"/>
                    <a:pt x="410" y="217"/>
                    <a:pt x="146" y="19"/>
                  </a:cubicBezTo>
                  <a:cubicBezTo>
                    <a:pt x="128" y="7"/>
                    <a:pt x="108" y="0"/>
                    <a:pt x="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4"/>
            <p:cNvSpPr/>
            <p:nvPr/>
          </p:nvSpPr>
          <p:spPr>
            <a:xfrm>
              <a:off x="7364549" y="2068744"/>
              <a:ext cx="13745" cy="50379"/>
            </a:xfrm>
            <a:custGeom>
              <a:avLst/>
              <a:gdLst/>
              <a:ahLst/>
              <a:cxnLst/>
              <a:rect l="l" t="t" r="r" b="b"/>
              <a:pathLst>
                <a:path w="239" h="876" extrusionOk="0">
                  <a:moveTo>
                    <a:pt x="106" y="0"/>
                  </a:moveTo>
                  <a:cubicBezTo>
                    <a:pt x="98" y="0"/>
                    <a:pt x="89" y="1"/>
                    <a:pt x="80" y="4"/>
                  </a:cubicBezTo>
                  <a:cubicBezTo>
                    <a:pt x="27" y="17"/>
                    <a:pt x="0" y="70"/>
                    <a:pt x="27" y="109"/>
                  </a:cubicBezTo>
                  <a:cubicBezTo>
                    <a:pt x="66" y="334"/>
                    <a:pt x="66" y="558"/>
                    <a:pt x="27" y="770"/>
                  </a:cubicBezTo>
                  <a:cubicBezTo>
                    <a:pt x="14" y="823"/>
                    <a:pt x="40" y="862"/>
                    <a:pt x="93" y="875"/>
                  </a:cubicBezTo>
                  <a:lnTo>
                    <a:pt x="106" y="875"/>
                  </a:lnTo>
                  <a:cubicBezTo>
                    <a:pt x="146" y="875"/>
                    <a:pt x="172" y="849"/>
                    <a:pt x="185" y="823"/>
                  </a:cubicBezTo>
                  <a:cubicBezTo>
                    <a:pt x="238" y="572"/>
                    <a:pt x="238" y="307"/>
                    <a:pt x="185" y="57"/>
                  </a:cubicBezTo>
                  <a:cubicBezTo>
                    <a:pt x="174" y="24"/>
                    <a:pt x="146" y="0"/>
                    <a:pt x="1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4"/>
            <p:cNvSpPr/>
            <p:nvPr/>
          </p:nvSpPr>
          <p:spPr>
            <a:xfrm>
              <a:off x="7051637" y="4092233"/>
              <a:ext cx="322056" cy="298534"/>
            </a:xfrm>
            <a:custGeom>
              <a:avLst/>
              <a:gdLst/>
              <a:ahLst/>
              <a:cxnLst/>
              <a:rect l="l" t="t" r="r" b="b"/>
              <a:pathLst>
                <a:path w="5600" h="5191" extrusionOk="0">
                  <a:moveTo>
                    <a:pt x="5019" y="1"/>
                  </a:moveTo>
                  <a:cubicBezTo>
                    <a:pt x="5019" y="1"/>
                    <a:pt x="2127" y="2787"/>
                    <a:pt x="1796" y="3302"/>
                  </a:cubicBezTo>
                  <a:cubicBezTo>
                    <a:pt x="1479" y="3831"/>
                    <a:pt x="0" y="5072"/>
                    <a:pt x="489" y="5138"/>
                  </a:cubicBezTo>
                  <a:cubicBezTo>
                    <a:pt x="674" y="5163"/>
                    <a:pt x="1082" y="5190"/>
                    <a:pt x="1550" y="5190"/>
                  </a:cubicBezTo>
                  <a:cubicBezTo>
                    <a:pt x="2316" y="5190"/>
                    <a:pt x="3242" y="5118"/>
                    <a:pt x="3619" y="4848"/>
                  </a:cubicBezTo>
                  <a:cubicBezTo>
                    <a:pt x="4213" y="4412"/>
                    <a:pt x="5019" y="3131"/>
                    <a:pt x="5019" y="3131"/>
                  </a:cubicBezTo>
                  <a:lnTo>
                    <a:pt x="5230" y="4544"/>
                  </a:lnTo>
                  <a:lnTo>
                    <a:pt x="5587" y="4544"/>
                  </a:lnTo>
                  <a:cubicBezTo>
                    <a:pt x="5573" y="4029"/>
                    <a:pt x="5547" y="1493"/>
                    <a:pt x="5573" y="978"/>
                  </a:cubicBezTo>
                  <a:cubicBezTo>
                    <a:pt x="5600" y="463"/>
                    <a:pt x="5019"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4"/>
            <p:cNvSpPr/>
            <p:nvPr/>
          </p:nvSpPr>
          <p:spPr>
            <a:xfrm>
              <a:off x="7130598" y="4013272"/>
              <a:ext cx="229465" cy="302388"/>
            </a:xfrm>
            <a:custGeom>
              <a:avLst/>
              <a:gdLst/>
              <a:ahLst/>
              <a:cxnLst/>
              <a:rect l="l" t="t" r="r" b="b"/>
              <a:pathLst>
                <a:path w="3990" h="5258" extrusionOk="0">
                  <a:moveTo>
                    <a:pt x="1850" y="0"/>
                  </a:moveTo>
                  <a:cubicBezTo>
                    <a:pt x="1850" y="0"/>
                    <a:pt x="1797" y="1242"/>
                    <a:pt x="1704" y="1744"/>
                  </a:cubicBezTo>
                  <a:cubicBezTo>
                    <a:pt x="1612" y="2311"/>
                    <a:pt x="1440" y="2866"/>
                    <a:pt x="1216" y="3381"/>
                  </a:cubicBezTo>
                  <a:cubicBezTo>
                    <a:pt x="938" y="3975"/>
                    <a:pt x="1" y="5085"/>
                    <a:pt x="318" y="5230"/>
                  </a:cubicBezTo>
                  <a:cubicBezTo>
                    <a:pt x="356" y="5248"/>
                    <a:pt x="404" y="5257"/>
                    <a:pt x="461" y="5257"/>
                  </a:cubicBezTo>
                  <a:cubicBezTo>
                    <a:pt x="891" y="5257"/>
                    <a:pt x="1791" y="4756"/>
                    <a:pt x="2246" y="4266"/>
                  </a:cubicBezTo>
                  <a:cubicBezTo>
                    <a:pt x="2827" y="3606"/>
                    <a:pt x="3434" y="2734"/>
                    <a:pt x="3606" y="2179"/>
                  </a:cubicBezTo>
                  <a:cubicBezTo>
                    <a:pt x="3699" y="1876"/>
                    <a:pt x="3699" y="1559"/>
                    <a:pt x="3606" y="1255"/>
                  </a:cubicBezTo>
                  <a:lnTo>
                    <a:pt x="3989" y="119"/>
                  </a:lnTo>
                  <a:lnTo>
                    <a:pt x="1850"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4"/>
            <p:cNvSpPr/>
            <p:nvPr/>
          </p:nvSpPr>
          <p:spPr>
            <a:xfrm>
              <a:off x="7770857" y="4078603"/>
              <a:ext cx="223369" cy="328670"/>
            </a:xfrm>
            <a:custGeom>
              <a:avLst/>
              <a:gdLst/>
              <a:ahLst/>
              <a:cxnLst/>
              <a:rect l="l" t="t" r="r" b="b"/>
              <a:pathLst>
                <a:path w="3884" h="5715" extrusionOk="0">
                  <a:moveTo>
                    <a:pt x="701" y="0"/>
                  </a:moveTo>
                  <a:cubicBezTo>
                    <a:pt x="701" y="0"/>
                    <a:pt x="41" y="264"/>
                    <a:pt x="14" y="1189"/>
                  </a:cubicBezTo>
                  <a:cubicBezTo>
                    <a:pt x="1" y="2113"/>
                    <a:pt x="1" y="4794"/>
                    <a:pt x="1" y="4794"/>
                  </a:cubicBezTo>
                  <a:lnTo>
                    <a:pt x="331" y="4794"/>
                  </a:lnTo>
                  <a:lnTo>
                    <a:pt x="529" y="3658"/>
                  </a:lnTo>
                  <a:cubicBezTo>
                    <a:pt x="529" y="3658"/>
                    <a:pt x="648" y="4570"/>
                    <a:pt x="1110" y="5164"/>
                  </a:cubicBezTo>
                  <a:cubicBezTo>
                    <a:pt x="1444" y="5584"/>
                    <a:pt x="2055" y="5714"/>
                    <a:pt x="2617" y="5714"/>
                  </a:cubicBezTo>
                  <a:cubicBezTo>
                    <a:pt x="2832" y="5714"/>
                    <a:pt x="3040" y="5695"/>
                    <a:pt x="3223" y="5666"/>
                  </a:cubicBezTo>
                  <a:cubicBezTo>
                    <a:pt x="3884" y="5573"/>
                    <a:pt x="3395" y="4345"/>
                    <a:pt x="3131" y="3671"/>
                  </a:cubicBezTo>
                  <a:cubicBezTo>
                    <a:pt x="2867" y="2998"/>
                    <a:pt x="2299" y="1360"/>
                    <a:pt x="2299" y="1360"/>
                  </a:cubicBezTo>
                  <a:lnTo>
                    <a:pt x="7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4"/>
            <p:cNvSpPr/>
            <p:nvPr/>
          </p:nvSpPr>
          <p:spPr>
            <a:xfrm>
              <a:off x="7784545" y="4001885"/>
              <a:ext cx="161833" cy="329187"/>
            </a:xfrm>
            <a:custGeom>
              <a:avLst/>
              <a:gdLst/>
              <a:ahLst/>
              <a:cxnLst/>
              <a:rect l="l" t="t" r="r" b="b"/>
              <a:pathLst>
                <a:path w="2814" h="5724" extrusionOk="0">
                  <a:moveTo>
                    <a:pt x="635" y="0"/>
                  </a:moveTo>
                  <a:cubicBezTo>
                    <a:pt x="635" y="0"/>
                    <a:pt x="661" y="1136"/>
                    <a:pt x="463" y="1321"/>
                  </a:cubicBezTo>
                  <a:cubicBezTo>
                    <a:pt x="278" y="1519"/>
                    <a:pt x="1" y="2153"/>
                    <a:pt x="199" y="2932"/>
                  </a:cubicBezTo>
                  <a:cubicBezTo>
                    <a:pt x="397" y="3711"/>
                    <a:pt x="529" y="4847"/>
                    <a:pt x="978" y="5336"/>
                  </a:cubicBezTo>
                  <a:cubicBezTo>
                    <a:pt x="1219" y="5599"/>
                    <a:pt x="1675" y="5724"/>
                    <a:pt x="2061" y="5724"/>
                  </a:cubicBezTo>
                  <a:cubicBezTo>
                    <a:pt x="2392" y="5724"/>
                    <a:pt x="2672" y="5631"/>
                    <a:pt x="2721" y="5455"/>
                  </a:cubicBezTo>
                  <a:cubicBezTo>
                    <a:pt x="2814" y="5058"/>
                    <a:pt x="2114" y="3619"/>
                    <a:pt x="2087" y="2866"/>
                  </a:cubicBezTo>
                  <a:cubicBezTo>
                    <a:pt x="2048" y="2113"/>
                    <a:pt x="1916" y="106"/>
                    <a:pt x="1916" y="106"/>
                  </a:cubicBezTo>
                  <a:lnTo>
                    <a:pt x="635" y="0"/>
                  </a:ln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4"/>
            <p:cNvSpPr/>
            <p:nvPr/>
          </p:nvSpPr>
          <p:spPr>
            <a:xfrm>
              <a:off x="7392671" y="2299071"/>
              <a:ext cx="562045" cy="422008"/>
            </a:xfrm>
            <a:custGeom>
              <a:avLst/>
              <a:gdLst/>
              <a:ahLst/>
              <a:cxnLst/>
              <a:rect l="l" t="t" r="r" b="b"/>
              <a:pathLst>
                <a:path w="9773" h="7338" extrusionOk="0">
                  <a:moveTo>
                    <a:pt x="1466" y="0"/>
                  </a:moveTo>
                  <a:cubicBezTo>
                    <a:pt x="1466" y="0"/>
                    <a:pt x="1360" y="159"/>
                    <a:pt x="1228" y="449"/>
                  </a:cubicBezTo>
                  <a:lnTo>
                    <a:pt x="1149" y="608"/>
                  </a:lnTo>
                  <a:cubicBezTo>
                    <a:pt x="872" y="1202"/>
                    <a:pt x="660" y="1810"/>
                    <a:pt x="502" y="2443"/>
                  </a:cubicBezTo>
                  <a:cubicBezTo>
                    <a:pt x="502" y="2457"/>
                    <a:pt x="502" y="2470"/>
                    <a:pt x="502" y="2470"/>
                  </a:cubicBezTo>
                  <a:lnTo>
                    <a:pt x="462" y="2655"/>
                  </a:lnTo>
                  <a:lnTo>
                    <a:pt x="462" y="2694"/>
                  </a:lnTo>
                  <a:cubicBezTo>
                    <a:pt x="357" y="3196"/>
                    <a:pt x="264" y="3725"/>
                    <a:pt x="198" y="4240"/>
                  </a:cubicBezTo>
                  <a:cubicBezTo>
                    <a:pt x="185" y="4306"/>
                    <a:pt x="172" y="4372"/>
                    <a:pt x="172" y="4438"/>
                  </a:cubicBezTo>
                  <a:cubicBezTo>
                    <a:pt x="26" y="5547"/>
                    <a:pt x="0" y="6102"/>
                    <a:pt x="449" y="6366"/>
                  </a:cubicBezTo>
                  <a:cubicBezTo>
                    <a:pt x="1450" y="6934"/>
                    <a:pt x="3300" y="7338"/>
                    <a:pt x="5179" y="7338"/>
                  </a:cubicBezTo>
                  <a:cubicBezTo>
                    <a:pt x="6399" y="7338"/>
                    <a:pt x="7631" y="7168"/>
                    <a:pt x="8650" y="6762"/>
                  </a:cubicBezTo>
                  <a:cubicBezTo>
                    <a:pt x="9601" y="6392"/>
                    <a:pt x="9773" y="6155"/>
                    <a:pt x="9694" y="4451"/>
                  </a:cubicBezTo>
                  <a:lnTo>
                    <a:pt x="9694" y="4266"/>
                  </a:lnTo>
                  <a:cubicBezTo>
                    <a:pt x="9694" y="4134"/>
                    <a:pt x="9680" y="3989"/>
                    <a:pt x="9667" y="3857"/>
                  </a:cubicBezTo>
                  <a:cubicBezTo>
                    <a:pt x="9667" y="3804"/>
                    <a:pt x="9667" y="3738"/>
                    <a:pt x="9654" y="3672"/>
                  </a:cubicBezTo>
                  <a:cubicBezTo>
                    <a:pt x="9641" y="3434"/>
                    <a:pt x="9614" y="3196"/>
                    <a:pt x="9588" y="2972"/>
                  </a:cubicBezTo>
                  <a:lnTo>
                    <a:pt x="9575" y="2787"/>
                  </a:lnTo>
                  <a:cubicBezTo>
                    <a:pt x="9522" y="2351"/>
                    <a:pt x="9430" y="1915"/>
                    <a:pt x="9324" y="1493"/>
                  </a:cubicBezTo>
                  <a:cubicBezTo>
                    <a:pt x="9311" y="1427"/>
                    <a:pt x="9297" y="1374"/>
                    <a:pt x="9284" y="1308"/>
                  </a:cubicBezTo>
                  <a:cubicBezTo>
                    <a:pt x="9192" y="978"/>
                    <a:pt x="9113" y="766"/>
                    <a:pt x="9113" y="766"/>
                  </a:cubicBezTo>
                  <a:cubicBezTo>
                    <a:pt x="8690" y="832"/>
                    <a:pt x="8267" y="872"/>
                    <a:pt x="7832" y="885"/>
                  </a:cubicBezTo>
                  <a:lnTo>
                    <a:pt x="7647" y="885"/>
                  </a:lnTo>
                  <a:cubicBezTo>
                    <a:pt x="7514" y="889"/>
                    <a:pt x="7382" y="891"/>
                    <a:pt x="7249" y="891"/>
                  </a:cubicBezTo>
                  <a:cubicBezTo>
                    <a:pt x="5148" y="891"/>
                    <a:pt x="3067" y="420"/>
                    <a:pt x="2073" y="172"/>
                  </a:cubicBezTo>
                  <a:lnTo>
                    <a:pt x="1889" y="119"/>
                  </a:lnTo>
                  <a:cubicBezTo>
                    <a:pt x="1624" y="40"/>
                    <a:pt x="1466" y="0"/>
                    <a:pt x="14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4"/>
            <p:cNvSpPr/>
            <p:nvPr/>
          </p:nvSpPr>
          <p:spPr>
            <a:xfrm>
              <a:off x="7418493" y="2305915"/>
              <a:ext cx="92706" cy="148146"/>
            </a:xfrm>
            <a:custGeom>
              <a:avLst/>
              <a:gdLst/>
              <a:ahLst/>
              <a:cxnLst/>
              <a:rect l="l" t="t" r="r" b="b"/>
              <a:pathLst>
                <a:path w="1612" h="2576" extrusionOk="0">
                  <a:moveTo>
                    <a:pt x="1440" y="0"/>
                  </a:moveTo>
                  <a:cubicBezTo>
                    <a:pt x="1308" y="528"/>
                    <a:pt x="1096" y="1043"/>
                    <a:pt x="819" y="1506"/>
                  </a:cubicBezTo>
                  <a:cubicBezTo>
                    <a:pt x="792" y="1559"/>
                    <a:pt x="753" y="1611"/>
                    <a:pt x="726" y="1664"/>
                  </a:cubicBezTo>
                  <a:cubicBezTo>
                    <a:pt x="542" y="1928"/>
                    <a:pt x="317" y="2153"/>
                    <a:pt x="53" y="2324"/>
                  </a:cubicBezTo>
                  <a:cubicBezTo>
                    <a:pt x="40" y="2338"/>
                    <a:pt x="40" y="2338"/>
                    <a:pt x="53" y="2351"/>
                  </a:cubicBezTo>
                  <a:lnTo>
                    <a:pt x="13" y="2536"/>
                  </a:lnTo>
                  <a:cubicBezTo>
                    <a:pt x="0" y="2549"/>
                    <a:pt x="0" y="2562"/>
                    <a:pt x="0" y="2575"/>
                  </a:cubicBezTo>
                  <a:cubicBezTo>
                    <a:pt x="357" y="2364"/>
                    <a:pt x="660" y="2087"/>
                    <a:pt x="885" y="1743"/>
                  </a:cubicBezTo>
                  <a:cubicBezTo>
                    <a:pt x="925" y="1704"/>
                    <a:pt x="951" y="1651"/>
                    <a:pt x="991" y="1598"/>
                  </a:cubicBezTo>
                  <a:cubicBezTo>
                    <a:pt x="1268" y="1109"/>
                    <a:pt x="1479" y="594"/>
                    <a:pt x="1611" y="53"/>
                  </a:cubicBezTo>
                  <a:lnTo>
                    <a:pt x="14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4"/>
            <p:cNvSpPr/>
            <p:nvPr/>
          </p:nvSpPr>
          <p:spPr>
            <a:xfrm>
              <a:off x="7832393" y="2349163"/>
              <a:ext cx="116285" cy="170977"/>
            </a:xfrm>
            <a:custGeom>
              <a:avLst/>
              <a:gdLst/>
              <a:ahLst/>
              <a:cxnLst/>
              <a:rect l="l" t="t" r="r" b="b"/>
              <a:pathLst>
                <a:path w="2022" h="2973" extrusionOk="0">
                  <a:moveTo>
                    <a:pt x="186" y="1"/>
                  </a:moveTo>
                  <a:lnTo>
                    <a:pt x="1" y="27"/>
                  </a:lnTo>
                  <a:cubicBezTo>
                    <a:pt x="53" y="582"/>
                    <a:pt x="199" y="1137"/>
                    <a:pt x="436" y="1652"/>
                  </a:cubicBezTo>
                  <a:cubicBezTo>
                    <a:pt x="463" y="1718"/>
                    <a:pt x="489" y="1771"/>
                    <a:pt x="516" y="1823"/>
                  </a:cubicBezTo>
                  <a:cubicBezTo>
                    <a:pt x="674" y="2114"/>
                    <a:pt x="899" y="2378"/>
                    <a:pt x="1150" y="2589"/>
                  </a:cubicBezTo>
                  <a:cubicBezTo>
                    <a:pt x="1414" y="2787"/>
                    <a:pt x="1704" y="2920"/>
                    <a:pt x="2021" y="2972"/>
                  </a:cubicBezTo>
                  <a:cubicBezTo>
                    <a:pt x="2021" y="2920"/>
                    <a:pt x="2021" y="2854"/>
                    <a:pt x="2008" y="2787"/>
                  </a:cubicBezTo>
                  <a:cubicBezTo>
                    <a:pt x="1731" y="2735"/>
                    <a:pt x="1480" y="2603"/>
                    <a:pt x="1268" y="2431"/>
                  </a:cubicBezTo>
                  <a:cubicBezTo>
                    <a:pt x="1044" y="2259"/>
                    <a:pt x="846" y="2035"/>
                    <a:pt x="714" y="1771"/>
                  </a:cubicBezTo>
                  <a:cubicBezTo>
                    <a:pt x="674" y="1718"/>
                    <a:pt x="648" y="1665"/>
                    <a:pt x="621" y="1612"/>
                  </a:cubicBezTo>
                  <a:cubicBezTo>
                    <a:pt x="384" y="1110"/>
                    <a:pt x="238" y="569"/>
                    <a:pt x="1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4"/>
            <p:cNvSpPr/>
            <p:nvPr/>
          </p:nvSpPr>
          <p:spPr>
            <a:xfrm>
              <a:off x="7458750" y="2324893"/>
              <a:ext cx="470144" cy="72923"/>
            </a:xfrm>
            <a:custGeom>
              <a:avLst/>
              <a:gdLst/>
              <a:ahLst/>
              <a:cxnLst/>
              <a:rect l="l" t="t" r="r" b="b"/>
              <a:pathLst>
                <a:path w="8175" h="1268" extrusionOk="0">
                  <a:moveTo>
                    <a:pt x="92" y="0"/>
                  </a:moveTo>
                  <a:lnTo>
                    <a:pt x="0" y="172"/>
                  </a:lnTo>
                  <a:cubicBezTo>
                    <a:pt x="132" y="225"/>
                    <a:pt x="264" y="278"/>
                    <a:pt x="409" y="344"/>
                  </a:cubicBezTo>
                  <a:cubicBezTo>
                    <a:pt x="462" y="357"/>
                    <a:pt x="528" y="383"/>
                    <a:pt x="568" y="410"/>
                  </a:cubicBezTo>
                  <a:cubicBezTo>
                    <a:pt x="1585" y="806"/>
                    <a:pt x="2641" y="1083"/>
                    <a:pt x="3724" y="1202"/>
                  </a:cubicBezTo>
                  <a:lnTo>
                    <a:pt x="3856" y="1215"/>
                  </a:lnTo>
                  <a:cubicBezTo>
                    <a:pt x="4312" y="1250"/>
                    <a:pt x="4771" y="1267"/>
                    <a:pt x="5229" y="1267"/>
                  </a:cubicBezTo>
                  <a:cubicBezTo>
                    <a:pt x="5807" y="1267"/>
                    <a:pt x="6386" y="1240"/>
                    <a:pt x="6960" y="1189"/>
                  </a:cubicBezTo>
                  <a:lnTo>
                    <a:pt x="7158" y="1162"/>
                  </a:lnTo>
                  <a:cubicBezTo>
                    <a:pt x="7541" y="1123"/>
                    <a:pt x="7884" y="1083"/>
                    <a:pt x="8175" y="1030"/>
                  </a:cubicBezTo>
                  <a:cubicBezTo>
                    <a:pt x="8148" y="978"/>
                    <a:pt x="8135" y="912"/>
                    <a:pt x="8122" y="859"/>
                  </a:cubicBezTo>
                  <a:cubicBezTo>
                    <a:pt x="7832" y="898"/>
                    <a:pt x="7475" y="951"/>
                    <a:pt x="7079" y="991"/>
                  </a:cubicBezTo>
                  <a:lnTo>
                    <a:pt x="6894" y="1004"/>
                  </a:lnTo>
                  <a:cubicBezTo>
                    <a:pt x="6355" y="1059"/>
                    <a:pt x="5812" y="1085"/>
                    <a:pt x="5270" y="1085"/>
                  </a:cubicBezTo>
                  <a:cubicBezTo>
                    <a:pt x="4762" y="1085"/>
                    <a:pt x="4255" y="1062"/>
                    <a:pt x="3751" y="1017"/>
                  </a:cubicBezTo>
                  <a:cubicBezTo>
                    <a:pt x="2694" y="885"/>
                    <a:pt x="1664" y="634"/>
                    <a:pt x="674" y="238"/>
                  </a:cubicBezTo>
                  <a:lnTo>
                    <a:pt x="502" y="172"/>
                  </a:lnTo>
                  <a:cubicBezTo>
                    <a:pt x="357" y="106"/>
                    <a:pt x="211" y="53"/>
                    <a:pt x="92" y="0"/>
                  </a:cubicBezTo>
                  <a:close/>
                </a:path>
              </a:pathLst>
            </a:custGeom>
            <a:solidFill>
              <a:srgbClr val="594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4"/>
            <p:cNvSpPr/>
            <p:nvPr/>
          </p:nvSpPr>
          <p:spPr>
            <a:xfrm>
              <a:off x="7219451" y="2542856"/>
              <a:ext cx="436788" cy="1533504"/>
            </a:xfrm>
            <a:custGeom>
              <a:avLst/>
              <a:gdLst/>
              <a:ahLst/>
              <a:cxnLst/>
              <a:rect l="l" t="t" r="r" b="b"/>
              <a:pathLst>
                <a:path w="7595" h="26665" extrusionOk="0">
                  <a:moveTo>
                    <a:pt x="3184" y="1"/>
                  </a:moveTo>
                  <a:cubicBezTo>
                    <a:pt x="2193" y="3474"/>
                    <a:pt x="1599" y="7951"/>
                    <a:pt x="1480" y="12705"/>
                  </a:cubicBezTo>
                  <a:lnTo>
                    <a:pt x="1427" y="13207"/>
                  </a:lnTo>
                  <a:lnTo>
                    <a:pt x="1414" y="13432"/>
                  </a:lnTo>
                  <a:lnTo>
                    <a:pt x="1" y="26664"/>
                  </a:lnTo>
                  <a:lnTo>
                    <a:pt x="2589" y="26664"/>
                  </a:lnTo>
                  <a:cubicBezTo>
                    <a:pt x="2986" y="25185"/>
                    <a:pt x="3540" y="23191"/>
                    <a:pt x="4055" y="21342"/>
                  </a:cubicBezTo>
                  <a:cubicBezTo>
                    <a:pt x="5429" y="16707"/>
                    <a:pt x="4702" y="13484"/>
                    <a:pt x="4702" y="13484"/>
                  </a:cubicBezTo>
                  <a:cubicBezTo>
                    <a:pt x="5878" y="10011"/>
                    <a:pt x="7383" y="7277"/>
                    <a:pt x="7595" y="2048"/>
                  </a:cubicBezTo>
                  <a:lnTo>
                    <a:pt x="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4"/>
            <p:cNvSpPr/>
            <p:nvPr/>
          </p:nvSpPr>
          <p:spPr>
            <a:xfrm>
              <a:off x="7221752" y="4028455"/>
              <a:ext cx="160338" cy="12192"/>
            </a:xfrm>
            <a:custGeom>
              <a:avLst/>
              <a:gdLst/>
              <a:ahLst/>
              <a:cxnLst/>
              <a:rect l="l" t="t" r="r" b="b"/>
              <a:pathLst>
                <a:path w="2788" h="212" extrusionOk="0">
                  <a:moveTo>
                    <a:pt x="2668" y="0"/>
                  </a:moveTo>
                  <a:lnTo>
                    <a:pt x="119" y="40"/>
                  </a:lnTo>
                  <a:cubicBezTo>
                    <a:pt x="1" y="40"/>
                    <a:pt x="1" y="212"/>
                    <a:pt x="119" y="212"/>
                  </a:cubicBezTo>
                  <a:lnTo>
                    <a:pt x="2668" y="185"/>
                  </a:lnTo>
                  <a:cubicBezTo>
                    <a:pt x="2787" y="185"/>
                    <a:pt x="2787" y="0"/>
                    <a:pt x="26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4"/>
            <p:cNvSpPr/>
            <p:nvPr/>
          </p:nvSpPr>
          <p:spPr>
            <a:xfrm>
              <a:off x="7300770" y="3301471"/>
              <a:ext cx="79306" cy="16908"/>
            </a:xfrm>
            <a:custGeom>
              <a:avLst/>
              <a:gdLst/>
              <a:ahLst/>
              <a:cxnLst/>
              <a:rect l="l" t="t" r="r" b="b"/>
              <a:pathLst>
                <a:path w="1379" h="294" extrusionOk="0">
                  <a:moveTo>
                    <a:pt x="1213" y="1"/>
                  </a:moveTo>
                  <a:cubicBezTo>
                    <a:pt x="1205" y="1"/>
                    <a:pt x="1197" y="1"/>
                    <a:pt x="1189" y="3"/>
                  </a:cubicBezTo>
                  <a:cubicBezTo>
                    <a:pt x="990" y="51"/>
                    <a:pt x="787" y="74"/>
                    <a:pt x="585" y="74"/>
                  </a:cubicBezTo>
                  <a:cubicBezTo>
                    <a:pt x="398" y="74"/>
                    <a:pt x="211" y="54"/>
                    <a:pt x="26" y="16"/>
                  </a:cubicBezTo>
                  <a:lnTo>
                    <a:pt x="0" y="241"/>
                  </a:lnTo>
                  <a:cubicBezTo>
                    <a:pt x="185" y="280"/>
                    <a:pt x="383" y="293"/>
                    <a:pt x="581" y="293"/>
                  </a:cubicBezTo>
                  <a:cubicBezTo>
                    <a:pt x="806" y="293"/>
                    <a:pt x="1030" y="267"/>
                    <a:pt x="1241" y="214"/>
                  </a:cubicBezTo>
                  <a:cubicBezTo>
                    <a:pt x="1378" y="189"/>
                    <a:pt x="1339" y="1"/>
                    <a:pt x="12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4"/>
            <p:cNvSpPr/>
            <p:nvPr/>
          </p:nvSpPr>
          <p:spPr>
            <a:xfrm>
              <a:off x="7345571" y="2725163"/>
              <a:ext cx="275760" cy="1308640"/>
            </a:xfrm>
            <a:custGeom>
              <a:avLst/>
              <a:gdLst/>
              <a:ahLst/>
              <a:cxnLst/>
              <a:rect l="l" t="t" r="r" b="b"/>
              <a:pathLst>
                <a:path w="4795" h="22755" extrusionOk="0">
                  <a:moveTo>
                    <a:pt x="4702" y="0"/>
                  </a:moveTo>
                  <a:cubicBezTo>
                    <a:pt x="4649" y="0"/>
                    <a:pt x="4609" y="40"/>
                    <a:pt x="4609" y="79"/>
                  </a:cubicBezTo>
                  <a:cubicBezTo>
                    <a:pt x="4240" y="3513"/>
                    <a:pt x="3275" y="6854"/>
                    <a:pt x="1757" y="9945"/>
                  </a:cubicBezTo>
                  <a:cubicBezTo>
                    <a:pt x="1744" y="9958"/>
                    <a:pt x="1744" y="9971"/>
                    <a:pt x="1744" y="9997"/>
                  </a:cubicBezTo>
                  <a:cubicBezTo>
                    <a:pt x="1744" y="10037"/>
                    <a:pt x="1981" y="14818"/>
                    <a:pt x="1242" y="17802"/>
                  </a:cubicBezTo>
                  <a:cubicBezTo>
                    <a:pt x="898" y="19268"/>
                    <a:pt x="410" y="21170"/>
                    <a:pt x="0" y="22755"/>
                  </a:cubicBezTo>
                  <a:lnTo>
                    <a:pt x="185" y="22755"/>
                  </a:lnTo>
                  <a:cubicBezTo>
                    <a:pt x="608" y="21183"/>
                    <a:pt x="1070" y="19295"/>
                    <a:pt x="1427" y="17855"/>
                  </a:cubicBezTo>
                  <a:cubicBezTo>
                    <a:pt x="2140" y="14950"/>
                    <a:pt x="1942" y="10394"/>
                    <a:pt x="1928" y="9997"/>
                  </a:cubicBezTo>
                  <a:cubicBezTo>
                    <a:pt x="3460" y="6894"/>
                    <a:pt x="4424" y="3539"/>
                    <a:pt x="4794" y="93"/>
                  </a:cubicBezTo>
                  <a:cubicBezTo>
                    <a:pt x="4794" y="53"/>
                    <a:pt x="4755" y="0"/>
                    <a:pt x="47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4"/>
            <p:cNvSpPr/>
            <p:nvPr/>
          </p:nvSpPr>
          <p:spPr>
            <a:xfrm>
              <a:off x="7670617" y="2554243"/>
              <a:ext cx="345635" cy="1522117"/>
            </a:xfrm>
            <a:custGeom>
              <a:avLst/>
              <a:gdLst/>
              <a:ahLst/>
              <a:cxnLst/>
              <a:rect l="l" t="t" r="r" b="b"/>
              <a:pathLst>
                <a:path w="6010" h="26467" extrusionOk="0">
                  <a:moveTo>
                    <a:pt x="4874" y="1"/>
                  </a:moveTo>
                  <a:lnTo>
                    <a:pt x="1" y="2616"/>
                  </a:lnTo>
                  <a:cubicBezTo>
                    <a:pt x="80" y="4874"/>
                    <a:pt x="1044" y="13577"/>
                    <a:pt x="1044" y="13577"/>
                  </a:cubicBezTo>
                  <a:cubicBezTo>
                    <a:pt x="1044" y="13577"/>
                    <a:pt x="252" y="15267"/>
                    <a:pt x="991" y="19678"/>
                  </a:cubicBezTo>
                  <a:cubicBezTo>
                    <a:pt x="1401" y="22174"/>
                    <a:pt x="1836" y="24736"/>
                    <a:pt x="2127" y="26466"/>
                  </a:cubicBezTo>
                  <a:lnTo>
                    <a:pt x="4583" y="26466"/>
                  </a:lnTo>
                  <a:lnTo>
                    <a:pt x="4781" y="14013"/>
                  </a:lnTo>
                  <a:cubicBezTo>
                    <a:pt x="4795" y="13749"/>
                    <a:pt x="4808" y="13484"/>
                    <a:pt x="4808" y="13234"/>
                  </a:cubicBezTo>
                  <a:cubicBezTo>
                    <a:pt x="4808" y="13154"/>
                    <a:pt x="4821" y="13075"/>
                    <a:pt x="4821" y="12996"/>
                  </a:cubicBezTo>
                  <a:cubicBezTo>
                    <a:pt x="6010" y="3910"/>
                    <a:pt x="4874" y="1"/>
                    <a:pt x="48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4"/>
            <p:cNvSpPr/>
            <p:nvPr/>
          </p:nvSpPr>
          <p:spPr>
            <a:xfrm>
              <a:off x="7685052" y="2719699"/>
              <a:ext cx="131468" cy="1314104"/>
            </a:xfrm>
            <a:custGeom>
              <a:avLst/>
              <a:gdLst/>
              <a:ahLst/>
              <a:cxnLst/>
              <a:rect l="l" t="t" r="r" b="b"/>
              <a:pathLst>
                <a:path w="2286" h="22850" extrusionOk="0">
                  <a:moveTo>
                    <a:pt x="118" y="0"/>
                  </a:moveTo>
                  <a:cubicBezTo>
                    <a:pt x="110" y="0"/>
                    <a:pt x="102" y="1"/>
                    <a:pt x="93" y="3"/>
                  </a:cubicBezTo>
                  <a:cubicBezTo>
                    <a:pt x="40" y="3"/>
                    <a:pt x="1" y="56"/>
                    <a:pt x="14" y="108"/>
                  </a:cubicBezTo>
                  <a:lnTo>
                    <a:pt x="1268" y="10489"/>
                  </a:lnTo>
                  <a:cubicBezTo>
                    <a:pt x="1202" y="10726"/>
                    <a:pt x="648" y="13051"/>
                    <a:pt x="925" y="14873"/>
                  </a:cubicBezTo>
                  <a:cubicBezTo>
                    <a:pt x="1031" y="15586"/>
                    <a:pt x="1651" y="19865"/>
                    <a:pt x="2100" y="22850"/>
                  </a:cubicBezTo>
                  <a:lnTo>
                    <a:pt x="2285" y="22850"/>
                  </a:lnTo>
                  <a:cubicBezTo>
                    <a:pt x="1849" y="19852"/>
                    <a:pt x="1229" y="15560"/>
                    <a:pt x="1123" y="14834"/>
                  </a:cubicBezTo>
                  <a:cubicBezTo>
                    <a:pt x="846" y="12971"/>
                    <a:pt x="1466" y="10555"/>
                    <a:pt x="1480" y="10528"/>
                  </a:cubicBezTo>
                  <a:cubicBezTo>
                    <a:pt x="1480" y="10515"/>
                    <a:pt x="1480" y="10502"/>
                    <a:pt x="1480" y="10489"/>
                  </a:cubicBezTo>
                  <a:lnTo>
                    <a:pt x="212" y="82"/>
                  </a:lnTo>
                  <a:cubicBezTo>
                    <a:pt x="212" y="36"/>
                    <a:pt x="172" y="0"/>
                    <a:pt x="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4"/>
            <p:cNvSpPr/>
            <p:nvPr/>
          </p:nvSpPr>
          <p:spPr>
            <a:xfrm>
              <a:off x="7782302" y="4024659"/>
              <a:ext cx="154989" cy="10697"/>
            </a:xfrm>
            <a:custGeom>
              <a:avLst/>
              <a:gdLst/>
              <a:ahLst/>
              <a:cxnLst/>
              <a:rect l="l" t="t" r="r" b="b"/>
              <a:pathLst>
                <a:path w="2695" h="186" extrusionOk="0">
                  <a:moveTo>
                    <a:pt x="119" y="0"/>
                  </a:moveTo>
                  <a:cubicBezTo>
                    <a:pt x="0" y="0"/>
                    <a:pt x="0" y="185"/>
                    <a:pt x="119" y="185"/>
                  </a:cubicBezTo>
                  <a:lnTo>
                    <a:pt x="2588" y="185"/>
                  </a:lnTo>
                  <a:cubicBezTo>
                    <a:pt x="2694" y="185"/>
                    <a:pt x="2694" y="0"/>
                    <a:pt x="25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4"/>
            <p:cNvSpPr/>
            <p:nvPr/>
          </p:nvSpPr>
          <p:spPr>
            <a:xfrm>
              <a:off x="7847575" y="3301586"/>
              <a:ext cx="100355" cy="22084"/>
            </a:xfrm>
            <a:custGeom>
              <a:avLst/>
              <a:gdLst/>
              <a:ahLst/>
              <a:cxnLst/>
              <a:rect l="l" t="t" r="r" b="b"/>
              <a:pathLst>
                <a:path w="1745" h="384" extrusionOk="0">
                  <a:moveTo>
                    <a:pt x="1744" y="1"/>
                  </a:moveTo>
                  <a:cubicBezTo>
                    <a:pt x="1431" y="105"/>
                    <a:pt x="1103" y="156"/>
                    <a:pt x="776" y="156"/>
                  </a:cubicBezTo>
                  <a:cubicBezTo>
                    <a:pt x="565" y="156"/>
                    <a:pt x="353" y="135"/>
                    <a:pt x="146" y="93"/>
                  </a:cubicBezTo>
                  <a:cubicBezTo>
                    <a:pt x="137" y="91"/>
                    <a:pt x="128" y="90"/>
                    <a:pt x="119" y="90"/>
                  </a:cubicBezTo>
                  <a:cubicBezTo>
                    <a:pt x="73" y="90"/>
                    <a:pt x="25" y="118"/>
                    <a:pt x="14" y="173"/>
                  </a:cubicBezTo>
                  <a:cubicBezTo>
                    <a:pt x="1" y="225"/>
                    <a:pt x="40" y="291"/>
                    <a:pt x="93" y="305"/>
                  </a:cubicBezTo>
                  <a:cubicBezTo>
                    <a:pt x="305" y="357"/>
                    <a:pt x="529" y="384"/>
                    <a:pt x="754" y="384"/>
                  </a:cubicBezTo>
                  <a:cubicBezTo>
                    <a:pt x="1084" y="384"/>
                    <a:pt x="1427" y="331"/>
                    <a:pt x="1744" y="239"/>
                  </a:cubicBezTo>
                  <a:lnTo>
                    <a:pt x="17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4"/>
            <p:cNvSpPr/>
            <p:nvPr/>
          </p:nvSpPr>
          <p:spPr>
            <a:xfrm>
              <a:off x="7635709" y="2384129"/>
              <a:ext cx="38014" cy="290943"/>
            </a:xfrm>
            <a:custGeom>
              <a:avLst/>
              <a:gdLst/>
              <a:ahLst/>
              <a:cxnLst/>
              <a:rect l="l" t="t" r="r" b="b"/>
              <a:pathLst>
                <a:path w="661" h="5059" extrusionOk="0">
                  <a:moveTo>
                    <a:pt x="476" y="0"/>
                  </a:moveTo>
                  <a:cubicBezTo>
                    <a:pt x="462" y="132"/>
                    <a:pt x="449" y="291"/>
                    <a:pt x="436" y="463"/>
                  </a:cubicBezTo>
                  <a:cubicBezTo>
                    <a:pt x="436" y="515"/>
                    <a:pt x="423" y="581"/>
                    <a:pt x="423" y="648"/>
                  </a:cubicBezTo>
                  <a:cubicBezTo>
                    <a:pt x="357" y="1440"/>
                    <a:pt x="264" y="2576"/>
                    <a:pt x="145" y="3725"/>
                  </a:cubicBezTo>
                  <a:lnTo>
                    <a:pt x="119" y="3910"/>
                  </a:lnTo>
                  <a:cubicBezTo>
                    <a:pt x="79" y="4253"/>
                    <a:pt x="40" y="4609"/>
                    <a:pt x="0" y="4953"/>
                  </a:cubicBezTo>
                  <a:cubicBezTo>
                    <a:pt x="0" y="5006"/>
                    <a:pt x="40" y="5045"/>
                    <a:pt x="79" y="5058"/>
                  </a:cubicBezTo>
                  <a:cubicBezTo>
                    <a:pt x="132" y="5058"/>
                    <a:pt x="185" y="5019"/>
                    <a:pt x="185" y="4979"/>
                  </a:cubicBezTo>
                  <a:cubicBezTo>
                    <a:pt x="225" y="4623"/>
                    <a:pt x="264" y="4253"/>
                    <a:pt x="304" y="3883"/>
                  </a:cubicBezTo>
                  <a:lnTo>
                    <a:pt x="330" y="3698"/>
                  </a:lnTo>
                  <a:cubicBezTo>
                    <a:pt x="436" y="2562"/>
                    <a:pt x="542" y="1440"/>
                    <a:pt x="608" y="648"/>
                  </a:cubicBezTo>
                  <a:cubicBezTo>
                    <a:pt x="608" y="581"/>
                    <a:pt x="621" y="529"/>
                    <a:pt x="621" y="463"/>
                  </a:cubicBezTo>
                  <a:cubicBezTo>
                    <a:pt x="634" y="291"/>
                    <a:pt x="647" y="132"/>
                    <a:pt x="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4"/>
            <p:cNvSpPr/>
            <p:nvPr/>
          </p:nvSpPr>
          <p:spPr>
            <a:xfrm>
              <a:off x="7606839" y="2383381"/>
              <a:ext cx="72463" cy="225612"/>
            </a:xfrm>
            <a:custGeom>
              <a:avLst/>
              <a:gdLst/>
              <a:ahLst/>
              <a:cxnLst/>
              <a:rect l="l" t="t" r="r" b="b"/>
              <a:pathLst>
                <a:path w="1260" h="3923" extrusionOk="0">
                  <a:moveTo>
                    <a:pt x="212" y="0"/>
                  </a:moveTo>
                  <a:cubicBezTo>
                    <a:pt x="212" y="119"/>
                    <a:pt x="198" y="278"/>
                    <a:pt x="185" y="436"/>
                  </a:cubicBezTo>
                  <a:cubicBezTo>
                    <a:pt x="185" y="502"/>
                    <a:pt x="172" y="568"/>
                    <a:pt x="172" y="634"/>
                  </a:cubicBezTo>
                  <a:cubicBezTo>
                    <a:pt x="93" y="1664"/>
                    <a:pt x="0" y="3130"/>
                    <a:pt x="0" y="3500"/>
                  </a:cubicBezTo>
                  <a:cubicBezTo>
                    <a:pt x="0" y="3619"/>
                    <a:pt x="53" y="3751"/>
                    <a:pt x="159" y="3817"/>
                  </a:cubicBezTo>
                  <a:cubicBezTo>
                    <a:pt x="251" y="3883"/>
                    <a:pt x="357" y="3909"/>
                    <a:pt x="463" y="3923"/>
                  </a:cubicBezTo>
                  <a:lnTo>
                    <a:pt x="634" y="3923"/>
                  </a:lnTo>
                  <a:cubicBezTo>
                    <a:pt x="687" y="3923"/>
                    <a:pt x="753" y="3909"/>
                    <a:pt x="819" y="3909"/>
                  </a:cubicBezTo>
                  <a:cubicBezTo>
                    <a:pt x="925" y="3883"/>
                    <a:pt x="1044" y="3870"/>
                    <a:pt x="1149" y="3830"/>
                  </a:cubicBezTo>
                  <a:lnTo>
                    <a:pt x="1149" y="3843"/>
                  </a:lnTo>
                  <a:cubicBezTo>
                    <a:pt x="1260" y="3806"/>
                    <a:pt x="1222" y="3656"/>
                    <a:pt x="1121" y="3656"/>
                  </a:cubicBezTo>
                  <a:cubicBezTo>
                    <a:pt x="1113" y="3656"/>
                    <a:pt x="1105" y="3657"/>
                    <a:pt x="1096" y="3658"/>
                  </a:cubicBezTo>
                  <a:cubicBezTo>
                    <a:pt x="1004" y="3685"/>
                    <a:pt x="925" y="3711"/>
                    <a:pt x="832" y="3724"/>
                  </a:cubicBezTo>
                  <a:cubicBezTo>
                    <a:pt x="766" y="3724"/>
                    <a:pt x="700" y="3738"/>
                    <a:pt x="647" y="3738"/>
                  </a:cubicBezTo>
                  <a:cubicBezTo>
                    <a:pt x="613" y="3744"/>
                    <a:pt x="579" y="3748"/>
                    <a:pt x="545" y="3748"/>
                  </a:cubicBezTo>
                  <a:cubicBezTo>
                    <a:pt x="448" y="3748"/>
                    <a:pt x="353" y="3721"/>
                    <a:pt x="264" y="3672"/>
                  </a:cubicBezTo>
                  <a:cubicBezTo>
                    <a:pt x="212" y="3632"/>
                    <a:pt x="172" y="3566"/>
                    <a:pt x="172" y="3500"/>
                  </a:cubicBezTo>
                  <a:cubicBezTo>
                    <a:pt x="172" y="3143"/>
                    <a:pt x="278" y="1677"/>
                    <a:pt x="357" y="647"/>
                  </a:cubicBezTo>
                  <a:cubicBezTo>
                    <a:pt x="357" y="581"/>
                    <a:pt x="370" y="515"/>
                    <a:pt x="370" y="449"/>
                  </a:cubicBezTo>
                  <a:cubicBezTo>
                    <a:pt x="383" y="291"/>
                    <a:pt x="396" y="132"/>
                    <a:pt x="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4"/>
            <p:cNvSpPr/>
            <p:nvPr/>
          </p:nvSpPr>
          <p:spPr>
            <a:xfrm>
              <a:off x="7580269" y="1179352"/>
              <a:ext cx="411657" cy="437709"/>
            </a:xfrm>
            <a:custGeom>
              <a:avLst/>
              <a:gdLst/>
              <a:ahLst/>
              <a:cxnLst/>
              <a:rect l="l" t="t" r="r" b="b"/>
              <a:pathLst>
                <a:path w="7158" h="7611" extrusionOk="0">
                  <a:moveTo>
                    <a:pt x="3528" y="0"/>
                  </a:moveTo>
                  <a:cubicBezTo>
                    <a:pt x="1660" y="0"/>
                    <a:pt x="177" y="1602"/>
                    <a:pt x="357" y="3490"/>
                  </a:cubicBezTo>
                  <a:cubicBezTo>
                    <a:pt x="449" y="4494"/>
                    <a:pt x="515" y="5736"/>
                    <a:pt x="423" y="6343"/>
                  </a:cubicBezTo>
                  <a:cubicBezTo>
                    <a:pt x="330" y="6951"/>
                    <a:pt x="225" y="7307"/>
                    <a:pt x="0" y="7611"/>
                  </a:cubicBezTo>
                  <a:lnTo>
                    <a:pt x="7158" y="7611"/>
                  </a:lnTo>
                  <a:cubicBezTo>
                    <a:pt x="6247" y="6713"/>
                    <a:pt x="6418" y="5656"/>
                    <a:pt x="6669" y="4256"/>
                  </a:cubicBezTo>
                  <a:cubicBezTo>
                    <a:pt x="6934" y="2711"/>
                    <a:pt x="6722" y="189"/>
                    <a:pt x="3764" y="4"/>
                  </a:cubicBezTo>
                  <a:lnTo>
                    <a:pt x="3685" y="4"/>
                  </a:lnTo>
                  <a:cubicBezTo>
                    <a:pt x="3632" y="1"/>
                    <a:pt x="3580" y="0"/>
                    <a:pt x="3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4"/>
            <p:cNvSpPr/>
            <p:nvPr/>
          </p:nvSpPr>
          <p:spPr>
            <a:xfrm>
              <a:off x="7475428" y="2308184"/>
              <a:ext cx="429197" cy="136759"/>
            </a:xfrm>
            <a:custGeom>
              <a:avLst/>
              <a:gdLst/>
              <a:ahLst/>
              <a:cxnLst/>
              <a:rect l="l" t="t" r="r" b="b"/>
              <a:pathLst>
                <a:path w="7463" h="2378" extrusionOk="0">
                  <a:moveTo>
                    <a:pt x="634" y="0"/>
                  </a:moveTo>
                  <a:lnTo>
                    <a:pt x="1" y="1704"/>
                  </a:lnTo>
                  <a:cubicBezTo>
                    <a:pt x="163" y="1754"/>
                    <a:pt x="354" y="1774"/>
                    <a:pt x="557" y="1774"/>
                  </a:cubicBezTo>
                  <a:cubicBezTo>
                    <a:pt x="1432" y="1774"/>
                    <a:pt x="2536" y="1400"/>
                    <a:pt x="2536" y="1400"/>
                  </a:cubicBezTo>
                  <a:cubicBezTo>
                    <a:pt x="3804" y="2060"/>
                    <a:pt x="5468" y="2259"/>
                    <a:pt x="6894" y="2377"/>
                  </a:cubicBezTo>
                  <a:lnTo>
                    <a:pt x="74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4"/>
            <p:cNvSpPr/>
            <p:nvPr/>
          </p:nvSpPr>
          <p:spPr>
            <a:xfrm>
              <a:off x="7426085" y="1617003"/>
              <a:ext cx="669186" cy="832515"/>
            </a:xfrm>
            <a:custGeom>
              <a:avLst/>
              <a:gdLst/>
              <a:ahLst/>
              <a:cxnLst/>
              <a:rect l="l" t="t" r="r" b="b"/>
              <a:pathLst>
                <a:path w="11636" h="14476" extrusionOk="0">
                  <a:moveTo>
                    <a:pt x="7990" y="1"/>
                  </a:moveTo>
                  <a:lnTo>
                    <a:pt x="4543" y="278"/>
                  </a:lnTo>
                  <a:lnTo>
                    <a:pt x="4213" y="305"/>
                  </a:lnTo>
                  <a:cubicBezTo>
                    <a:pt x="3724" y="357"/>
                    <a:pt x="3223" y="344"/>
                    <a:pt x="2892" y="410"/>
                  </a:cubicBezTo>
                  <a:cubicBezTo>
                    <a:pt x="2602" y="476"/>
                    <a:pt x="2430" y="463"/>
                    <a:pt x="2140" y="556"/>
                  </a:cubicBezTo>
                  <a:cubicBezTo>
                    <a:pt x="1466" y="754"/>
                    <a:pt x="1479" y="1665"/>
                    <a:pt x="1268" y="2801"/>
                  </a:cubicBezTo>
                  <a:lnTo>
                    <a:pt x="1255" y="2853"/>
                  </a:lnTo>
                  <a:cubicBezTo>
                    <a:pt x="1255" y="2867"/>
                    <a:pt x="1255" y="2867"/>
                    <a:pt x="1255" y="2880"/>
                  </a:cubicBezTo>
                  <a:cubicBezTo>
                    <a:pt x="1215" y="3065"/>
                    <a:pt x="1176" y="3263"/>
                    <a:pt x="1123" y="3448"/>
                  </a:cubicBezTo>
                  <a:cubicBezTo>
                    <a:pt x="1083" y="3633"/>
                    <a:pt x="1004" y="3870"/>
                    <a:pt x="938" y="4082"/>
                  </a:cubicBezTo>
                  <a:cubicBezTo>
                    <a:pt x="542" y="5323"/>
                    <a:pt x="66" y="5891"/>
                    <a:pt x="145" y="6683"/>
                  </a:cubicBezTo>
                  <a:cubicBezTo>
                    <a:pt x="225" y="7396"/>
                    <a:pt x="951" y="8361"/>
                    <a:pt x="1136" y="8572"/>
                  </a:cubicBezTo>
                  <a:cubicBezTo>
                    <a:pt x="1189" y="8611"/>
                    <a:pt x="1215" y="8638"/>
                    <a:pt x="1215" y="8638"/>
                  </a:cubicBezTo>
                  <a:cubicBezTo>
                    <a:pt x="1215" y="8638"/>
                    <a:pt x="1215" y="8651"/>
                    <a:pt x="1215" y="8651"/>
                  </a:cubicBezTo>
                  <a:cubicBezTo>
                    <a:pt x="1215" y="8678"/>
                    <a:pt x="1202" y="8704"/>
                    <a:pt x="1202" y="8744"/>
                  </a:cubicBezTo>
                  <a:cubicBezTo>
                    <a:pt x="1189" y="8862"/>
                    <a:pt x="1162" y="9008"/>
                    <a:pt x="1136" y="9166"/>
                  </a:cubicBezTo>
                  <a:cubicBezTo>
                    <a:pt x="1083" y="9760"/>
                    <a:pt x="991" y="10302"/>
                    <a:pt x="898" y="10791"/>
                  </a:cubicBezTo>
                  <a:cubicBezTo>
                    <a:pt x="845" y="11055"/>
                    <a:pt x="793" y="11292"/>
                    <a:pt x="740" y="11517"/>
                  </a:cubicBezTo>
                  <a:cubicBezTo>
                    <a:pt x="568" y="12243"/>
                    <a:pt x="317" y="12956"/>
                    <a:pt x="0" y="13617"/>
                  </a:cubicBezTo>
                  <a:cubicBezTo>
                    <a:pt x="1625" y="13604"/>
                    <a:pt x="2615" y="13392"/>
                    <a:pt x="3500" y="12666"/>
                  </a:cubicBezTo>
                  <a:cubicBezTo>
                    <a:pt x="5164" y="14409"/>
                    <a:pt x="9298" y="14475"/>
                    <a:pt x="9298" y="14475"/>
                  </a:cubicBezTo>
                  <a:cubicBezTo>
                    <a:pt x="8875" y="13141"/>
                    <a:pt x="8743" y="10777"/>
                    <a:pt x="8743" y="10777"/>
                  </a:cubicBezTo>
                  <a:cubicBezTo>
                    <a:pt x="8782" y="10540"/>
                    <a:pt x="8796" y="10289"/>
                    <a:pt x="8822" y="10025"/>
                  </a:cubicBezTo>
                  <a:cubicBezTo>
                    <a:pt x="8849" y="9760"/>
                    <a:pt x="8888" y="9496"/>
                    <a:pt x="8954" y="9245"/>
                  </a:cubicBezTo>
                  <a:cubicBezTo>
                    <a:pt x="9350" y="8070"/>
                    <a:pt x="9839" y="7225"/>
                    <a:pt x="10262" y="6023"/>
                  </a:cubicBezTo>
                  <a:lnTo>
                    <a:pt x="10341" y="5785"/>
                  </a:lnTo>
                  <a:cubicBezTo>
                    <a:pt x="10354" y="5732"/>
                    <a:pt x="10380" y="5680"/>
                    <a:pt x="10394" y="5627"/>
                  </a:cubicBezTo>
                  <a:cubicBezTo>
                    <a:pt x="10539" y="5244"/>
                    <a:pt x="10684" y="4874"/>
                    <a:pt x="10843" y="4504"/>
                  </a:cubicBezTo>
                  <a:cubicBezTo>
                    <a:pt x="11529" y="2906"/>
                    <a:pt x="11635" y="1123"/>
                    <a:pt x="9997" y="569"/>
                  </a:cubicBezTo>
                  <a:lnTo>
                    <a:pt x="9641" y="463"/>
                  </a:lnTo>
                  <a:cubicBezTo>
                    <a:pt x="8862" y="212"/>
                    <a:pt x="8215" y="54"/>
                    <a:pt x="8030" y="14"/>
                  </a:cubicBezTo>
                  <a:lnTo>
                    <a:pt x="79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4"/>
            <p:cNvSpPr/>
            <p:nvPr/>
          </p:nvSpPr>
          <p:spPr>
            <a:xfrm>
              <a:off x="7468585" y="2237536"/>
              <a:ext cx="68437" cy="66137"/>
            </a:xfrm>
            <a:custGeom>
              <a:avLst/>
              <a:gdLst/>
              <a:ahLst/>
              <a:cxnLst/>
              <a:rect l="l" t="t" r="r" b="b"/>
              <a:pathLst>
                <a:path w="1190" h="1150" extrusionOk="0">
                  <a:moveTo>
                    <a:pt x="159" y="1"/>
                  </a:moveTo>
                  <a:cubicBezTo>
                    <a:pt x="67" y="238"/>
                    <a:pt x="14" y="476"/>
                    <a:pt x="1" y="740"/>
                  </a:cubicBezTo>
                  <a:cubicBezTo>
                    <a:pt x="463" y="978"/>
                    <a:pt x="846" y="1150"/>
                    <a:pt x="846" y="1150"/>
                  </a:cubicBezTo>
                  <a:lnTo>
                    <a:pt x="1189" y="489"/>
                  </a:lnTo>
                  <a:cubicBezTo>
                    <a:pt x="833" y="357"/>
                    <a:pt x="489" y="185"/>
                    <a:pt x="1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4"/>
            <p:cNvSpPr/>
            <p:nvPr/>
          </p:nvSpPr>
          <p:spPr>
            <a:xfrm>
              <a:off x="7744288" y="2244379"/>
              <a:ext cx="163386" cy="85862"/>
            </a:xfrm>
            <a:custGeom>
              <a:avLst/>
              <a:gdLst/>
              <a:ahLst/>
              <a:cxnLst/>
              <a:rect l="l" t="t" r="r" b="b"/>
              <a:pathLst>
                <a:path w="2841" h="1493" extrusionOk="0">
                  <a:moveTo>
                    <a:pt x="2734" y="0"/>
                  </a:moveTo>
                  <a:cubicBezTo>
                    <a:pt x="2734" y="0"/>
                    <a:pt x="1163" y="661"/>
                    <a:pt x="1" y="780"/>
                  </a:cubicBezTo>
                  <a:lnTo>
                    <a:pt x="172" y="1493"/>
                  </a:lnTo>
                  <a:cubicBezTo>
                    <a:pt x="172" y="1493"/>
                    <a:pt x="2074" y="1189"/>
                    <a:pt x="2840" y="648"/>
                  </a:cubicBezTo>
                  <a:lnTo>
                    <a:pt x="2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4"/>
            <p:cNvSpPr/>
            <p:nvPr/>
          </p:nvSpPr>
          <p:spPr>
            <a:xfrm>
              <a:off x="7416193" y="1749161"/>
              <a:ext cx="99550" cy="354779"/>
            </a:xfrm>
            <a:custGeom>
              <a:avLst/>
              <a:gdLst/>
              <a:ahLst/>
              <a:cxnLst/>
              <a:rect l="l" t="t" r="r" b="b"/>
              <a:pathLst>
                <a:path w="1731" h="6169" extrusionOk="0">
                  <a:moveTo>
                    <a:pt x="1651" y="1"/>
                  </a:moveTo>
                  <a:cubicBezTo>
                    <a:pt x="1598" y="1"/>
                    <a:pt x="1559" y="27"/>
                    <a:pt x="1559" y="80"/>
                  </a:cubicBezTo>
                  <a:cubicBezTo>
                    <a:pt x="1453" y="1361"/>
                    <a:pt x="1044" y="2365"/>
                    <a:pt x="674" y="3236"/>
                  </a:cubicBezTo>
                  <a:cubicBezTo>
                    <a:pt x="555" y="3514"/>
                    <a:pt x="449" y="3791"/>
                    <a:pt x="344" y="4055"/>
                  </a:cubicBezTo>
                  <a:cubicBezTo>
                    <a:pt x="0" y="5032"/>
                    <a:pt x="1004" y="6089"/>
                    <a:pt x="1044" y="6142"/>
                  </a:cubicBezTo>
                  <a:cubicBezTo>
                    <a:pt x="1057" y="6155"/>
                    <a:pt x="1083" y="6168"/>
                    <a:pt x="1110" y="6168"/>
                  </a:cubicBezTo>
                  <a:cubicBezTo>
                    <a:pt x="1189" y="6168"/>
                    <a:pt x="1229" y="6076"/>
                    <a:pt x="1176" y="6023"/>
                  </a:cubicBezTo>
                  <a:cubicBezTo>
                    <a:pt x="1163" y="6010"/>
                    <a:pt x="199" y="4993"/>
                    <a:pt x="516" y="4121"/>
                  </a:cubicBezTo>
                  <a:cubicBezTo>
                    <a:pt x="621" y="3857"/>
                    <a:pt x="727" y="3593"/>
                    <a:pt x="846" y="3302"/>
                  </a:cubicBezTo>
                  <a:cubicBezTo>
                    <a:pt x="1215" y="2404"/>
                    <a:pt x="1625" y="1414"/>
                    <a:pt x="1731" y="93"/>
                  </a:cubicBezTo>
                  <a:cubicBezTo>
                    <a:pt x="1731" y="40"/>
                    <a:pt x="1704" y="1"/>
                    <a:pt x="16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4"/>
            <p:cNvSpPr/>
            <p:nvPr/>
          </p:nvSpPr>
          <p:spPr>
            <a:xfrm>
              <a:off x="7646348" y="1874475"/>
              <a:ext cx="22084" cy="22084"/>
            </a:xfrm>
            <a:custGeom>
              <a:avLst/>
              <a:gdLst/>
              <a:ahLst/>
              <a:cxnLst/>
              <a:rect l="l" t="t" r="r" b="b"/>
              <a:pathLst>
                <a:path w="384" h="384" extrusionOk="0">
                  <a:moveTo>
                    <a:pt x="198" y="1"/>
                  </a:moveTo>
                  <a:cubicBezTo>
                    <a:pt x="92" y="1"/>
                    <a:pt x="0" y="93"/>
                    <a:pt x="0" y="199"/>
                  </a:cubicBezTo>
                  <a:cubicBezTo>
                    <a:pt x="0" y="305"/>
                    <a:pt x="92" y="384"/>
                    <a:pt x="198" y="384"/>
                  </a:cubicBezTo>
                  <a:cubicBezTo>
                    <a:pt x="304" y="384"/>
                    <a:pt x="383" y="305"/>
                    <a:pt x="383" y="199"/>
                  </a:cubicBezTo>
                  <a:cubicBezTo>
                    <a:pt x="383" y="93"/>
                    <a:pt x="304" y="1"/>
                    <a:pt x="1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4"/>
            <p:cNvSpPr/>
            <p:nvPr/>
          </p:nvSpPr>
          <p:spPr>
            <a:xfrm>
              <a:off x="7629613" y="1973220"/>
              <a:ext cx="26627" cy="22314"/>
            </a:xfrm>
            <a:custGeom>
              <a:avLst/>
              <a:gdLst/>
              <a:ahLst/>
              <a:cxnLst/>
              <a:rect l="l" t="t" r="r" b="b"/>
              <a:pathLst>
                <a:path w="463" h="388" extrusionOk="0">
                  <a:moveTo>
                    <a:pt x="199" y="1"/>
                  </a:moveTo>
                  <a:cubicBezTo>
                    <a:pt x="93" y="1"/>
                    <a:pt x="0" y="80"/>
                    <a:pt x="0" y="199"/>
                  </a:cubicBezTo>
                  <a:cubicBezTo>
                    <a:pt x="0" y="314"/>
                    <a:pt x="96" y="388"/>
                    <a:pt x="194" y="388"/>
                  </a:cubicBezTo>
                  <a:cubicBezTo>
                    <a:pt x="242" y="388"/>
                    <a:pt x="292" y="370"/>
                    <a:pt x="331" y="331"/>
                  </a:cubicBezTo>
                  <a:cubicBezTo>
                    <a:pt x="463" y="212"/>
                    <a:pt x="370"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4"/>
            <p:cNvSpPr/>
            <p:nvPr/>
          </p:nvSpPr>
          <p:spPr>
            <a:xfrm>
              <a:off x="7619721" y="2073460"/>
              <a:ext cx="25879" cy="22314"/>
            </a:xfrm>
            <a:custGeom>
              <a:avLst/>
              <a:gdLst/>
              <a:ahLst/>
              <a:cxnLst/>
              <a:rect l="l" t="t" r="r" b="b"/>
              <a:pathLst>
                <a:path w="450" h="388" extrusionOk="0">
                  <a:moveTo>
                    <a:pt x="199" y="1"/>
                  </a:moveTo>
                  <a:cubicBezTo>
                    <a:pt x="93" y="1"/>
                    <a:pt x="1" y="80"/>
                    <a:pt x="1" y="199"/>
                  </a:cubicBezTo>
                  <a:cubicBezTo>
                    <a:pt x="1" y="314"/>
                    <a:pt x="96" y="388"/>
                    <a:pt x="195" y="388"/>
                  </a:cubicBezTo>
                  <a:cubicBezTo>
                    <a:pt x="243" y="388"/>
                    <a:pt x="292" y="370"/>
                    <a:pt x="331" y="331"/>
                  </a:cubicBezTo>
                  <a:cubicBezTo>
                    <a:pt x="450" y="212"/>
                    <a:pt x="371" y="1"/>
                    <a:pt x="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4"/>
            <p:cNvSpPr/>
            <p:nvPr/>
          </p:nvSpPr>
          <p:spPr>
            <a:xfrm>
              <a:off x="7615925" y="2176805"/>
              <a:ext cx="25879" cy="22084"/>
            </a:xfrm>
            <a:custGeom>
              <a:avLst/>
              <a:gdLst/>
              <a:ahLst/>
              <a:cxnLst/>
              <a:rect l="l" t="t" r="r" b="b"/>
              <a:pathLst>
                <a:path w="450" h="384" extrusionOk="0">
                  <a:moveTo>
                    <a:pt x="186" y="0"/>
                  </a:moveTo>
                  <a:cubicBezTo>
                    <a:pt x="80" y="0"/>
                    <a:pt x="1" y="79"/>
                    <a:pt x="1" y="185"/>
                  </a:cubicBezTo>
                  <a:cubicBezTo>
                    <a:pt x="1" y="303"/>
                    <a:pt x="95" y="384"/>
                    <a:pt x="196" y="384"/>
                  </a:cubicBezTo>
                  <a:cubicBezTo>
                    <a:pt x="242" y="384"/>
                    <a:pt x="290" y="367"/>
                    <a:pt x="331" y="330"/>
                  </a:cubicBezTo>
                  <a:cubicBezTo>
                    <a:pt x="450" y="198"/>
                    <a:pt x="357"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4"/>
            <p:cNvSpPr/>
            <p:nvPr/>
          </p:nvSpPr>
          <p:spPr>
            <a:xfrm>
              <a:off x="7615925" y="2283889"/>
              <a:ext cx="22831" cy="22084"/>
            </a:xfrm>
            <a:custGeom>
              <a:avLst/>
              <a:gdLst/>
              <a:ahLst/>
              <a:cxnLst/>
              <a:rect l="l" t="t" r="r" b="b"/>
              <a:pathLst>
                <a:path w="397" h="384" extrusionOk="0">
                  <a:moveTo>
                    <a:pt x="199" y="0"/>
                  </a:moveTo>
                  <a:cubicBezTo>
                    <a:pt x="93" y="0"/>
                    <a:pt x="1" y="79"/>
                    <a:pt x="1" y="198"/>
                  </a:cubicBezTo>
                  <a:cubicBezTo>
                    <a:pt x="1" y="304"/>
                    <a:pt x="93" y="383"/>
                    <a:pt x="199" y="383"/>
                  </a:cubicBezTo>
                  <a:cubicBezTo>
                    <a:pt x="305" y="383"/>
                    <a:pt x="397" y="304"/>
                    <a:pt x="397" y="198"/>
                  </a:cubicBezTo>
                  <a:cubicBezTo>
                    <a:pt x="397" y="79"/>
                    <a:pt x="305" y="0"/>
                    <a:pt x="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4"/>
            <p:cNvSpPr/>
            <p:nvPr/>
          </p:nvSpPr>
          <p:spPr>
            <a:xfrm>
              <a:off x="7636456" y="1631955"/>
              <a:ext cx="73728" cy="221356"/>
            </a:xfrm>
            <a:custGeom>
              <a:avLst/>
              <a:gdLst/>
              <a:ahLst/>
              <a:cxnLst/>
              <a:rect l="l" t="t" r="r" b="b"/>
              <a:pathLst>
                <a:path w="1282" h="3849" extrusionOk="0">
                  <a:moveTo>
                    <a:pt x="892" y="0"/>
                  </a:moveTo>
                  <a:cubicBezTo>
                    <a:pt x="592" y="0"/>
                    <a:pt x="296" y="33"/>
                    <a:pt x="0" y="97"/>
                  </a:cubicBezTo>
                  <a:lnTo>
                    <a:pt x="53" y="2052"/>
                  </a:lnTo>
                  <a:lnTo>
                    <a:pt x="502" y="2158"/>
                  </a:lnTo>
                  <a:lnTo>
                    <a:pt x="132" y="2527"/>
                  </a:lnTo>
                  <a:lnTo>
                    <a:pt x="581" y="3848"/>
                  </a:lnTo>
                  <a:cubicBezTo>
                    <a:pt x="581" y="3848"/>
                    <a:pt x="1202" y="1643"/>
                    <a:pt x="1281" y="18"/>
                  </a:cubicBezTo>
                  <a:cubicBezTo>
                    <a:pt x="1151" y="6"/>
                    <a:pt x="1021" y="0"/>
                    <a:pt x="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4"/>
            <p:cNvSpPr/>
            <p:nvPr/>
          </p:nvSpPr>
          <p:spPr>
            <a:xfrm>
              <a:off x="7669870" y="1617003"/>
              <a:ext cx="293991" cy="236309"/>
            </a:xfrm>
            <a:custGeom>
              <a:avLst/>
              <a:gdLst/>
              <a:ahLst/>
              <a:cxnLst/>
              <a:rect l="l" t="t" r="r" b="b"/>
              <a:pathLst>
                <a:path w="5112" h="4109" extrusionOk="0">
                  <a:moveTo>
                    <a:pt x="3751" y="1"/>
                  </a:moveTo>
                  <a:lnTo>
                    <a:pt x="3408" y="27"/>
                  </a:lnTo>
                  <a:cubicBezTo>
                    <a:pt x="3157" y="1110"/>
                    <a:pt x="0" y="4108"/>
                    <a:pt x="0" y="4108"/>
                  </a:cubicBezTo>
                  <a:lnTo>
                    <a:pt x="2721" y="3342"/>
                  </a:lnTo>
                  <a:lnTo>
                    <a:pt x="2298" y="2418"/>
                  </a:lnTo>
                  <a:lnTo>
                    <a:pt x="3513" y="2510"/>
                  </a:lnTo>
                  <a:lnTo>
                    <a:pt x="5111" y="371"/>
                  </a:lnTo>
                  <a:lnTo>
                    <a:pt x="37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4"/>
            <p:cNvSpPr/>
            <p:nvPr/>
          </p:nvSpPr>
          <p:spPr>
            <a:xfrm>
              <a:off x="7669870" y="1626147"/>
              <a:ext cx="202090" cy="227164"/>
            </a:xfrm>
            <a:custGeom>
              <a:avLst/>
              <a:gdLst/>
              <a:ahLst/>
              <a:cxnLst/>
              <a:rect l="l" t="t" r="r" b="b"/>
              <a:pathLst>
                <a:path w="3514" h="3950" extrusionOk="0">
                  <a:moveTo>
                    <a:pt x="3513" y="0"/>
                  </a:moveTo>
                  <a:lnTo>
                    <a:pt x="3513" y="0"/>
                  </a:lnTo>
                  <a:cubicBezTo>
                    <a:pt x="3009" y="335"/>
                    <a:pt x="2437" y="432"/>
                    <a:pt x="1940" y="432"/>
                  </a:cubicBezTo>
                  <a:cubicBezTo>
                    <a:pt x="1239" y="432"/>
                    <a:pt x="687" y="238"/>
                    <a:pt x="687" y="238"/>
                  </a:cubicBezTo>
                  <a:cubicBezTo>
                    <a:pt x="357" y="1453"/>
                    <a:pt x="119" y="2694"/>
                    <a:pt x="0" y="3949"/>
                  </a:cubicBezTo>
                  <a:cubicBezTo>
                    <a:pt x="2721" y="1678"/>
                    <a:pt x="3513" y="1"/>
                    <a:pt x="35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4"/>
            <p:cNvSpPr/>
            <p:nvPr/>
          </p:nvSpPr>
          <p:spPr>
            <a:xfrm>
              <a:off x="7582512" y="1848998"/>
              <a:ext cx="229465" cy="84770"/>
            </a:xfrm>
            <a:custGeom>
              <a:avLst/>
              <a:gdLst/>
              <a:ahLst/>
              <a:cxnLst/>
              <a:rect l="l" t="t" r="r" b="b"/>
              <a:pathLst>
                <a:path w="3990" h="1474" extrusionOk="0">
                  <a:moveTo>
                    <a:pt x="3900" y="0"/>
                  </a:moveTo>
                  <a:cubicBezTo>
                    <a:pt x="3886" y="0"/>
                    <a:pt x="3871" y="3"/>
                    <a:pt x="3857" y="8"/>
                  </a:cubicBezTo>
                  <a:cubicBezTo>
                    <a:pt x="3844" y="21"/>
                    <a:pt x="1995" y="1329"/>
                    <a:pt x="1136" y="1329"/>
                  </a:cubicBezTo>
                  <a:cubicBezTo>
                    <a:pt x="331" y="1329"/>
                    <a:pt x="146" y="431"/>
                    <a:pt x="146" y="431"/>
                  </a:cubicBezTo>
                  <a:cubicBezTo>
                    <a:pt x="135" y="391"/>
                    <a:pt x="106" y="373"/>
                    <a:pt x="77" y="373"/>
                  </a:cubicBezTo>
                  <a:cubicBezTo>
                    <a:pt x="39" y="373"/>
                    <a:pt x="1" y="404"/>
                    <a:pt x="1" y="457"/>
                  </a:cubicBezTo>
                  <a:cubicBezTo>
                    <a:pt x="1" y="470"/>
                    <a:pt x="212" y="1474"/>
                    <a:pt x="1136" y="1474"/>
                  </a:cubicBezTo>
                  <a:cubicBezTo>
                    <a:pt x="2034" y="1474"/>
                    <a:pt x="3870" y="193"/>
                    <a:pt x="3949" y="140"/>
                  </a:cubicBezTo>
                  <a:cubicBezTo>
                    <a:pt x="3976" y="114"/>
                    <a:pt x="3989" y="61"/>
                    <a:pt x="3963" y="34"/>
                  </a:cubicBezTo>
                  <a:cubicBezTo>
                    <a:pt x="3946" y="9"/>
                    <a:pt x="3924" y="0"/>
                    <a:pt x="3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4"/>
            <p:cNvSpPr/>
            <p:nvPr/>
          </p:nvSpPr>
          <p:spPr>
            <a:xfrm>
              <a:off x="7705296" y="1626147"/>
              <a:ext cx="166664" cy="84195"/>
            </a:xfrm>
            <a:custGeom>
              <a:avLst/>
              <a:gdLst/>
              <a:ahLst/>
              <a:cxnLst/>
              <a:rect l="l" t="t" r="r" b="b"/>
              <a:pathLst>
                <a:path w="2898" h="1464" extrusionOk="0">
                  <a:moveTo>
                    <a:pt x="2897" y="0"/>
                  </a:moveTo>
                  <a:lnTo>
                    <a:pt x="84" y="119"/>
                  </a:lnTo>
                  <a:lnTo>
                    <a:pt x="45" y="581"/>
                  </a:lnTo>
                  <a:cubicBezTo>
                    <a:pt x="1" y="1164"/>
                    <a:pt x="258" y="1464"/>
                    <a:pt x="702" y="1464"/>
                  </a:cubicBezTo>
                  <a:cubicBezTo>
                    <a:pt x="921" y="1464"/>
                    <a:pt x="1187" y="1390"/>
                    <a:pt x="1484" y="1242"/>
                  </a:cubicBezTo>
                  <a:cubicBezTo>
                    <a:pt x="2197" y="872"/>
                    <a:pt x="2792" y="330"/>
                    <a:pt x="289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4"/>
            <p:cNvSpPr/>
            <p:nvPr/>
          </p:nvSpPr>
          <p:spPr>
            <a:xfrm>
              <a:off x="7492164" y="2105148"/>
              <a:ext cx="292438" cy="38244"/>
            </a:xfrm>
            <a:custGeom>
              <a:avLst/>
              <a:gdLst/>
              <a:ahLst/>
              <a:cxnLst/>
              <a:rect l="l" t="t" r="r" b="b"/>
              <a:pathLst>
                <a:path w="5085" h="665" extrusionOk="0">
                  <a:moveTo>
                    <a:pt x="2904" y="1"/>
                  </a:moveTo>
                  <a:cubicBezTo>
                    <a:pt x="2614" y="1"/>
                    <a:pt x="2323" y="28"/>
                    <a:pt x="2034" y="84"/>
                  </a:cubicBezTo>
                  <a:cubicBezTo>
                    <a:pt x="1697" y="157"/>
                    <a:pt x="1357" y="193"/>
                    <a:pt x="1017" y="193"/>
                  </a:cubicBezTo>
                  <a:cubicBezTo>
                    <a:pt x="677" y="193"/>
                    <a:pt x="337" y="157"/>
                    <a:pt x="0" y="84"/>
                  </a:cubicBezTo>
                  <a:lnTo>
                    <a:pt x="0" y="84"/>
                  </a:lnTo>
                  <a:cubicBezTo>
                    <a:pt x="40" y="123"/>
                    <a:pt x="66" y="150"/>
                    <a:pt x="66" y="150"/>
                  </a:cubicBezTo>
                  <a:lnTo>
                    <a:pt x="66" y="163"/>
                  </a:lnTo>
                  <a:cubicBezTo>
                    <a:pt x="53" y="190"/>
                    <a:pt x="53" y="216"/>
                    <a:pt x="53" y="256"/>
                  </a:cubicBezTo>
                  <a:cubicBezTo>
                    <a:pt x="366" y="317"/>
                    <a:pt x="681" y="347"/>
                    <a:pt x="996" y="347"/>
                  </a:cubicBezTo>
                  <a:cubicBezTo>
                    <a:pt x="1359" y="347"/>
                    <a:pt x="1720" y="307"/>
                    <a:pt x="2074" y="229"/>
                  </a:cubicBezTo>
                  <a:cubicBezTo>
                    <a:pt x="2338" y="183"/>
                    <a:pt x="2606" y="159"/>
                    <a:pt x="2873" y="159"/>
                  </a:cubicBezTo>
                  <a:cubicBezTo>
                    <a:pt x="3593" y="159"/>
                    <a:pt x="4311" y="328"/>
                    <a:pt x="4966" y="665"/>
                  </a:cubicBezTo>
                  <a:lnTo>
                    <a:pt x="5005" y="665"/>
                  </a:lnTo>
                  <a:cubicBezTo>
                    <a:pt x="5032" y="665"/>
                    <a:pt x="5058" y="652"/>
                    <a:pt x="5071" y="625"/>
                  </a:cubicBezTo>
                  <a:cubicBezTo>
                    <a:pt x="5085" y="586"/>
                    <a:pt x="5071" y="546"/>
                    <a:pt x="5032" y="533"/>
                  </a:cubicBezTo>
                  <a:cubicBezTo>
                    <a:pt x="4376" y="181"/>
                    <a:pt x="3646" y="1"/>
                    <a:pt x="29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4"/>
            <p:cNvSpPr/>
            <p:nvPr/>
          </p:nvSpPr>
          <p:spPr>
            <a:xfrm>
              <a:off x="7602295" y="1301043"/>
              <a:ext cx="50896" cy="109211"/>
            </a:xfrm>
            <a:custGeom>
              <a:avLst/>
              <a:gdLst/>
              <a:ahLst/>
              <a:cxnLst/>
              <a:rect l="l" t="t" r="r" b="b"/>
              <a:pathLst>
                <a:path w="885" h="1899" extrusionOk="0">
                  <a:moveTo>
                    <a:pt x="396" y="1"/>
                  </a:moveTo>
                  <a:cubicBezTo>
                    <a:pt x="396" y="1"/>
                    <a:pt x="0" y="1559"/>
                    <a:pt x="251" y="1823"/>
                  </a:cubicBezTo>
                  <a:cubicBezTo>
                    <a:pt x="299" y="1877"/>
                    <a:pt x="353" y="1898"/>
                    <a:pt x="407" y="1898"/>
                  </a:cubicBezTo>
                  <a:cubicBezTo>
                    <a:pt x="635" y="1898"/>
                    <a:pt x="885" y="1520"/>
                    <a:pt x="885" y="1520"/>
                  </a:cubicBezTo>
                  <a:cubicBezTo>
                    <a:pt x="885" y="1520"/>
                    <a:pt x="700" y="54"/>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4"/>
            <p:cNvSpPr/>
            <p:nvPr/>
          </p:nvSpPr>
          <p:spPr>
            <a:xfrm>
              <a:off x="7600225" y="1407034"/>
              <a:ext cx="49976" cy="88738"/>
            </a:xfrm>
            <a:custGeom>
              <a:avLst/>
              <a:gdLst/>
              <a:ahLst/>
              <a:cxnLst/>
              <a:rect l="l" t="t" r="r" b="b"/>
              <a:pathLst>
                <a:path w="869" h="1543" extrusionOk="0">
                  <a:moveTo>
                    <a:pt x="494" y="1"/>
                  </a:moveTo>
                  <a:cubicBezTo>
                    <a:pt x="399" y="1"/>
                    <a:pt x="300" y="55"/>
                    <a:pt x="221" y="218"/>
                  </a:cubicBezTo>
                  <a:cubicBezTo>
                    <a:pt x="1" y="683"/>
                    <a:pt x="143" y="1543"/>
                    <a:pt x="657" y="1543"/>
                  </a:cubicBezTo>
                  <a:cubicBezTo>
                    <a:pt x="699" y="1543"/>
                    <a:pt x="743" y="1537"/>
                    <a:pt x="789" y="1526"/>
                  </a:cubicBezTo>
                  <a:lnTo>
                    <a:pt x="868" y="218"/>
                  </a:lnTo>
                  <a:cubicBezTo>
                    <a:pt x="868" y="218"/>
                    <a:pt x="686" y="1"/>
                    <a:pt x="494"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4"/>
            <p:cNvSpPr/>
            <p:nvPr/>
          </p:nvSpPr>
          <p:spPr>
            <a:xfrm>
              <a:off x="7592404" y="1478059"/>
              <a:ext cx="125947" cy="91268"/>
            </a:xfrm>
            <a:custGeom>
              <a:avLst/>
              <a:gdLst/>
              <a:ahLst/>
              <a:cxnLst/>
              <a:rect l="l" t="t" r="r" b="b"/>
              <a:pathLst>
                <a:path w="2190" h="1587" extrusionOk="0">
                  <a:moveTo>
                    <a:pt x="1083" y="0"/>
                  </a:moveTo>
                  <a:cubicBezTo>
                    <a:pt x="978" y="0"/>
                    <a:pt x="872" y="26"/>
                    <a:pt x="780" y="66"/>
                  </a:cubicBezTo>
                  <a:cubicBezTo>
                    <a:pt x="0" y="396"/>
                    <a:pt x="212" y="1545"/>
                    <a:pt x="1044" y="1585"/>
                  </a:cubicBezTo>
                  <a:cubicBezTo>
                    <a:pt x="1063" y="1586"/>
                    <a:pt x="1082" y="1587"/>
                    <a:pt x="1101" y="1587"/>
                  </a:cubicBezTo>
                  <a:cubicBezTo>
                    <a:pt x="1890" y="1587"/>
                    <a:pt x="2189" y="519"/>
                    <a:pt x="1480" y="106"/>
                  </a:cubicBezTo>
                  <a:lnTo>
                    <a:pt x="1480" y="106"/>
                  </a:lnTo>
                  <a:lnTo>
                    <a:pt x="1361" y="198"/>
                  </a:lnTo>
                  <a:cubicBezTo>
                    <a:pt x="2042" y="508"/>
                    <a:pt x="1771" y="1479"/>
                    <a:pt x="1092" y="1479"/>
                  </a:cubicBezTo>
                  <a:cubicBezTo>
                    <a:pt x="1047" y="1479"/>
                    <a:pt x="1000" y="1475"/>
                    <a:pt x="951" y="1466"/>
                  </a:cubicBezTo>
                  <a:cubicBezTo>
                    <a:pt x="172" y="1321"/>
                    <a:pt x="251" y="172"/>
                    <a:pt x="1044" y="132"/>
                  </a:cubicBezTo>
                  <a:cubicBezTo>
                    <a:pt x="1057" y="93"/>
                    <a:pt x="1070" y="53"/>
                    <a:pt x="10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4"/>
            <p:cNvSpPr/>
            <p:nvPr/>
          </p:nvSpPr>
          <p:spPr>
            <a:xfrm>
              <a:off x="7709379" y="1521306"/>
              <a:ext cx="161833" cy="144580"/>
            </a:xfrm>
            <a:custGeom>
              <a:avLst/>
              <a:gdLst/>
              <a:ahLst/>
              <a:cxnLst/>
              <a:rect l="l" t="t" r="r" b="b"/>
              <a:pathLst>
                <a:path w="2814" h="2514" extrusionOk="0">
                  <a:moveTo>
                    <a:pt x="2562" y="1"/>
                  </a:moveTo>
                  <a:cubicBezTo>
                    <a:pt x="2430" y="80"/>
                    <a:pt x="2298" y="159"/>
                    <a:pt x="2153" y="225"/>
                  </a:cubicBezTo>
                  <a:lnTo>
                    <a:pt x="1994" y="291"/>
                  </a:lnTo>
                  <a:cubicBezTo>
                    <a:pt x="1512" y="496"/>
                    <a:pt x="811" y="734"/>
                    <a:pt x="180" y="734"/>
                  </a:cubicBezTo>
                  <a:cubicBezTo>
                    <a:pt x="119" y="734"/>
                    <a:pt x="59" y="732"/>
                    <a:pt x="0" y="727"/>
                  </a:cubicBezTo>
                  <a:lnTo>
                    <a:pt x="0" y="2061"/>
                  </a:lnTo>
                  <a:cubicBezTo>
                    <a:pt x="0" y="2061"/>
                    <a:pt x="278" y="2514"/>
                    <a:pt x="997" y="2514"/>
                  </a:cubicBezTo>
                  <a:cubicBezTo>
                    <a:pt x="1430" y="2514"/>
                    <a:pt x="2024" y="2350"/>
                    <a:pt x="2813" y="1823"/>
                  </a:cubicBezTo>
                  <a:cubicBezTo>
                    <a:pt x="2417" y="1374"/>
                    <a:pt x="2404" y="516"/>
                    <a:pt x="2562"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4"/>
            <p:cNvSpPr/>
            <p:nvPr/>
          </p:nvSpPr>
          <p:spPr>
            <a:xfrm>
              <a:off x="7709379" y="1533498"/>
              <a:ext cx="124624" cy="65331"/>
            </a:xfrm>
            <a:custGeom>
              <a:avLst/>
              <a:gdLst/>
              <a:ahLst/>
              <a:cxnLst/>
              <a:rect l="l" t="t" r="r" b="b"/>
              <a:pathLst>
                <a:path w="2167" h="1136" extrusionOk="0">
                  <a:moveTo>
                    <a:pt x="2166" y="0"/>
                  </a:moveTo>
                  <a:lnTo>
                    <a:pt x="1994" y="79"/>
                  </a:lnTo>
                  <a:cubicBezTo>
                    <a:pt x="1512" y="284"/>
                    <a:pt x="811" y="522"/>
                    <a:pt x="180" y="522"/>
                  </a:cubicBezTo>
                  <a:cubicBezTo>
                    <a:pt x="119" y="522"/>
                    <a:pt x="59" y="520"/>
                    <a:pt x="0" y="515"/>
                  </a:cubicBezTo>
                  <a:lnTo>
                    <a:pt x="0" y="1136"/>
                  </a:lnTo>
                  <a:cubicBezTo>
                    <a:pt x="581" y="1017"/>
                    <a:pt x="1585" y="700"/>
                    <a:pt x="216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4"/>
            <p:cNvSpPr/>
            <p:nvPr/>
          </p:nvSpPr>
          <p:spPr>
            <a:xfrm>
              <a:off x="7625817" y="1252792"/>
              <a:ext cx="244590" cy="311934"/>
            </a:xfrm>
            <a:custGeom>
              <a:avLst/>
              <a:gdLst/>
              <a:ahLst/>
              <a:cxnLst/>
              <a:rect l="l" t="t" r="r" b="b"/>
              <a:pathLst>
                <a:path w="4253" h="5424" extrusionOk="0">
                  <a:moveTo>
                    <a:pt x="2327" y="0"/>
                  </a:moveTo>
                  <a:cubicBezTo>
                    <a:pt x="1806" y="0"/>
                    <a:pt x="1360" y="204"/>
                    <a:pt x="1057" y="298"/>
                  </a:cubicBezTo>
                  <a:cubicBezTo>
                    <a:pt x="410" y="497"/>
                    <a:pt x="14" y="1329"/>
                    <a:pt x="14" y="2504"/>
                  </a:cubicBezTo>
                  <a:cubicBezTo>
                    <a:pt x="0" y="3943"/>
                    <a:pt x="40" y="4670"/>
                    <a:pt x="317" y="4960"/>
                  </a:cubicBezTo>
                  <a:cubicBezTo>
                    <a:pt x="648" y="5302"/>
                    <a:pt x="1098" y="5423"/>
                    <a:pt x="1570" y="5423"/>
                  </a:cubicBezTo>
                  <a:cubicBezTo>
                    <a:pt x="2704" y="5423"/>
                    <a:pt x="3969" y="4724"/>
                    <a:pt x="4015" y="4696"/>
                  </a:cubicBezTo>
                  <a:cubicBezTo>
                    <a:pt x="4042" y="4591"/>
                    <a:pt x="4068" y="4485"/>
                    <a:pt x="4081" y="4379"/>
                  </a:cubicBezTo>
                  <a:cubicBezTo>
                    <a:pt x="4227" y="3574"/>
                    <a:pt x="4253" y="2755"/>
                    <a:pt x="4161" y="1949"/>
                  </a:cubicBezTo>
                  <a:cubicBezTo>
                    <a:pt x="4213" y="1131"/>
                    <a:pt x="3725" y="391"/>
                    <a:pt x="2972" y="114"/>
                  </a:cubicBezTo>
                  <a:cubicBezTo>
                    <a:pt x="2748" y="32"/>
                    <a:pt x="2532" y="0"/>
                    <a:pt x="2327"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4"/>
            <p:cNvSpPr/>
            <p:nvPr/>
          </p:nvSpPr>
          <p:spPr>
            <a:xfrm>
              <a:off x="7654687" y="1445910"/>
              <a:ext cx="91268" cy="32206"/>
            </a:xfrm>
            <a:custGeom>
              <a:avLst/>
              <a:gdLst/>
              <a:ahLst/>
              <a:cxnLst/>
              <a:rect l="l" t="t" r="r" b="b"/>
              <a:pathLst>
                <a:path w="1587" h="560" extrusionOk="0">
                  <a:moveTo>
                    <a:pt x="1505" y="0"/>
                  </a:moveTo>
                  <a:cubicBezTo>
                    <a:pt x="1492" y="0"/>
                    <a:pt x="1478" y="6"/>
                    <a:pt x="1466" y="18"/>
                  </a:cubicBezTo>
                  <a:cubicBezTo>
                    <a:pt x="1446" y="47"/>
                    <a:pt x="1064" y="447"/>
                    <a:pt x="597" y="447"/>
                  </a:cubicBezTo>
                  <a:cubicBezTo>
                    <a:pt x="439" y="447"/>
                    <a:pt x="272" y="401"/>
                    <a:pt x="106" y="282"/>
                  </a:cubicBezTo>
                  <a:cubicBezTo>
                    <a:pt x="95" y="276"/>
                    <a:pt x="82" y="273"/>
                    <a:pt x="69" y="273"/>
                  </a:cubicBezTo>
                  <a:cubicBezTo>
                    <a:pt x="51" y="273"/>
                    <a:pt x="34" y="279"/>
                    <a:pt x="27" y="295"/>
                  </a:cubicBezTo>
                  <a:cubicBezTo>
                    <a:pt x="0" y="321"/>
                    <a:pt x="14" y="361"/>
                    <a:pt x="40" y="387"/>
                  </a:cubicBezTo>
                  <a:cubicBezTo>
                    <a:pt x="198" y="506"/>
                    <a:pt x="383" y="559"/>
                    <a:pt x="581" y="559"/>
                  </a:cubicBezTo>
                  <a:cubicBezTo>
                    <a:pt x="1110" y="559"/>
                    <a:pt x="1545" y="110"/>
                    <a:pt x="1545" y="110"/>
                  </a:cubicBezTo>
                  <a:cubicBezTo>
                    <a:pt x="1586" y="59"/>
                    <a:pt x="1548" y="0"/>
                    <a:pt x="1505"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4"/>
            <p:cNvSpPr/>
            <p:nvPr/>
          </p:nvSpPr>
          <p:spPr>
            <a:xfrm>
              <a:off x="7716223" y="1334514"/>
              <a:ext cx="64584" cy="34966"/>
            </a:xfrm>
            <a:custGeom>
              <a:avLst/>
              <a:gdLst/>
              <a:ahLst/>
              <a:cxnLst/>
              <a:rect l="l" t="t" r="r" b="b"/>
              <a:pathLst>
                <a:path w="1123" h="608" extrusionOk="0">
                  <a:moveTo>
                    <a:pt x="238" y="0"/>
                  </a:moveTo>
                  <a:cubicBezTo>
                    <a:pt x="238" y="0"/>
                    <a:pt x="0" y="26"/>
                    <a:pt x="92" y="238"/>
                  </a:cubicBezTo>
                  <a:cubicBezTo>
                    <a:pt x="172" y="462"/>
                    <a:pt x="634" y="225"/>
                    <a:pt x="977" y="608"/>
                  </a:cubicBezTo>
                  <a:cubicBezTo>
                    <a:pt x="977" y="608"/>
                    <a:pt x="1123" y="106"/>
                    <a:pt x="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4"/>
            <p:cNvSpPr/>
            <p:nvPr/>
          </p:nvSpPr>
          <p:spPr>
            <a:xfrm>
              <a:off x="7620066" y="1334514"/>
              <a:ext cx="62743" cy="34966"/>
            </a:xfrm>
            <a:custGeom>
              <a:avLst/>
              <a:gdLst/>
              <a:ahLst/>
              <a:cxnLst/>
              <a:rect l="l" t="t" r="r" b="b"/>
              <a:pathLst>
                <a:path w="1091" h="608" extrusionOk="0">
                  <a:moveTo>
                    <a:pt x="853" y="0"/>
                  </a:moveTo>
                  <a:cubicBezTo>
                    <a:pt x="1" y="103"/>
                    <a:pt x="121" y="585"/>
                    <a:pt x="114" y="607"/>
                  </a:cubicBezTo>
                  <a:lnTo>
                    <a:pt x="114" y="607"/>
                  </a:lnTo>
                  <a:cubicBezTo>
                    <a:pt x="458" y="225"/>
                    <a:pt x="919" y="462"/>
                    <a:pt x="999" y="238"/>
                  </a:cubicBezTo>
                  <a:cubicBezTo>
                    <a:pt x="1091" y="26"/>
                    <a:pt x="853" y="0"/>
                    <a:pt x="853" y="0"/>
                  </a:cubicBezTo>
                  <a:close/>
                  <a:moveTo>
                    <a:pt x="114" y="607"/>
                  </a:moveTo>
                  <a:lnTo>
                    <a:pt x="114" y="607"/>
                  </a:lnTo>
                  <a:cubicBezTo>
                    <a:pt x="114" y="607"/>
                    <a:pt x="114" y="607"/>
                    <a:pt x="114" y="608"/>
                  </a:cubicBezTo>
                  <a:cubicBezTo>
                    <a:pt x="114" y="608"/>
                    <a:pt x="114" y="607"/>
                    <a:pt x="114" y="6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4"/>
            <p:cNvSpPr/>
            <p:nvPr/>
          </p:nvSpPr>
          <p:spPr>
            <a:xfrm>
              <a:off x="7737444" y="1414970"/>
              <a:ext cx="57050" cy="22084"/>
            </a:xfrm>
            <a:custGeom>
              <a:avLst/>
              <a:gdLst/>
              <a:ahLst/>
              <a:cxnLst/>
              <a:rect l="l" t="t" r="r" b="b"/>
              <a:pathLst>
                <a:path w="992" h="384" extrusionOk="0">
                  <a:moveTo>
                    <a:pt x="489" y="1"/>
                  </a:moveTo>
                  <a:cubicBezTo>
                    <a:pt x="225" y="1"/>
                    <a:pt x="1" y="80"/>
                    <a:pt x="1" y="186"/>
                  </a:cubicBezTo>
                  <a:cubicBezTo>
                    <a:pt x="1" y="305"/>
                    <a:pt x="225" y="384"/>
                    <a:pt x="489" y="384"/>
                  </a:cubicBezTo>
                  <a:cubicBezTo>
                    <a:pt x="767" y="384"/>
                    <a:pt x="991" y="305"/>
                    <a:pt x="991" y="186"/>
                  </a:cubicBezTo>
                  <a:cubicBezTo>
                    <a:pt x="991" y="80"/>
                    <a:pt x="767" y="1"/>
                    <a:pt x="489"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4"/>
            <p:cNvSpPr/>
            <p:nvPr/>
          </p:nvSpPr>
          <p:spPr>
            <a:xfrm>
              <a:off x="7619721" y="1414222"/>
              <a:ext cx="35771" cy="22831"/>
            </a:xfrm>
            <a:custGeom>
              <a:avLst/>
              <a:gdLst/>
              <a:ahLst/>
              <a:cxnLst/>
              <a:rect l="l" t="t" r="r" b="b"/>
              <a:pathLst>
                <a:path w="622" h="397" extrusionOk="0">
                  <a:moveTo>
                    <a:pt x="14" y="1"/>
                  </a:moveTo>
                  <a:lnTo>
                    <a:pt x="1" y="397"/>
                  </a:lnTo>
                  <a:lnTo>
                    <a:pt x="120" y="397"/>
                  </a:lnTo>
                  <a:cubicBezTo>
                    <a:pt x="397" y="397"/>
                    <a:pt x="622" y="304"/>
                    <a:pt x="622" y="199"/>
                  </a:cubicBezTo>
                  <a:cubicBezTo>
                    <a:pt x="622" y="93"/>
                    <a:pt x="397" y="1"/>
                    <a:pt x="120" y="1"/>
                  </a:cubicBezTo>
                  <a:close/>
                </a:path>
              </a:pathLst>
            </a:custGeom>
            <a:solidFill>
              <a:srgbClr val="9C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4"/>
            <p:cNvSpPr/>
            <p:nvPr/>
          </p:nvSpPr>
          <p:spPr>
            <a:xfrm>
              <a:off x="7733648" y="1380809"/>
              <a:ext cx="17541" cy="31228"/>
            </a:xfrm>
            <a:custGeom>
              <a:avLst/>
              <a:gdLst/>
              <a:ahLst/>
              <a:cxnLst/>
              <a:rect l="l" t="t" r="r" b="b"/>
              <a:pathLst>
                <a:path w="305" h="543" extrusionOk="0">
                  <a:moveTo>
                    <a:pt x="159" y="1"/>
                  </a:moveTo>
                  <a:cubicBezTo>
                    <a:pt x="80" y="1"/>
                    <a:pt x="1" y="119"/>
                    <a:pt x="1" y="265"/>
                  </a:cubicBezTo>
                  <a:cubicBezTo>
                    <a:pt x="1" y="423"/>
                    <a:pt x="80" y="542"/>
                    <a:pt x="159" y="542"/>
                  </a:cubicBezTo>
                  <a:cubicBezTo>
                    <a:pt x="239" y="542"/>
                    <a:pt x="305" y="423"/>
                    <a:pt x="305" y="265"/>
                  </a:cubicBezTo>
                  <a:cubicBezTo>
                    <a:pt x="305" y="119"/>
                    <a:pt x="239"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4"/>
            <p:cNvSpPr/>
            <p:nvPr/>
          </p:nvSpPr>
          <p:spPr>
            <a:xfrm>
              <a:off x="7648591" y="1380809"/>
              <a:ext cx="17541" cy="31228"/>
            </a:xfrm>
            <a:custGeom>
              <a:avLst/>
              <a:gdLst/>
              <a:ahLst/>
              <a:cxnLst/>
              <a:rect l="l" t="t" r="r" b="b"/>
              <a:pathLst>
                <a:path w="305" h="543" extrusionOk="0">
                  <a:moveTo>
                    <a:pt x="159" y="1"/>
                  </a:moveTo>
                  <a:cubicBezTo>
                    <a:pt x="80" y="1"/>
                    <a:pt x="1" y="119"/>
                    <a:pt x="1" y="265"/>
                  </a:cubicBezTo>
                  <a:cubicBezTo>
                    <a:pt x="1" y="423"/>
                    <a:pt x="67" y="542"/>
                    <a:pt x="159" y="542"/>
                  </a:cubicBezTo>
                  <a:cubicBezTo>
                    <a:pt x="238" y="542"/>
                    <a:pt x="304" y="423"/>
                    <a:pt x="304" y="265"/>
                  </a:cubicBezTo>
                  <a:cubicBezTo>
                    <a:pt x="304" y="119"/>
                    <a:pt x="238" y="1"/>
                    <a:pt x="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4"/>
            <p:cNvSpPr/>
            <p:nvPr/>
          </p:nvSpPr>
          <p:spPr>
            <a:xfrm>
              <a:off x="7672170" y="1383570"/>
              <a:ext cx="28870" cy="45893"/>
            </a:xfrm>
            <a:custGeom>
              <a:avLst/>
              <a:gdLst/>
              <a:ahLst/>
              <a:cxnLst/>
              <a:rect l="l" t="t" r="r" b="b"/>
              <a:pathLst>
                <a:path w="502" h="798" extrusionOk="0">
                  <a:moveTo>
                    <a:pt x="295" y="1"/>
                  </a:moveTo>
                  <a:cubicBezTo>
                    <a:pt x="272" y="1"/>
                    <a:pt x="248" y="15"/>
                    <a:pt x="238" y="45"/>
                  </a:cubicBezTo>
                  <a:lnTo>
                    <a:pt x="13" y="705"/>
                  </a:lnTo>
                  <a:cubicBezTo>
                    <a:pt x="0" y="719"/>
                    <a:pt x="0" y="732"/>
                    <a:pt x="13" y="745"/>
                  </a:cubicBezTo>
                  <a:cubicBezTo>
                    <a:pt x="13" y="758"/>
                    <a:pt x="40" y="771"/>
                    <a:pt x="53" y="785"/>
                  </a:cubicBezTo>
                  <a:cubicBezTo>
                    <a:pt x="93" y="785"/>
                    <a:pt x="132" y="798"/>
                    <a:pt x="172" y="798"/>
                  </a:cubicBezTo>
                  <a:cubicBezTo>
                    <a:pt x="277" y="785"/>
                    <a:pt x="370" y="758"/>
                    <a:pt x="462" y="719"/>
                  </a:cubicBezTo>
                  <a:cubicBezTo>
                    <a:pt x="489" y="692"/>
                    <a:pt x="502" y="666"/>
                    <a:pt x="489" y="626"/>
                  </a:cubicBezTo>
                  <a:cubicBezTo>
                    <a:pt x="481" y="610"/>
                    <a:pt x="462" y="599"/>
                    <a:pt x="443" y="599"/>
                  </a:cubicBezTo>
                  <a:cubicBezTo>
                    <a:pt x="432" y="599"/>
                    <a:pt x="420" y="603"/>
                    <a:pt x="409" y="613"/>
                  </a:cubicBezTo>
                  <a:cubicBezTo>
                    <a:pt x="330" y="653"/>
                    <a:pt x="238" y="666"/>
                    <a:pt x="159" y="666"/>
                  </a:cubicBezTo>
                  <a:lnTo>
                    <a:pt x="357" y="85"/>
                  </a:lnTo>
                  <a:cubicBezTo>
                    <a:pt x="370" y="45"/>
                    <a:pt x="357" y="19"/>
                    <a:pt x="317" y="5"/>
                  </a:cubicBezTo>
                  <a:cubicBezTo>
                    <a:pt x="310" y="2"/>
                    <a:pt x="303" y="1"/>
                    <a:pt x="29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4"/>
            <p:cNvSpPr/>
            <p:nvPr/>
          </p:nvSpPr>
          <p:spPr>
            <a:xfrm>
              <a:off x="7828597" y="1487145"/>
              <a:ext cx="32723" cy="35024"/>
            </a:xfrm>
            <a:custGeom>
              <a:avLst/>
              <a:gdLst/>
              <a:ahLst/>
              <a:cxnLst/>
              <a:rect l="l" t="t" r="r" b="b"/>
              <a:pathLst>
                <a:path w="569" h="609" extrusionOk="0">
                  <a:moveTo>
                    <a:pt x="1" y="1"/>
                  </a:moveTo>
                  <a:cubicBezTo>
                    <a:pt x="1" y="14"/>
                    <a:pt x="212" y="476"/>
                    <a:pt x="502" y="608"/>
                  </a:cubicBezTo>
                  <a:cubicBezTo>
                    <a:pt x="529" y="502"/>
                    <a:pt x="542" y="397"/>
                    <a:pt x="568" y="304"/>
                  </a:cubicBezTo>
                  <a:cubicBezTo>
                    <a:pt x="357" y="251"/>
                    <a:pt x="159" y="146"/>
                    <a:pt x="1" y="1"/>
                  </a:cubicBezTo>
                  <a:close/>
                </a:path>
              </a:pathLst>
            </a:custGeom>
            <a:solidFill>
              <a:srgbClr val="182A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4"/>
            <p:cNvSpPr/>
            <p:nvPr/>
          </p:nvSpPr>
          <p:spPr>
            <a:xfrm>
              <a:off x="7843780" y="1403583"/>
              <a:ext cx="78271" cy="101218"/>
            </a:xfrm>
            <a:custGeom>
              <a:avLst/>
              <a:gdLst/>
              <a:ahLst/>
              <a:cxnLst/>
              <a:rect l="l" t="t" r="r" b="b"/>
              <a:pathLst>
                <a:path w="1361" h="1760" extrusionOk="0">
                  <a:moveTo>
                    <a:pt x="653" y="0"/>
                  </a:moveTo>
                  <a:cubicBezTo>
                    <a:pt x="316" y="0"/>
                    <a:pt x="14" y="410"/>
                    <a:pt x="14" y="410"/>
                  </a:cubicBezTo>
                  <a:lnTo>
                    <a:pt x="1" y="1652"/>
                  </a:lnTo>
                  <a:cubicBezTo>
                    <a:pt x="111" y="1726"/>
                    <a:pt x="220" y="1759"/>
                    <a:pt x="324" y="1759"/>
                  </a:cubicBezTo>
                  <a:cubicBezTo>
                    <a:pt x="918" y="1759"/>
                    <a:pt x="1361" y="690"/>
                    <a:pt x="1057" y="252"/>
                  </a:cubicBezTo>
                  <a:cubicBezTo>
                    <a:pt x="929" y="66"/>
                    <a:pt x="788" y="0"/>
                    <a:pt x="653" y="0"/>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4"/>
            <p:cNvSpPr/>
            <p:nvPr/>
          </p:nvSpPr>
          <p:spPr>
            <a:xfrm>
              <a:off x="7808871" y="1487893"/>
              <a:ext cx="108636" cy="91498"/>
            </a:xfrm>
            <a:custGeom>
              <a:avLst/>
              <a:gdLst/>
              <a:ahLst/>
              <a:cxnLst/>
              <a:rect l="l" t="t" r="r" b="b"/>
              <a:pathLst>
                <a:path w="1889" h="1591" extrusionOk="0">
                  <a:moveTo>
                    <a:pt x="964" y="1"/>
                  </a:moveTo>
                  <a:cubicBezTo>
                    <a:pt x="859" y="1"/>
                    <a:pt x="753" y="14"/>
                    <a:pt x="661" y="54"/>
                  </a:cubicBezTo>
                  <a:cubicBezTo>
                    <a:pt x="79" y="305"/>
                    <a:pt x="0" y="1110"/>
                    <a:pt x="528" y="1453"/>
                  </a:cubicBezTo>
                  <a:cubicBezTo>
                    <a:pt x="668" y="1548"/>
                    <a:pt x="820" y="1590"/>
                    <a:pt x="967" y="1590"/>
                  </a:cubicBezTo>
                  <a:cubicBezTo>
                    <a:pt x="1378" y="1590"/>
                    <a:pt x="1757" y="1260"/>
                    <a:pt x="1757" y="793"/>
                  </a:cubicBezTo>
                  <a:cubicBezTo>
                    <a:pt x="1757" y="503"/>
                    <a:pt x="1598" y="238"/>
                    <a:pt x="1361" y="93"/>
                  </a:cubicBezTo>
                  <a:cubicBezTo>
                    <a:pt x="1321" y="133"/>
                    <a:pt x="1281" y="159"/>
                    <a:pt x="1242" y="186"/>
                  </a:cubicBezTo>
                  <a:cubicBezTo>
                    <a:pt x="1889" y="489"/>
                    <a:pt x="1677" y="1467"/>
                    <a:pt x="951" y="1467"/>
                  </a:cubicBezTo>
                  <a:cubicBezTo>
                    <a:pt x="238" y="1467"/>
                    <a:pt x="13" y="489"/>
                    <a:pt x="674" y="186"/>
                  </a:cubicBezTo>
                  <a:cubicBezTo>
                    <a:pt x="753" y="146"/>
                    <a:pt x="832" y="120"/>
                    <a:pt x="925" y="120"/>
                  </a:cubicBezTo>
                  <a:cubicBezTo>
                    <a:pt x="938" y="80"/>
                    <a:pt x="951" y="40"/>
                    <a:pt x="9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4"/>
            <p:cNvSpPr/>
            <p:nvPr/>
          </p:nvSpPr>
          <p:spPr>
            <a:xfrm>
              <a:off x="7846080" y="1426932"/>
              <a:ext cx="45260" cy="57970"/>
            </a:xfrm>
            <a:custGeom>
              <a:avLst/>
              <a:gdLst/>
              <a:ahLst/>
              <a:cxnLst/>
              <a:rect l="l" t="t" r="r" b="b"/>
              <a:pathLst>
                <a:path w="787" h="1008" extrusionOk="0">
                  <a:moveTo>
                    <a:pt x="696" y="0"/>
                  </a:moveTo>
                  <a:cubicBezTo>
                    <a:pt x="689" y="0"/>
                    <a:pt x="682" y="2"/>
                    <a:pt x="674" y="4"/>
                  </a:cubicBezTo>
                  <a:cubicBezTo>
                    <a:pt x="304" y="176"/>
                    <a:pt x="40" y="532"/>
                    <a:pt x="0" y="942"/>
                  </a:cubicBezTo>
                  <a:cubicBezTo>
                    <a:pt x="0" y="968"/>
                    <a:pt x="27" y="1008"/>
                    <a:pt x="53" y="1008"/>
                  </a:cubicBezTo>
                  <a:cubicBezTo>
                    <a:pt x="93" y="1008"/>
                    <a:pt x="119" y="982"/>
                    <a:pt x="119" y="955"/>
                  </a:cubicBezTo>
                  <a:cubicBezTo>
                    <a:pt x="159" y="585"/>
                    <a:pt x="397" y="268"/>
                    <a:pt x="727" y="123"/>
                  </a:cubicBezTo>
                  <a:cubicBezTo>
                    <a:pt x="786" y="99"/>
                    <a:pt x="760" y="0"/>
                    <a:pt x="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4"/>
            <p:cNvSpPr/>
            <p:nvPr/>
          </p:nvSpPr>
          <p:spPr>
            <a:xfrm>
              <a:off x="7855972" y="1448096"/>
              <a:ext cx="29675" cy="15585"/>
            </a:xfrm>
            <a:custGeom>
              <a:avLst/>
              <a:gdLst/>
              <a:ahLst/>
              <a:cxnLst/>
              <a:rect l="l" t="t" r="r" b="b"/>
              <a:pathLst>
                <a:path w="516" h="271" extrusionOk="0">
                  <a:moveTo>
                    <a:pt x="124" y="0"/>
                  </a:moveTo>
                  <a:cubicBezTo>
                    <a:pt x="104" y="0"/>
                    <a:pt x="85" y="2"/>
                    <a:pt x="66" y="6"/>
                  </a:cubicBezTo>
                  <a:cubicBezTo>
                    <a:pt x="26" y="19"/>
                    <a:pt x="0" y="59"/>
                    <a:pt x="13" y="85"/>
                  </a:cubicBezTo>
                  <a:cubicBezTo>
                    <a:pt x="23" y="115"/>
                    <a:pt x="40" y="130"/>
                    <a:pt x="65" y="130"/>
                  </a:cubicBezTo>
                  <a:cubicBezTo>
                    <a:pt x="74" y="130"/>
                    <a:pt x="83" y="128"/>
                    <a:pt x="92" y="125"/>
                  </a:cubicBezTo>
                  <a:cubicBezTo>
                    <a:pt x="105" y="122"/>
                    <a:pt x="119" y="121"/>
                    <a:pt x="132" y="121"/>
                  </a:cubicBezTo>
                  <a:cubicBezTo>
                    <a:pt x="244" y="121"/>
                    <a:pt x="376" y="210"/>
                    <a:pt x="423" y="257"/>
                  </a:cubicBezTo>
                  <a:cubicBezTo>
                    <a:pt x="436" y="257"/>
                    <a:pt x="449" y="270"/>
                    <a:pt x="462" y="270"/>
                  </a:cubicBezTo>
                  <a:cubicBezTo>
                    <a:pt x="475" y="257"/>
                    <a:pt x="489" y="257"/>
                    <a:pt x="489" y="244"/>
                  </a:cubicBezTo>
                  <a:cubicBezTo>
                    <a:pt x="515" y="217"/>
                    <a:pt x="515" y="178"/>
                    <a:pt x="489" y="151"/>
                  </a:cubicBezTo>
                  <a:cubicBezTo>
                    <a:pt x="465" y="139"/>
                    <a:pt x="29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4"/>
            <p:cNvSpPr/>
            <p:nvPr/>
          </p:nvSpPr>
          <p:spPr>
            <a:xfrm>
              <a:off x="7599995" y="1217308"/>
              <a:ext cx="295486" cy="119506"/>
            </a:xfrm>
            <a:custGeom>
              <a:avLst/>
              <a:gdLst/>
              <a:ahLst/>
              <a:cxnLst/>
              <a:rect l="l" t="t" r="r" b="b"/>
              <a:pathLst>
                <a:path w="5138" h="2078" extrusionOk="0">
                  <a:moveTo>
                    <a:pt x="2552" y="0"/>
                  </a:moveTo>
                  <a:cubicBezTo>
                    <a:pt x="2271" y="0"/>
                    <a:pt x="1976" y="37"/>
                    <a:pt x="1678" y="123"/>
                  </a:cubicBezTo>
                  <a:cubicBezTo>
                    <a:pt x="1097" y="282"/>
                    <a:pt x="608" y="678"/>
                    <a:pt x="331" y="1206"/>
                  </a:cubicBezTo>
                  <a:cubicBezTo>
                    <a:pt x="172" y="1536"/>
                    <a:pt x="0" y="1985"/>
                    <a:pt x="502" y="1998"/>
                  </a:cubicBezTo>
                  <a:cubicBezTo>
                    <a:pt x="523" y="1999"/>
                    <a:pt x="544" y="1999"/>
                    <a:pt x="564" y="1999"/>
                  </a:cubicBezTo>
                  <a:cubicBezTo>
                    <a:pt x="1904" y="1999"/>
                    <a:pt x="2813" y="744"/>
                    <a:pt x="2813" y="744"/>
                  </a:cubicBezTo>
                  <a:cubicBezTo>
                    <a:pt x="2813" y="744"/>
                    <a:pt x="2879" y="2078"/>
                    <a:pt x="3962" y="2078"/>
                  </a:cubicBezTo>
                  <a:cubicBezTo>
                    <a:pt x="5045" y="2078"/>
                    <a:pt x="5138" y="1272"/>
                    <a:pt x="4596" y="731"/>
                  </a:cubicBezTo>
                  <a:cubicBezTo>
                    <a:pt x="4262" y="396"/>
                    <a:pt x="3478" y="0"/>
                    <a:pt x="2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4"/>
            <p:cNvSpPr/>
            <p:nvPr/>
          </p:nvSpPr>
          <p:spPr>
            <a:xfrm>
              <a:off x="7812667" y="1301043"/>
              <a:ext cx="76546" cy="132273"/>
            </a:xfrm>
            <a:custGeom>
              <a:avLst/>
              <a:gdLst/>
              <a:ahLst/>
              <a:cxnLst/>
              <a:rect l="l" t="t" r="r" b="b"/>
              <a:pathLst>
                <a:path w="1331" h="2300" extrusionOk="0">
                  <a:moveTo>
                    <a:pt x="1136" y="1"/>
                  </a:moveTo>
                  <a:lnTo>
                    <a:pt x="383" y="371"/>
                  </a:lnTo>
                  <a:cubicBezTo>
                    <a:pt x="383" y="371"/>
                    <a:pt x="0" y="2022"/>
                    <a:pt x="476" y="2272"/>
                  </a:cubicBezTo>
                  <a:cubicBezTo>
                    <a:pt x="512" y="2291"/>
                    <a:pt x="547" y="2300"/>
                    <a:pt x="582" y="2300"/>
                  </a:cubicBezTo>
                  <a:cubicBezTo>
                    <a:pt x="998" y="2300"/>
                    <a:pt x="1331" y="1061"/>
                    <a:pt x="1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44"/>
            <p:cNvSpPr/>
            <p:nvPr/>
          </p:nvSpPr>
          <p:spPr>
            <a:xfrm>
              <a:off x="7884037" y="1876603"/>
              <a:ext cx="49459" cy="23752"/>
            </a:xfrm>
            <a:custGeom>
              <a:avLst/>
              <a:gdLst/>
              <a:ahLst/>
              <a:cxnLst/>
              <a:rect l="l" t="t" r="r" b="b"/>
              <a:pathLst>
                <a:path w="860" h="413" extrusionOk="0">
                  <a:moveTo>
                    <a:pt x="98" y="0"/>
                  </a:moveTo>
                  <a:cubicBezTo>
                    <a:pt x="62" y="0"/>
                    <a:pt x="25" y="24"/>
                    <a:pt x="14" y="56"/>
                  </a:cubicBezTo>
                  <a:cubicBezTo>
                    <a:pt x="1" y="109"/>
                    <a:pt x="14" y="162"/>
                    <a:pt x="67" y="175"/>
                  </a:cubicBezTo>
                  <a:lnTo>
                    <a:pt x="740" y="413"/>
                  </a:lnTo>
                  <a:lnTo>
                    <a:pt x="767" y="413"/>
                  </a:lnTo>
                  <a:cubicBezTo>
                    <a:pt x="806" y="413"/>
                    <a:pt x="833" y="386"/>
                    <a:pt x="846" y="360"/>
                  </a:cubicBezTo>
                  <a:cubicBezTo>
                    <a:pt x="859" y="307"/>
                    <a:pt x="846" y="254"/>
                    <a:pt x="793" y="241"/>
                  </a:cubicBezTo>
                  <a:lnTo>
                    <a:pt x="120" y="3"/>
                  </a:lnTo>
                  <a:cubicBezTo>
                    <a:pt x="113" y="1"/>
                    <a:pt x="105" y="0"/>
                    <a:pt x="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44"/>
            <p:cNvSpPr/>
            <p:nvPr/>
          </p:nvSpPr>
          <p:spPr>
            <a:xfrm>
              <a:off x="7950116" y="2566435"/>
              <a:ext cx="183859" cy="318548"/>
            </a:xfrm>
            <a:custGeom>
              <a:avLst/>
              <a:gdLst/>
              <a:ahLst/>
              <a:cxnLst/>
              <a:rect l="l" t="t" r="r" b="b"/>
              <a:pathLst>
                <a:path w="3197" h="5539" extrusionOk="0">
                  <a:moveTo>
                    <a:pt x="1926" y="1"/>
                  </a:moveTo>
                  <a:cubicBezTo>
                    <a:pt x="1817" y="1"/>
                    <a:pt x="1710" y="13"/>
                    <a:pt x="1612" y="40"/>
                  </a:cubicBezTo>
                  <a:cubicBezTo>
                    <a:pt x="1427" y="79"/>
                    <a:pt x="1282" y="383"/>
                    <a:pt x="1110" y="555"/>
                  </a:cubicBezTo>
                  <a:cubicBezTo>
                    <a:pt x="846" y="832"/>
                    <a:pt x="635" y="1149"/>
                    <a:pt x="503" y="1492"/>
                  </a:cubicBezTo>
                  <a:cubicBezTo>
                    <a:pt x="357" y="1915"/>
                    <a:pt x="1" y="3170"/>
                    <a:pt x="172" y="3500"/>
                  </a:cubicBezTo>
                  <a:cubicBezTo>
                    <a:pt x="193" y="3541"/>
                    <a:pt x="217" y="3559"/>
                    <a:pt x="245" y="3559"/>
                  </a:cubicBezTo>
                  <a:cubicBezTo>
                    <a:pt x="431" y="3559"/>
                    <a:pt x="752" y="2733"/>
                    <a:pt x="833" y="2549"/>
                  </a:cubicBezTo>
                  <a:cubicBezTo>
                    <a:pt x="872" y="2417"/>
                    <a:pt x="952" y="2298"/>
                    <a:pt x="1044" y="2219"/>
                  </a:cubicBezTo>
                  <a:lnTo>
                    <a:pt x="1044" y="2219"/>
                  </a:lnTo>
                  <a:cubicBezTo>
                    <a:pt x="1044" y="2219"/>
                    <a:pt x="331" y="4728"/>
                    <a:pt x="503" y="4966"/>
                  </a:cubicBezTo>
                  <a:cubicBezTo>
                    <a:pt x="516" y="4984"/>
                    <a:pt x="532" y="4993"/>
                    <a:pt x="549" y="4993"/>
                  </a:cubicBezTo>
                  <a:cubicBezTo>
                    <a:pt x="756" y="4993"/>
                    <a:pt x="1227" y="3790"/>
                    <a:pt x="1361" y="3473"/>
                  </a:cubicBezTo>
                  <a:lnTo>
                    <a:pt x="1361" y="3473"/>
                  </a:lnTo>
                  <a:cubicBezTo>
                    <a:pt x="1361" y="3474"/>
                    <a:pt x="925" y="5401"/>
                    <a:pt x="1084" y="5520"/>
                  </a:cubicBezTo>
                  <a:cubicBezTo>
                    <a:pt x="1100" y="5533"/>
                    <a:pt x="1117" y="5539"/>
                    <a:pt x="1134" y="5539"/>
                  </a:cubicBezTo>
                  <a:cubicBezTo>
                    <a:pt x="1443" y="5539"/>
                    <a:pt x="1929" y="3646"/>
                    <a:pt x="1929" y="3645"/>
                  </a:cubicBezTo>
                  <a:lnTo>
                    <a:pt x="1929" y="3645"/>
                  </a:lnTo>
                  <a:cubicBezTo>
                    <a:pt x="1929" y="3646"/>
                    <a:pt x="1652" y="5269"/>
                    <a:pt x="1916" y="5309"/>
                  </a:cubicBezTo>
                  <a:cubicBezTo>
                    <a:pt x="1919" y="5309"/>
                    <a:pt x="1922" y="5310"/>
                    <a:pt x="1925" y="5310"/>
                  </a:cubicBezTo>
                  <a:cubicBezTo>
                    <a:pt x="2200" y="5310"/>
                    <a:pt x="2510" y="3606"/>
                    <a:pt x="2510" y="3605"/>
                  </a:cubicBezTo>
                  <a:lnTo>
                    <a:pt x="2510" y="3605"/>
                  </a:lnTo>
                  <a:cubicBezTo>
                    <a:pt x="2510" y="3606"/>
                    <a:pt x="2470" y="4688"/>
                    <a:pt x="2695" y="4834"/>
                  </a:cubicBezTo>
                  <a:cubicBezTo>
                    <a:pt x="2701" y="4837"/>
                    <a:pt x="2707" y="4839"/>
                    <a:pt x="2713" y="4839"/>
                  </a:cubicBezTo>
                  <a:cubicBezTo>
                    <a:pt x="2919" y="4839"/>
                    <a:pt x="3144" y="2671"/>
                    <a:pt x="3144" y="2324"/>
                  </a:cubicBezTo>
                  <a:cubicBezTo>
                    <a:pt x="3131" y="1968"/>
                    <a:pt x="3197" y="1004"/>
                    <a:pt x="3117" y="555"/>
                  </a:cubicBezTo>
                  <a:cubicBezTo>
                    <a:pt x="3063" y="291"/>
                    <a:pt x="2461" y="1"/>
                    <a:pt x="1926" y="1"/>
                  </a:cubicBezTo>
                  <a:close/>
                </a:path>
              </a:pathLst>
            </a:custGeom>
            <a:solidFill>
              <a:srgbClr val="B881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44"/>
            <p:cNvSpPr/>
            <p:nvPr/>
          </p:nvSpPr>
          <p:spPr>
            <a:xfrm>
              <a:off x="7887832" y="1710456"/>
              <a:ext cx="349431" cy="919815"/>
            </a:xfrm>
            <a:custGeom>
              <a:avLst/>
              <a:gdLst/>
              <a:ahLst/>
              <a:cxnLst/>
              <a:rect l="l" t="t" r="r" b="b"/>
              <a:pathLst>
                <a:path w="6076" h="15994" extrusionOk="0">
                  <a:moveTo>
                    <a:pt x="3091" y="0"/>
                  </a:moveTo>
                  <a:lnTo>
                    <a:pt x="1" y="1677"/>
                  </a:lnTo>
                  <a:lnTo>
                    <a:pt x="437" y="2509"/>
                  </a:lnTo>
                  <a:lnTo>
                    <a:pt x="872" y="3355"/>
                  </a:lnTo>
                  <a:cubicBezTo>
                    <a:pt x="1018" y="3632"/>
                    <a:pt x="1163" y="3923"/>
                    <a:pt x="1308" y="4200"/>
                  </a:cubicBezTo>
                  <a:cubicBezTo>
                    <a:pt x="1440" y="4477"/>
                    <a:pt x="1586" y="4755"/>
                    <a:pt x="1731" y="5045"/>
                  </a:cubicBezTo>
                  <a:cubicBezTo>
                    <a:pt x="1863" y="5322"/>
                    <a:pt x="1995" y="5600"/>
                    <a:pt x="2127" y="5877"/>
                  </a:cubicBezTo>
                  <a:cubicBezTo>
                    <a:pt x="2259" y="6154"/>
                    <a:pt x="2391" y="6432"/>
                    <a:pt x="2497" y="6709"/>
                  </a:cubicBezTo>
                  <a:cubicBezTo>
                    <a:pt x="2563" y="6841"/>
                    <a:pt x="2616" y="6973"/>
                    <a:pt x="2668" y="7105"/>
                  </a:cubicBezTo>
                  <a:cubicBezTo>
                    <a:pt x="2721" y="7224"/>
                    <a:pt x="2761" y="7356"/>
                    <a:pt x="2801" y="7462"/>
                  </a:cubicBezTo>
                  <a:cubicBezTo>
                    <a:pt x="2814" y="7515"/>
                    <a:pt x="2840" y="7568"/>
                    <a:pt x="2840" y="7607"/>
                  </a:cubicBezTo>
                  <a:cubicBezTo>
                    <a:pt x="2853" y="7660"/>
                    <a:pt x="2867" y="7700"/>
                    <a:pt x="2867" y="7700"/>
                  </a:cubicBezTo>
                  <a:lnTo>
                    <a:pt x="2867" y="7911"/>
                  </a:lnTo>
                  <a:cubicBezTo>
                    <a:pt x="2867" y="8056"/>
                    <a:pt x="2867" y="8215"/>
                    <a:pt x="2867" y="8373"/>
                  </a:cubicBezTo>
                  <a:cubicBezTo>
                    <a:pt x="2867" y="8518"/>
                    <a:pt x="2867" y="8677"/>
                    <a:pt x="2853" y="8835"/>
                  </a:cubicBezTo>
                  <a:cubicBezTo>
                    <a:pt x="2853" y="8981"/>
                    <a:pt x="2840" y="9139"/>
                    <a:pt x="2840" y="9298"/>
                  </a:cubicBezTo>
                  <a:lnTo>
                    <a:pt x="2827" y="9535"/>
                  </a:lnTo>
                  <a:lnTo>
                    <a:pt x="2814" y="9760"/>
                  </a:lnTo>
                  <a:cubicBezTo>
                    <a:pt x="2787" y="10394"/>
                    <a:pt x="2734" y="11014"/>
                    <a:pt x="2682" y="11648"/>
                  </a:cubicBezTo>
                  <a:cubicBezTo>
                    <a:pt x="2629" y="12269"/>
                    <a:pt x="2563" y="12903"/>
                    <a:pt x="2484" y="13524"/>
                  </a:cubicBezTo>
                  <a:lnTo>
                    <a:pt x="2457" y="13748"/>
                  </a:lnTo>
                  <a:lnTo>
                    <a:pt x="2418" y="13986"/>
                  </a:lnTo>
                  <a:cubicBezTo>
                    <a:pt x="2404" y="14065"/>
                    <a:pt x="2404" y="14144"/>
                    <a:pt x="2391" y="14210"/>
                  </a:cubicBezTo>
                  <a:lnTo>
                    <a:pt x="2351" y="14448"/>
                  </a:lnTo>
                  <a:cubicBezTo>
                    <a:pt x="2325" y="14593"/>
                    <a:pt x="2299" y="14739"/>
                    <a:pt x="2285" y="14897"/>
                  </a:cubicBezTo>
                  <a:lnTo>
                    <a:pt x="2259" y="15003"/>
                  </a:lnTo>
                  <a:lnTo>
                    <a:pt x="2246" y="15108"/>
                  </a:lnTo>
                  <a:lnTo>
                    <a:pt x="2206" y="15333"/>
                  </a:lnTo>
                  <a:lnTo>
                    <a:pt x="4332" y="15993"/>
                  </a:lnTo>
                  <a:lnTo>
                    <a:pt x="4425" y="15742"/>
                  </a:lnTo>
                  <a:lnTo>
                    <a:pt x="4478" y="15610"/>
                  </a:lnTo>
                  <a:lnTo>
                    <a:pt x="4517" y="15491"/>
                  </a:lnTo>
                  <a:cubicBezTo>
                    <a:pt x="4570" y="15320"/>
                    <a:pt x="4636" y="15161"/>
                    <a:pt x="4689" y="14990"/>
                  </a:cubicBezTo>
                  <a:lnTo>
                    <a:pt x="4755" y="14752"/>
                  </a:lnTo>
                  <a:cubicBezTo>
                    <a:pt x="4781" y="14673"/>
                    <a:pt x="4808" y="14580"/>
                    <a:pt x="4834" y="14501"/>
                  </a:cubicBezTo>
                  <a:lnTo>
                    <a:pt x="4900" y="14263"/>
                  </a:lnTo>
                  <a:lnTo>
                    <a:pt x="4966" y="14012"/>
                  </a:lnTo>
                  <a:cubicBezTo>
                    <a:pt x="5138" y="13365"/>
                    <a:pt x="5297" y="12718"/>
                    <a:pt x="5429" y="12058"/>
                  </a:cubicBezTo>
                  <a:cubicBezTo>
                    <a:pt x="5574" y="11397"/>
                    <a:pt x="5693" y="10737"/>
                    <a:pt x="5798" y="10077"/>
                  </a:cubicBezTo>
                  <a:cubicBezTo>
                    <a:pt x="5825" y="9918"/>
                    <a:pt x="5851" y="9760"/>
                    <a:pt x="5878" y="9588"/>
                  </a:cubicBezTo>
                  <a:cubicBezTo>
                    <a:pt x="5904" y="9416"/>
                    <a:pt x="5917" y="9245"/>
                    <a:pt x="5944" y="9086"/>
                  </a:cubicBezTo>
                  <a:cubicBezTo>
                    <a:pt x="5957" y="8915"/>
                    <a:pt x="5983" y="8743"/>
                    <a:pt x="5996" y="8571"/>
                  </a:cubicBezTo>
                  <a:cubicBezTo>
                    <a:pt x="6023" y="8400"/>
                    <a:pt x="6036" y="8228"/>
                    <a:pt x="6049" y="8056"/>
                  </a:cubicBezTo>
                  <a:lnTo>
                    <a:pt x="6076" y="7805"/>
                  </a:lnTo>
                  <a:lnTo>
                    <a:pt x="6076" y="7739"/>
                  </a:lnTo>
                  <a:lnTo>
                    <a:pt x="6076" y="7568"/>
                  </a:lnTo>
                  <a:lnTo>
                    <a:pt x="6076" y="7422"/>
                  </a:lnTo>
                  <a:lnTo>
                    <a:pt x="6076" y="7369"/>
                  </a:lnTo>
                  <a:lnTo>
                    <a:pt x="6076" y="7303"/>
                  </a:lnTo>
                  <a:cubicBezTo>
                    <a:pt x="6063" y="7145"/>
                    <a:pt x="6036" y="7026"/>
                    <a:pt x="6023" y="6907"/>
                  </a:cubicBezTo>
                  <a:cubicBezTo>
                    <a:pt x="5996" y="6788"/>
                    <a:pt x="5970" y="6683"/>
                    <a:pt x="5944" y="6577"/>
                  </a:cubicBezTo>
                  <a:cubicBezTo>
                    <a:pt x="5891" y="6379"/>
                    <a:pt x="5825" y="6194"/>
                    <a:pt x="5785" y="6009"/>
                  </a:cubicBezTo>
                  <a:cubicBezTo>
                    <a:pt x="5732" y="5824"/>
                    <a:pt x="5680" y="5666"/>
                    <a:pt x="5613" y="5494"/>
                  </a:cubicBezTo>
                  <a:cubicBezTo>
                    <a:pt x="5495" y="5164"/>
                    <a:pt x="5376" y="4847"/>
                    <a:pt x="5244" y="4530"/>
                  </a:cubicBezTo>
                  <a:cubicBezTo>
                    <a:pt x="5112" y="4213"/>
                    <a:pt x="4980" y="3896"/>
                    <a:pt x="4848" y="3592"/>
                  </a:cubicBezTo>
                  <a:cubicBezTo>
                    <a:pt x="4715" y="3289"/>
                    <a:pt x="4583" y="2972"/>
                    <a:pt x="4438" y="2681"/>
                  </a:cubicBezTo>
                  <a:cubicBezTo>
                    <a:pt x="4293" y="2377"/>
                    <a:pt x="4148" y="2074"/>
                    <a:pt x="4002" y="1783"/>
                  </a:cubicBezTo>
                  <a:cubicBezTo>
                    <a:pt x="3857" y="1479"/>
                    <a:pt x="3712" y="1189"/>
                    <a:pt x="3566" y="885"/>
                  </a:cubicBezTo>
                  <a:lnTo>
                    <a:pt x="3329" y="449"/>
                  </a:lnTo>
                  <a:lnTo>
                    <a:pt x="3223" y="225"/>
                  </a:lnTo>
                  <a:lnTo>
                    <a:pt x="3157" y="119"/>
                  </a:lnTo>
                  <a:lnTo>
                    <a:pt x="30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44"/>
            <p:cNvSpPr/>
            <p:nvPr/>
          </p:nvSpPr>
          <p:spPr>
            <a:xfrm>
              <a:off x="8024821" y="2515481"/>
              <a:ext cx="138772" cy="47158"/>
            </a:xfrm>
            <a:custGeom>
              <a:avLst/>
              <a:gdLst/>
              <a:ahLst/>
              <a:cxnLst/>
              <a:rect l="l" t="t" r="r" b="b"/>
              <a:pathLst>
                <a:path w="2413" h="820" extrusionOk="0">
                  <a:moveTo>
                    <a:pt x="128" y="0"/>
                  </a:moveTo>
                  <a:cubicBezTo>
                    <a:pt x="21" y="0"/>
                    <a:pt x="0" y="161"/>
                    <a:pt x="115" y="186"/>
                  </a:cubicBezTo>
                  <a:cubicBezTo>
                    <a:pt x="854" y="305"/>
                    <a:pt x="1581" y="516"/>
                    <a:pt x="2267" y="807"/>
                  </a:cubicBezTo>
                  <a:cubicBezTo>
                    <a:pt x="2281" y="820"/>
                    <a:pt x="2294" y="820"/>
                    <a:pt x="2307" y="820"/>
                  </a:cubicBezTo>
                  <a:cubicBezTo>
                    <a:pt x="2333" y="820"/>
                    <a:pt x="2373" y="794"/>
                    <a:pt x="2386" y="767"/>
                  </a:cubicBezTo>
                  <a:cubicBezTo>
                    <a:pt x="2413" y="727"/>
                    <a:pt x="2386" y="675"/>
                    <a:pt x="2347" y="648"/>
                  </a:cubicBezTo>
                  <a:cubicBezTo>
                    <a:pt x="1634" y="344"/>
                    <a:pt x="894" y="120"/>
                    <a:pt x="141" y="1"/>
                  </a:cubicBezTo>
                  <a:cubicBezTo>
                    <a:pt x="137" y="1"/>
                    <a:pt x="133"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44"/>
            <p:cNvSpPr/>
            <p:nvPr/>
          </p:nvSpPr>
          <p:spPr>
            <a:xfrm>
              <a:off x="8107348" y="2541188"/>
              <a:ext cx="29675" cy="79939"/>
            </a:xfrm>
            <a:custGeom>
              <a:avLst/>
              <a:gdLst/>
              <a:ahLst/>
              <a:cxnLst/>
              <a:rect l="l" t="t" r="r" b="b"/>
              <a:pathLst>
                <a:path w="516" h="1390" extrusionOk="0">
                  <a:moveTo>
                    <a:pt x="416" y="1"/>
                  </a:moveTo>
                  <a:cubicBezTo>
                    <a:pt x="373" y="1"/>
                    <a:pt x="342" y="35"/>
                    <a:pt x="331" y="69"/>
                  </a:cubicBezTo>
                  <a:cubicBezTo>
                    <a:pt x="331" y="82"/>
                    <a:pt x="172" y="769"/>
                    <a:pt x="14" y="1284"/>
                  </a:cubicBezTo>
                  <a:cubicBezTo>
                    <a:pt x="0" y="1324"/>
                    <a:pt x="27" y="1377"/>
                    <a:pt x="66" y="1390"/>
                  </a:cubicBezTo>
                  <a:lnTo>
                    <a:pt x="93" y="1390"/>
                  </a:lnTo>
                  <a:cubicBezTo>
                    <a:pt x="132" y="1390"/>
                    <a:pt x="172" y="1363"/>
                    <a:pt x="185" y="1337"/>
                  </a:cubicBezTo>
                  <a:cubicBezTo>
                    <a:pt x="331" y="822"/>
                    <a:pt x="502" y="109"/>
                    <a:pt x="502" y="109"/>
                  </a:cubicBezTo>
                  <a:cubicBezTo>
                    <a:pt x="515" y="69"/>
                    <a:pt x="476" y="16"/>
                    <a:pt x="436" y="3"/>
                  </a:cubicBezTo>
                  <a:cubicBezTo>
                    <a:pt x="429" y="1"/>
                    <a:pt x="422"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44"/>
            <p:cNvSpPr/>
            <p:nvPr/>
          </p:nvSpPr>
          <p:spPr>
            <a:xfrm>
              <a:off x="8057947" y="2557291"/>
              <a:ext cx="25879" cy="22314"/>
            </a:xfrm>
            <a:custGeom>
              <a:avLst/>
              <a:gdLst/>
              <a:ahLst/>
              <a:cxnLst/>
              <a:rect l="l" t="t" r="r" b="b"/>
              <a:pathLst>
                <a:path w="450" h="388" extrusionOk="0">
                  <a:moveTo>
                    <a:pt x="186" y="0"/>
                  </a:moveTo>
                  <a:cubicBezTo>
                    <a:pt x="80" y="0"/>
                    <a:pt x="1" y="93"/>
                    <a:pt x="1" y="199"/>
                  </a:cubicBezTo>
                  <a:cubicBezTo>
                    <a:pt x="1" y="314"/>
                    <a:pt x="90" y="387"/>
                    <a:pt x="185" y="387"/>
                  </a:cubicBezTo>
                  <a:cubicBezTo>
                    <a:pt x="231" y="387"/>
                    <a:pt x="279" y="370"/>
                    <a:pt x="318" y="331"/>
                  </a:cubicBezTo>
                  <a:cubicBezTo>
                    <a:pt x="450" y="212"/>
                    <a:pt x="358" y="0"/>
                    <a:pt x="1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44"/>
            <p:cNvSpPr/>
            <p:nvPr/>
          </p:nvSpPr>
          <p:spPr>
            <a:xfrm>
              <a:off x="8052656" y="2138791"/>
              <a:ext cx="91786" cy="18288"/>
            </a:xfrm>
            <a:custGeom>
              <a:avLst/>
              <a:gdLst/>
              <a:ahLst/>
              <a:cxnLst/>
              <a:rect l="l" t="t" r="r" b="b"/>
              <a:pathLst>
                <a:path w="1596" h="318" extrusionOk="0">
                  <a:moveTo>
                    <a:pt x="1515" y="0"/>
                  </a:moveTo>
                  <a:cubicBezTo>
                    <a:pt x="1512" y="0"/>
                    <a:pt x="1509" y="0"/>
                    <a:pt x="1506" y="1"/>
                  </a:cubicBezTo>
                  <a:cubicBezTo>
                    <a:pt x="1031" y="14"/>
                    <a:pt x="555" y="54"/>
                    <a:pt x="80" y="146"/>
                  </a:cubicBezTo>
                  <a:cubicBezTo>
                    <a:pt x="40" y="146"/>
                    <a:pt x="1" y="199"/>
                    <a:pt x="14" y="238"/>
                  </a:cubicBezTo>
                  <a:cubicBezTo>
                    <a:pt x="14" y="291"/>
                    <a:pt x="53" y="318"/>
                    <a:pt x="106" y="318"/>
                  </a:cubicBezTo>
                  <a:cubicBezTo>
                    <a:pt x="568" y="238"/>
                    <a:pt x="1031" y="186"/>
                    <a:pt x="1506" y="172"/>
                  </a:cubicBezTo>
                  <a:cubicBezTo>
                    <a:pt x="1509" y="173"/>
                    <a:pt x="1512" y="173"/>
                    <a:pt x="1515" y="173"/>
                  </a:cubicBezTo>
                  <a:cubicBezTo>
                    <a:pt x="1596" y="173"/>
                    <a:pt x="1596" y="0"/>
                    <a:pt x="15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44"/>
            <p:cNvSpPr/>
            <p:nvPr/>
          </p:nvSpPr>
          <p:spPr>
            <a:xfrm>
              <a:off x="8058752" y="2116420"/>
              <a:ext cx="47963" cy="39912"/>
            </a:xfrm>
            <a:custGeom>
              <a:avLst/>
              <a:gdLst/>
              <a:ahLst/>
              <a:cxnLst/>
              <a:rect l="l" t="t" r="r" b="b"/>
              <a:pathLst>
                <a:path w="834" h="694" extrusionOk="0">
                  <a:moveTo>
                    <a:pt x="694" y="0"/>
                  </a:moveTo>
                  <a:cubicBezTo>
                    <a:pt x="683" y="0"/>
                    <a:pt x="672" y="2"/>
                    <a:pt x="661" y="7"/>
                  </a:cubicBezTo>
                  <a:cubicBezTo>
                    <a:pt x="410" y="139"/>
                    <a:pt x="185" y="324"/>
                    <a:pt x="27" y="548"/>
                  </a:cubicBezTo>
                  <a:cubicBezTo>
                    <a:pt x="0" y="601"/>
                    <a:pt x="13" y="654"/>
                    <a:pt x="53" y="680"/>
                  </a:cubicBezTo>
                  <a:cubicBezTo>
                    <a:pt x="66" y="680"/>
                    <a:pt x="79" y="693"/>
                    <a:pt x="106" y="693"/>
                  </a:cubicBezTo>
                  <a:cubicBezTo>
                    <a:pt x="132" y="693"/>
                    <a:pt x="159" y="680"/>
                    <a:pt x="172" y="654"/>
                  </a:cubicBezTo>
                  <a:cubicBezTo>
                    <a:pt x="317" y="456"/>
                    <a:pt x="515" y="297"/>
                    <a:pt x="740" y="178"/>
                  </a:cubicBezTo>
                  <a:cubicBezTo>
                    <a:pt x="834" y="131"/>
                    <a:pt x="781" y="0"/>
                    <a:pt x="6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44"/>
            <p:cNvSpPr/>
            <p:nvPr/>
          </p:nvSpPr>
          <p:spPr>
            <a:xfrm>
              <a:off x="7897782" y="1855324"/>
              <a:ext cx="96444" cy="156715"/>
            </a:xfrm>
            <a:custGeom>
              <a:avLst/>
              <a:gdLst/>
              <a:ahLst/>
              <a:cxnLst/>
              <a:rect l="l" t="t" r="r" b="b"/>
              <a:pathLst>
                <a:path w="1677" h="2725" extrusionOk="0">
                  <a:moveTo>
                    <a:pt x="117" y="0"/>
                  </a:moveTo>
                  <a:cubicBezTo>
                    <a:pt x="54" y="0"/>
                    <a:pt x="0" y="68"/>
                    <a:pt x="39" y="136"/>
                  </a:cubicBezTo>
                  <a:cubicBezTo>
                    <a:pt x="726" y="1021"/>
                    <a:pt x="1492" y="2658"/>
                    <a:pt x="1492" y="2671"/>
                  </a:cubicBezTo>
                  <a:cubicBezTo>
                    <a:pt x="1505" y="2698"/>
                    <a:pt x="1545" y="2724"/>
                    <a:pt x="1571" y="2724"/>
                  </a:cubicBezTo>
                  <a:cubicBezTo>
                    <a:pt x="1584" y="2724"/>
                    <a:pt x="1597" y="2724"/>
                    <a:pt x="1611" y="2711"/>
                  </a:cubicBezTo>
                  <a:cubicBezTo>
                    <a:pt x="1650" y="2698"/>
                    <a:pt x="1677" y="2645"/>
                    <a:pt x="1650" y="2592"/>
                  </a:cubicBezTo>
                  <a:cubicBezTo>
                    <a:pt x="1650" y="2579"/>
                    <a:pt x="871" y="928"/>
                    <a:pt x="184" y="30"/>
                  </a:cubicBezTo>
                  <a:cubicBezTo>
                    <a:pt x="163" y="9"/>
                    <a:pt x="139" y="0"/>
                    <a:pt x="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2"/>
        <p:cNvGrpSpPr/>
        <p:nvPr/>
      </p:nvGrpSpPr>
      <p:grpSpPr>
        <a:xfrm>
          <a:off x="0" y="0"/>
          <a:ext cx="0" cy="0"/>
          <a:chOff x="0" y="0"/>
          <a:chExt cx="0" cy="0"/>
        </a:xfrm>
      </p:grpSpPr>
      <p:sp>
        <p:nvSpPr>
          <p:cNvPr id="3235" name="Google Shape;3235;p40"/>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Balsamiq Sans" panose="020B0604020202020204" charset="0"/>
              </a:rPr>
              <a:t>Información</a:t>
            </a:r>
            <a:r>
              <a:rPr lang="en" dirty="0"/>
              <a:t> de los integrantes del equipo</a:t>
            </a:r>
            <a:endParaRPr dirty="0"/>
          </a:p>
        </p:txBody>
      </p:sp>
      <p:graphicFrame>
        <p:nvGraphicFramePr>
          <p:cNvPr id="2" name="Tabla 2">
            <a:extLst>
              <a:ext uri="{FF2B5EF4-FFF2-40B4-BE49-F238E27FC236}">
                <a16:creationId xmlns:a16="http://schemas.microsoft.com/office/drawing/2014/main" id="{C482ED07-35AB-4D18-ED85-8CF7A2C245D8}"/>
              </a:ext>
            </a:extLst>
          </p:cNvPr>
          <p:cNvGraphicFramePr>
            <a:graphicFrameLocks noGrp="1"/>
          </p:cNvGraphicFramePr>
          <p:nvPr>
            <p:extLst>
              <p:ext uri="{D42A27DB-BD31-4B8C-83A1-F6EECF244321}">
                <p14:modId xmlns:p14="http://schemas.microsoft.com/office/powerpoint/2010/main" val="2315641507"/>
              </p:ext>
            </p:extLst>
          </p:nvPr>
        </p:nvGraphicFramePr>
        <p:xfrm>
          <a:off x="720000" y="1386654"/>
          <a:ext cx="7704000" cy="2401880"/>
        </p:xfrm>
        <a:graphic>
          <a:graphicData uri="http://schemas.openxmlformats.org/drawingml/2006/table">
            <a:tbl>
              <a:tblPr firstRow="1" bandRow="1">
                <a:tableStyleId>{3C2FFA5D-87B4-456A-9821-1D502468CF0F}</a:tableStyleId>
              </a:tblPr>
              <a:tblGrid>
                <a:gridCol w="1926000">
                  <a:extLst>
                    <a:ext uri="{9D8B030D-6E8A-4147-A177-3AD203B41FA5}">
                      <a16:colId xmlns:a16="http://schemas.microsoft.com/office/drawing/2014/main" val="2219789487"/>
                    </a:ext>
                  </a:extLst>
                </a:gridCol>
                <a:gridCol w="1926000">
                  <a:extLst>
                    <a:ext uri="{9D8B030D-6E8A-4147-A177-3AD203B41FA5}">
                      <a16:colId xmlns:a16="http://schemas.microsoft.com/office/drawing/2014/main" val="1408112171"/>
                    </a:ext>
                  </a:extLst>
                </a:gridCol>
                <a:gridCol w="1926000">
                  <a:extLst>
                    <a:ext uri="{9D8B030D-6E8A-4147-A177-3AD203B41FA5}">
                      <a16:colId xmlns:a16="http://schemas.microsoft.com/office/drawing/2014/main" val="4186918366"/>
                    </a:ext>
                  </a:extLst>
                </a:gridCol>
                <a:gridCol w="1926000">
                  <a:extLst>
                    <a:ext uri="{9D8B030D-6E8A-4147-A177-3AD203B41FA5}">
                      <a16:colId xmlns:a16="http://schemas.microsoft.com/office/drawing/2014/main" val="3391758281"/>
                    </a:ext>
                  </a:extLst>
                </a:gridCol>
              </a:tblGrid>
              <a:tr h="395032">
                <a:tc>
                  <a:txBody>
                    <a:bodyPr/>
                    <a:lstStyle/>
                    <a:p>
                      <a:pPr algn="ctr"/>
                      <a:r>
                        <a:rPr lang="es-MX" sz="1200" dirty="0">
                          <a:solidFill>
                            <a:schemeClr val="bg1"/>
                          </a:solidFill>
                          <a:latin typeface="Balsamiq Sans" panose="020B0604020202020204" charset="0"/>
                        </a:rPr>
                        <a:t>NOMBRE</a:t>
                      </a:r>
                    </a:p>
                  </a:txBody>
                  <a:tcPr/>
                </a:tc>
                <a:tc>
                  <a:txBody>
                    <a:bodyPr/>
                    <a:lstStyle/>
                    <a:p>
                      <a:pPr algn="ctr"/>
                      <a:r>
                        <a:rPr lang="es-MX" sz="1200" dirty="0">
                          <a:solidFill>
                            <a:schemeClr val="bg1"/>
                          </a:solidFill>
                          <a:latin typeface="Balsamiq Sans" panose="020B0604020202020204" charset="0"/>
                        </a:rPr>
                        <a:t>TELÉFONO</a:t>
                      </a:r>
                    </a:p>
                  </a:txBody>
                  <a:tcPr/>
                </a:tc>
                <a:tc>
                  <a:txBody>
                    <a:bodyPr/>
                    <a:lstStyle/>
                    <a:p>
                      <a:pPr algn="ctr"/>
                      <a:r>
                        <a:rPr lang="es-MX" sz="1200" dirty="0">
                          <a:solidFill>
                            <a:schemeClr val="bg1"/>
                          </a:solidFill>
                          <a:latin typeface="Balsamiq Sans" panose="020B0604020202020204" charset="0"/>
                        </a:rPr>
                        <a:t>CORREO</a:t>
                      </a:r>
                    </a:p>
                  </a:txBody>
                  <a:tcPr/>
                </a:tc>
                <a:tc>
                  <a:txBody>
                    <a:bodyPr/>
                    <a:lstStyle/>
                    <a:p>
                      <a:pPr algn="ctr"/>
                      <a:r>
                        <a:rPr lang="es-MX" sz="1200" dirty="0">
                          <a:solidFill>
                            <a:schemeClr val="bg1"/>
                          </a:solidFill>
                          <a:latin typeface="Balsamiq Sans" panose="020B0604020202020204" charset="0"/>
                        </a:rPr>
                        <a:t>NUM.CUENTA</a:t>
                      </a:r>
                    </a:p>
                  </a:txBody>
                  <a:tcPr/>
                </a:tc>
                <a:extLst>
                  <a:ext uri="{0D108BD9-81ED-4DB2-BD59-A6C34878D82A}">
                    <a16:rowId xmlns:a16="http://schemas.microsoft.com/office/drawing/2014/main" val="1760865968"/>
                  </a:ext>
                </a:extLst>
              </a:tr>
              <a:tr h="395032">
                <a:tc>
                  <a:txBody>
                    <a:bodyPr/>
                    <a:lstStyle/>
                    <a:p>
                      <a:r>
                        <a:rPr lang="es-MX" sz="1100" b="1" dirty="0">
                          <a:solidFill>
                            <a:srgbClr val="2E3B46"/>
                          </a:solidFill>
                          <a:latin typeface="Balsamiq Sans" panose="020B0604020202020204" charset="0"/>
                        </a:rPr>
                        <a:t>Alan Rene Garza Orellana </a:t>
                      </a:r>
                    </a:p>
                  </a:txBody>
                  <a:tcPr/>
                </a:tc>
                <a:tc>
                  <a:txBody>
                    <a:bodyPr/>
                    <a:lstStyle/>
                    <a:p>
                      <a:pPr algn="ctr"/>
                      <a:r>
                        <a:rPr lang="es-MX" sz="1100" b="1" dirty="0">
                          <a:solidFill>
                            <a:srgbClr val="2E3B46"/>
                          </a:solidFill>
                          <a:latin typeface="Balsamiq Sans" panose="020B0604020202020204" charset="0"/>
                        </a:rPr>
                        <a:t>5550324531</a:t>
                      </a:r>
                    </a:p>
                  </a:txBody>
                  <a:tcPr/>
                </a:tc>
                <a:tc>
                  <a:txBody>
                    <a:bodyPr/>
                    <a:lstStyle/>
                    <a:p>
                      <a:pPr algn="ctr"/>
                      <a:r>
                        <a:rPr lang="es-MX" sz="1100" b="1" dirty="0">
                          <a:solidFill>
                            <a:srgbClr val="2E3B46"/>
                          </a:solidFill>
                          <a:latin typeface="Balsamiq Sans" panose="020B0604020202020204" charset="0"/>
                        </a:rPr>
                        <a:t>skeleton1353@gmail.com</a:t>
                      </a:r>
                    </a:p>
                  </a:txBody>
                  <a:tcPr/>
                </a:tc>
                <a:tc>
                  <a:txBody>
                    <a:bodyPr/>
                    <a:lstStyle/>
                    <a:p>
                      <a:pPr algn="ctr"/>
                      <a:r>
                        <a:rPr lang="es-MX" sz="1100" b="1" dirty="0">
                          <a:solidFill>
                            <a:srgbClr val="2E3B46"/>
                          </a:solidFill>
                          <a:latin typeface="Balsamiq Sans" panose="020B0604020202020204" charset="0"/>
                        </a:rPr>
                        <a:t>420068464</a:t>
                      </a:r>
                    </a:p>
                  </a:txBody>
                  <a:tcPr/>
                </a:tc>
                <a:extLst>
                  <a:ext uri="{0D108BD9-81ED-4DB2-BD59-A6C34878D82A}">
                    <a16:rowId xmlns:a16="http://schemas.microsoft.com/office/drawing/2014/main" val="1591912876"/>
                  </a:ext>
                </a:extLst>
              </a:tr>
              <a:tr h="395032">
                <a:tc>
                  <a:txBody>
                    <a:bodyPr/>
                    <a:lstStyle/>
                    <a:p>
                      <a:r>
                        <a:rPr lang="es-MX" sz="1100" b="1" dirty="0">
                          <a:solidFill>
                            <a:srgbClr val="2E3B46"/>
                          </a:solidFill>
                          <a:latin typeface="Balsamiq Sans" panose="020B0604020202020204" charset="0"/>
                        </a:rPr>
                        <a:t>Tello Luna David</a:t>
                      </a: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a:solidFill>
                          <a:srgbClr val="2E3B46"/>
                        </a:solidFill>
                        <a:latin typeface="Balsamiq Sans" panose="020B0604020202020204" charset="0"/>
                      </a:endParaRPr>
                    </a:p>
                  </a:txBody>
                  <a:tcPr/>
                </a:tc>
                <a:extLst>
                  <a:ext uri="{0D108BD9-81ED-4DB2-BD59-A6C34878D82A}">
                    <a16:rowId xmlns:a16="http://schemas.microsoft.com/office/drawing/2014/main" val="1547246354"/>
                  </a:ext>
                </a:extLst>
              </a:tr>
              <a:tr h="395032">
                <a:tc>
                  <a:txBody>
                    <a:bodyPr/>
                    <a:lstStyle/>
                    <a:p>
                      <a:r>
                        <a:rPr lang="es-MX" sz="1100" b="1" dirty="0">
                          <a:solidFill>
                            <a:srgbClr val="2E3B46"/>
                          </a:solidFill>
                          <a:latin typeface="Balsamiq Sans" panose="020B0604020202020204" charset="0"/>
                        </a:rPr>
                        <a:t>Jabal Covarrubias Salgado</a:t>
                      </a: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extLst>
                  <a:ext uri="{0D108BD9-81ED-4DB2-BD59-A6C34878D82A}">
                    <a16:rowId xmlns:a16="http://schemas.microsoft.com/office/drawing/2014/main" val="945925726"/>
                  </a:ext>
                </a:extLst>
              </a:tr>
              <a:tr h="395032">
                <a:tc>
                  <a:txBody>
                    <a:bodyPr/>
                    <a:lstStyle/>
                    <a:p>
                      <a:r>
                        <a:rPr lang="es-MX" sz="1100" b="1" dirty="0">
                          <a:solidFill>
                            <a:srgbClr val="2E3B46"/>
                          </a:solidFill>
                          <a:latin typeface="Balsamiq Sans" panose="020B0604020202020204" charset="0"/>
                        </a:rPr>
                        <a:t>Juárez Reynoso Jesús Alejandro</a:t>
                      </a: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extLst>
                  <a:ext uri="{0D108BD9-81ED-4DB2-BD59-A6C34878D82A}">
                    <a16:rowId xmlns:a16="http://schemas.microsoft.com/office/drawing/2014/main" val="3025487177"/>
                  </a:ext>
                </a:extLst>
              </a:tr>
              <a:tr h="395032">
                <a:tc>
                  <a:txBody>
                    <a:bodyPr/>
                    <a:lstStyle/>
                    <a:p>
                      <a:r>
                        <a:rPr lang="es-MX" sz="1100" b="1" dirty="0">
                          <a:solidFill>
                            <a:srgbClr val="2E3B46"/>
                          </a:solidFill>
                          <a:latin typeface="Balsamiq Sans" panose="020B0604020202020204" charset="0"/>
                        </a:rPr>
                        <a:t>Martínez Díaz Josué</a:t>
                      </a: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tc>
                  <a:txBody>
                    <a:bodyPr/>
                    <a:lstStyle/>
                    <a:p>
                      <a:pPr algn="ctr"/>
                      <a:endParaRPr lang="es-MX" sz="1100" b="1" dirty="0">
                        <a:solidFill>
                          <a:srgbClr val="2E3B46"/>
                        </a:solidFill>
                        <a:latin typeface="Balsamiq Sans" panose="020B0604020202020204" charset="0"/>
                      </a:endParaRPr>
                    </a:p>
                  </a:txBody>
                  <a:tcPr/>
                </a:tc>
                <a:extLst>
                  <a:ext uri="{0D108BD9-81ED-4DB2-BD59-A6C34878D82A}">
                    <a16:rowId xmlns:a16="http://schemas.microsoft.com/office/drawing/2014/main" val="418107094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9"/>
        <p:cNvGrpSpPr/>
        <p:nvPr/>
      </p:nvGrpSpPr>
      <p:grpSpPr>
        <a:xfrm>
          <a:off x="0" y="0"/>
          <a:ext cx="0" cy="0"/>
          <a:chOff x="0" y="0"/>
          <a:chExt cx="0" cy="0"/>
        </a:xfrm>
      </p:grpSpPr>
      <p:grpSp>
        <p:nvGrpSpPr>
          <p:cNvPr id="3300" name="Google Shape;3300;p44"/>
          <p:cNvGrpSpPr/>
          <p:nvPr/>
        </p:nvGrpSpPr>
        <p:grpSpPr>
          <a:xfrm>
            <a:off x="2777168" y="839800"/>
            <a:ext cx="3589284" cy="2294657"/>
            <a:chOff x="2609018" y="535000"/>
            <a:chExt cx="3589284" cy="2294657"/>
          </a:xfrm>
        </p:grpSpPr>
        <p:sp>
          <p:nvSpPr>
            <p:cNvPr id="3301" name="Google Shape;3301;p44"/>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4"/>
            <p:cNvGrpSpPr/>
            <p:nvPr/>
          </p:nvGrpSpPr>
          <p:grpSpPr>
            <a:xfrm>
              <a:off x="2609018" y="535000"/>
              <a:ext cx="3589284" cy="2294657"/>
              <a:chOff x="2609018" y="535000"/>
              <a:chExt cx="3589284" cy="2294657"/>
            </a:xfrm>
          </p:grpSpPr>
          <p:sp>
            <p:nvSpPr>
              <p:cNvPr id="3304" name="Google Shape;3304;p44"/>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3307" name="Google Shape;3307;p44"/>
          <p:cNvSpPr/>
          <p:nvPr/>
        </p:nvSpPr>
        <p:spPr>
          <a:xfrm>
            <a:off x="3147313" y="2004513"/>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4"/>
          <p:cNvSpPr txBox="1">
            <a:spLocks noGrp="1"/>
          </p:cNvSpPr>
          <p:nvPr>
            <p:ph type="title" idx="2"/>
          </p:nvPr>
        </p:nvSpPr>
        <p:spPr>
          <a:xfrm>
            <a:off x="3147325" y="1228900"/>
            <a:ext cx="28494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09" name="Google Shape;3309;p44"/>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p>
            <a:pPr marL="0" indent="0" algn="ctr"/>
            <a:r>
              <a:rPr lang="es-MX" sz="1400" dirty="0"/>
              <a:t>Se ahonda en la forma de comunicación del equipo</a:t>
            </a:r>
          </a:p>
        </p:txBody>
      </p:sp>
      <p:sp>
        <p:nvSpPr>
          <p:cNvPr id="3310" name="Google Shape;3310;p44"/>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Comunicación</a:t>
            </a:r>
            <a:endParaRPr sz="2400" dirty="0"/>
          </a:p>
        </p:txBody>
      </p:sp>
      <p:sp>
        <p:nvSpPr>
          <p:cNvPr id="3311" name="Google Shape;3311;p44"/>
          <p:cNvSpPr/>
          <p:nvPr/>
        </p:nvSpPr>
        <p:spPr>
          <a:xfrm>
            <a:off x="6037603" y="4345353"/>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233;p55">
            <a:extLst>
              <a:ext uri="{FF2B5EF4-FFF2-40B4-BE49-F238E27FC236}">
                <a16:creationId xmlns:a16="http://schemas.microsoft.com/office/drawing/2014/main" id="{AD47EB06-A673-FB09-B70B-F0E4A1A0FF4A}"/>
              </a:ext>
            </a:extLst>
          </p:cNvPr>
          <p:cNvGrpSpPr/>
          <p:nvPr/>
        </p:nvGrpSpPr>
        <p:grpSpPr>
          <a:xfrm>
            <a:off x="6019807" y="1220726"/>
            <a:ext cx="1274658" cy="3322547"/>
            <a:chOff x="4406425" y="1966059"/>
            <a:chExt cx="850850" cy="2217841"/>
          </a:xfrm>
        </p:grpSpPr>
        <p:sp>
          <p:nvSpPr>
            <p:cNvPr id="3" name="Google Shape;4234;p55">
              <a:extLst>
                <a:ext uri="{FF2B5EF4-FFF2-40B4-BE49-F238E27FC236}">
                  <a16:creationId xmlns:a16="http://schemas.microsoft.com/office/drawing/2014/main" id="{5067AABD-2BF6-CE45-70C4-FA882CAA1449}"/>
                </a:ext>
              </a:extLst>
            </p:cNvPr>
            <p:cNvSpPr/>
            <p:nvPr/>
          </p:nvSpPr>
          <p:spPr>
            <a:xfrm>
              <a:off x="4842575" y="1970800"/>
              <a:ext cx="212975" cy="409950"/>
            </a:xfrm>
            <a:custGeom>
              <a:avLst/>
              <a:gdLst/>
              <a:ahLst/>
              <a:cxnLst/>
              <a:rect l="l" t="t" r="r" b="b"/>
              <a:pathLst>
                <a:path w="8519" h="16398" extrusionOk="0">
                  <a:moveTo>
                    <a:pt x="1375" y="0"/>
                  </a:moveTo>
                  <a:cubicBezTo>
                    <a:pt x="563" y="0"/>
                    <a:pt x="0" y="167"/>
                    <a:pt x="0" y="167"/>
                  </a:cubicBezTo>
                  <a:lnTo>
                    <a:pt x="1163" y="14681"/>
                  </a:lnTo>
                  <a:lnTo>
                    <a:pt x="8519" y="16398"/>
                  </a:lnTo>
                  <a:cubicBezTo>
                    <a:pt x="8519" y="16398"/>
                    <a:pt x="5177" y="13281"/>
                    <a:pt x="6326" y="9002"/>
                  </a:cubicBezTo>
                  <a:cubicBezTo>
                    <a:pt x="7462" y="4710"/>
                    <a:pt x="6062" y="2280"/>
                    <a:pt x="4610" y="1105"/>
                  </a:cubicBezTo>
                  <a:cubicBezTo>
                    <a:pt x="3513" y="211"/>
                    <a:pt x="2287" y="0"/>
                    <a:pt x="13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235;p55">
              <a:extLst>
                <a:ext uri="{FF2B5EF4-FFF2-40B4-BE49-F238E27FC236}">
                  <a16:creationId xmlns:a16="http://schemas.microsoft.com/office/drawing/2014/main" id="{660E1C04-5EC0-E24C-811B-A8D89CD9BAEC}"/>
                </a:ext>
              </a:extLst>
            </p:cNvPr>
            <p:cNvSpPr/>
            <p:nvPr/>
          </p:nvSpPr>
          <p:spPr>
            <a:xfrm>
              <a:off x="4736737" y="1966059"/>
              <a:ext cx="188225" cy="394225"/>
            </a:xfrm>
            <a:custGeom>
              <a:avLst/>
              <a:gdLst/>
              <a:ahLst/>
              <a:cxnLst/>
              <a:rect l="l" t="t" r="r" b="b"/>
              <a:pathLst>
                <a:path w="7529" h="15769" extrusionOk="0">
                  <a:moveTo>
                    <a:pt x="4768" y="0"/>
                  </a:moveTo>
                  <a:cubicBezTo>
                    <a:pt x="4768" y="0"/>
                    <a:pt x="1533" y="0"/>
                    <a:pt x="1256" y="2892"/>
                  </a:cubicBezTo>
                  <a:cubicBezTo>
                    <a:pt x="978" y="5837"/>
                    <a:pt x="2801" y="9694"/>
                    <a:pt x="1572" y="11027"/>
                  </a:cubicBezTo>
                  <a:cubicBezTo>
                    <a:pt x="344" y="12361"/>
                    <a:pt x="1" y="15769"/>
                    <a:pt x="1" y="15769"/>
                  </a:cubicBezTo>
                  <a:lnTo>
                    <a:pt x="5561" y="15769"/>
                  </a:lnTo>
                  <a:lnTo>
                    <a:pt x="7529" y="7224"/>
                  </a:lnTo>
                  <a:lnTo>
                    <a:pt x="4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36;p55">
              <a:extLst>
                <a:ext uri="{FF2B5EF4-FFF2-40B4-BE49-F238E27FC236}">
                  <a16:creationId xmlns:a16="http://schemas.microsoft.com/office/drawing/2014/main" id="{F8EF45F3-6E9D-6A9B-C496-62B04C71FAE6}"/>
                </a:ext>
              </a:extLst>
            </p:cNvPr>
            <p:cNvSpPr/>
            <p:nvPr/>
          </p:nvSpPr>
          <p:spPr>
            <a:xfrm>
              <a:off x="4490625" y="2308775"/>
              <a:ext cx="359250" cy="536450"/>
            </a:xfrm>
            <a:custGeom>
              <a:avLst/>
              <a:gdLst/>
              <a:ahLst/>
              <a:cxnLst/>
              <a:rect l="l" t="t" r="r" b="b"/>
              <a:pathLst>
                <a:path w="14370" h="21458" extrusionOk="0">
                  <a:moveTo>
                    <a:pt x="11692" y="1"/>
                  </a:moveTo>
                  <a:cubicBezTo>
                    <a:pt x="10631" y="1"/>
                    <a:pt x="9659" y="692"/>
                    <a:pt x="9337" y="1756"/>
                  </a:cubicBezTo>
                  <a:lnTo>
                    <a:pt x="7937" y="6537"/>
                  </a:lnTo>
                  <a:cubicBezTo>
                    <a:pt x="7700" y="7329"/>
                    <a:pt x="7462" y="8109"/>
                    <a:pt x="7211" y="8901"/>
                  </a:cubicBezTo>
                  <a:cubicBezTo>
                    <a:pt x="6973" y="9680"/>
                    <a:pt x="6722" y="10446"/>
                    <a:pt x="6458" y="11159"/>
                  </a:cubicBezTo>
                  <a:lnTo>
                    <a:pt x="6366" y="11423"/>
                  </a:lnTo>
                  <a:cubicBezTo>
                    <a:pt x="6326" y="11516"/>
                    <a:pt x="6300" y="11595"/>
                    <a:pt x="6260" y="11674"/>
                  </a:cubicBezTo>
                  <a:cubicBezTo>
                    <a:pt x="6234" y="11767"/>
                    <a:pt x="6194" y="11833"/>
                    <a:pt x="6168" y="11912"/>
                  </a:cubicBezTo>
                  <a:cubicBezTo>
                    <a:pt x="6128" y="12005"/>
                    <a:pt x="6102" y="12057"/>
                    <a:pt x="6075" y="12123"/>
                  </a:cubicBezTo>
                  <a:lnTo>
                    <a:pt x="6049" y="12176"/>
                  </a:lnTo>
                  <a:lnTo>
                    <a:pt x="6036" y="12216"/>
                  </a:lnTo>
                  <a:lnTo>
                    <a:pt x="5996" y="12295"/>
                  </a:lnTo>
                  <a:cubicBezTo>
                    <a:pt x="5983" y="12321"/>
                    <a:pt x="5970" y="12335"/>
                    <a:pt x="5956" y="12361"/>
                  </a:cubicBezTo>
                  <a:cubicBezTo>
                    <a:pt x="5943" y="12388"/>
                    <a:pt x="5930" y="12414"/>
                    <a:pt x="5917" y="12440"/>
                  </a:cubicBezTo>
                  <a:cubicBezTo>
                    <a:pt x="5877" y="12493"/>
                    <a:pt x="5851" y="12546"/>
                    <a:pt x="5798" y="12612"/>
                  </a:cubicBezTo>
                  <a:lnTo>
                    <a:pt x="5745" y="12704"/>
                  </a:lnTo>
                  <a:cubicBezTo>
                    <a:pt x="5719" y="12731"/>
                    <a:pt x="5692" y="12770"/>
                    <a:pt x="5666" y="12797"/>
                  </a:cubicBezTo>
                  <a:cubicBezTo>
                    <a:pt x="5481" y="13061"/>
                    <a:pt x="5257" y="13338"/>
                    <a:pt x="5006" y="13629"/>
                  </a:cubicBezTo>
                  <a:cubicBezTo>
                    <a:pt x="4768" y="13906"/>
                    <a:pt x="4504" y="14197"/>
                    <a:pt x="4240" y="14487"/>
                  </a:cubicBezTo>
                  <a:cubicBezTo>
                    <a:pt x="3711" y="15068"/>
                    <a:pt x="3143" y="15650"/>
                    <a:pt x="2576" y="16217"/>
                  </a:cubicBezTo>
                  <a:cubicBezTo>
                    <a:pt x="2285" y="16508"/>
                    <a:pt x="2008" y="16798"/>
                    <a:pt x="1704" y="17089"/>
                  </a:cubicBezTo>
                  <a:lnTo>
                    <a:pt x="846" y="17934"/>
                  </a:lnTo>
                  <a:lnTo>
                    <a:pt x="806" y="17974"/>
                  </a:lnTo>
                  <a:cubicBezTo>
                    <a:pt x="66" y="18713"/>
                    <a:pt x="0" y="19902"/>
                    <a:pt x="674" y="20721"/>
                  </a:cubicBezTo>
                  <a:cubicBezTo>
                    <a:pt x="1069" y="21203"/>
                    <a:pt x="1648" y="21458"/>
                    <a:pt x="2236" y="21458"/>
                  </a:cubicBezTo>
                  <a:cubicBezTo>
                    <a:pt x="2632" y="21458"/>
                    <a:pt x="3031" y="21343"/>
                    <a:pt x="3381" y="21104"/>
                  </a:cubicBezTo>
                  <a:lnTo>
                    <a:pt x="3672" y="20919"/>
                  </a:lnTo>
                  <a:lnTo>
                    <a:pt x="3936" y="20734"/>
                  </a:lnTo>
                  <a:lnTo>
                    <a:pt x="4477" y="20351"/>
                  </a:lnTo>
                  <a:cubicBezTo>
                    <a:pt x="4821" y="20087"/>
                    <a:pt x="5177" y="19823"/>
                    <a:pt x="5521" y="19545"/>
                  </a:cubicBezTo>
                  <a:cubicBezTo>
                    <a:pt x="6207" y="19004"/>
                    <a:pt x="6894" y="18436"/>
                    <a:pt x="7554" y="17829"/>
                  </a:cubicBezTo>
                  <a:cubicBezTo>
                    <a:pt x="7885" y="17525"/>
                    <a:pt x="8215" y="17208"/>
                    <a:pt x="8545" y="16865"/>
                  </a:cubicBezTo>
                  <a:cubicBezTo>
                    <a:pt x="8875" y="16534"/>
                    <a:pt x="9192" y="16178"/>
                    <a:pt x="9522" y="15768"/>
                  </a:cubicBezTo>
                  <a:lnTo>
                    <a:pt x="9641" y="15623"/>
                  </a:lnTo>
                  <a:lnTo>
                    <a:pt x="9773" y="15451"/>
                  </a:lnTo>
                  <a:cubicBezTo>
                    <a:pt x="9852" y="15346"/>
                    <a:pt x="9932" y="15227"/>
                    <a:pt x="10011" y="15108"/>
                  </a:cubicBezTo>
                  <a:cubicBezTo>
                    <a:pt x="10064" y="15055"/>
                    <a:pt x="10103" y="14976"/>
                    <a:pt x="10143" y="14910"/>
                  </a:cubicBezTo>
                  <a:cubicBezTo>
                    <a:pt x="10183" y="14844"/>
                    <a:pt x="10222" y="14778"/>
                    <a:pt x="10262" y="14712"/>
                  </a:cubicBezTo>
                  <a:lnTo>
                    <a:pt x="10381" y="14514"/>
                  </a:lnTo>
                  <a:lnTo>
                    <a:pt x="10433" y="14408"/>
                  </a:lnTo>
                  <a:lnTo>
                    <a:pt x="10486" y="14316"/>
                  </a:lnTo>
                  <a:cubicBezTo>
                    <a:pt x="10539" y="14197"/>
                    <a:pt x="10592" y="14065"/>
                    <a:pt x="10658" y="13959"/>
                  </a:cubicBezTo>
                  <a:cubicBezTo>
                    <a:pt x="10724" y="13840"/>
                    <a:pt x="10777" y="13721"/>
                    <a:pt x="10816" y="13616"/>
                  </a:cubicBezTo>
                  <a:cubicBezTo>
                    <a:pt x="10869" y="13497"/>
                    <a:pt x="10922" y="13391"/>
                    <a:pt x="10962" y="13286"/>
                  </a:cubicBezTo>
                  <a:lnTo>
                    <a:pt x="11094" y="12955"/>
                  </a:lnTo>
                  <a:cubicBezTo>
                    <a:pt x="11265" y="12520"/>
                    <a:pt x="11437" y="12110"/>
                    <a:pt x="11582" y="11688"/>
                  </a:cubicBezTo>
                  <a:cubicBezTo>
                    <a:pt x="11728" y="11265"/>
                    <a:pt x="11873" y="10856"/>
                    <a:pt x="12005" y="10433"/>
                  </a:cubicBezTo>
                  <a:cubicBezTo>
                    <a:pt x="12282" y="9614"/>
                    <a:pt x="12533" y="8782"/>
                    <a:pt x="12784" y="7963"/>
                  </a:cubicBezTo>
                  <a:cubicBezTo>
                    <a:pt x="12903" y="7554"/>
                    <a:pt x="13022" y="7131"/>
                    <a:pt x="13141" y="6722"/>
                  </a:cubicBezTo>
                  <a:cubicBezTo>
                    <a:pt x="13246" y="6313"/>
                    <a:pt x="13352" y="5903"/>
                    <a:pt x="13471" y="5481"/>
                  </a:cubicBezTo>
                  <a:cubicBezTo>
                    <a:pt x="13577" y="5071"/>
                    <a:pt x="13682" y="4662"/>
                    <a:pt x="13788" y="4239"/>
                  </a:cubicBezTo>
                  <a:cubicBezTo>
                    <a:pt x="13841" y="4041"/>
                    <a:pt x="13894" y="3830"/>
                    <a:pt x="13933" y="3618"/>
                  </a:cubicBezTo>
                  <a:cubicBezTo>
                    <a:pt x="13986" y="3407"/>
                    <a:pt x="14039" y="3209"/>
                    <a:pt x="14092" y="2984"/>
                  </a:cubicBezTo>
                  <a:lnTo>
                    <a:pt x="14092" y="2971"/>
                  </a:lnTo>
                  <a:cubicBezTo>
                    <a:pt x="14369" y="1690"/>
                    <a:pt x="13577" y="409"/>
                    <a:pt x="12309" y="79"/>
                  </a:cubicBezTo>
                  <a:cubicBezTo>
                    <a:pt x="12103" y="26"/>
                    <a:pt x="11896" y="1"/>
                    <a:pt x="116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37;p55">
              <a:extLst>
                <a:ext uri="{FF2B5EF4-FFF2-40B4-BE49-F238E27FC236}">
                  <a16:creationId xmlns:a16="http://schemas.microsoft.com/office/drawing/2014/main" id="{37452812-213F-7390-B207-16FD4A6905FE}"/>
                </a:ext>
              </a:extLst>
            </p:cNvPr>
            <p:cNvSpPr/>
            <p:nvPr/>
          </p:nvSpPr>
          <p:spPr>
            <a:xfrm>
              <a:off x="4425250" y="2551400"/>
              <a:ext cx="346025" cy="360250"/>
            </a:xfrm>
            <a:custGeom>
              <a:avLst/>
              <a:gdLst/>
              <a:ahLst/>
              <a:cxnLst/>
              <a:rect l="l" t="t" r="r" b="b"/>
              <a:pathLst>
                <a:path w="13841" h="14410" extrusionOk="0">
                  <a:moveTo>
                    <a:pt x="6716" y="1"/>
                  </a:moveTo>
                  <a:cubicBezTo>
                    <a:pt x="6671" y="1"/>
                    <a:pt x="6628" y="15"/>
                    <a:pt x="6590" y="41"/>
                  </a:cubicBezTo>
                  <a:lnTo>
                    <a:pt x="119" y="4914"/>
                  </a:lnTo>
                  <a:cubicBezTo>
                    <a:pt x="27" y="4980"/>
                    <a:pt x="0" y="5113"/>
                    <a:pt x="80" y="5205"/>
                  </a:cubicBezTo>
                  <a:lnTo>
                    <a:pt x="6960" y="14370"/>
                  </a:lnTo>
                  <a:cubicBezTo>
                    <a:pt x="6973" y="14383"/>
                    <a:pt x="6987" y="14397"/>
                    <a:pt x="7013" y="14410"/>
                  </a:cubicBezTo>
                  <a:lnTo>
                    <a:pt x="7251" y="14410"/>
                  </a:lnTo>
                  <a:lnTo>
                    <a:pt x="13735" y="9550"/>
                  </a:lnTo>
                  <a:cubicBezTo>
                    <a:pt x="13828" y="9484"/>
                    <a:pt x="13841" y="9352"/>
                    <a:pt x="13775" y="9259"/>
                  </a:cubicBezTo>
                  <a:lnTo>
                    <a:pt x="6894" y="94"/>
                  </a:lnTo>
                  <a:cubicBezTo>
                    <a:pt x="6847" y="31"/>
                    <a:pt x="6781" y="1"/>
                    <a:pt x="67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38;p55">
              <a:extLst>
                <a:ext uri="{FF2B5EF4-FFF2-40B4-BE49-F238E27FC236}">
                  <a16:creationId xmlns:a16="http://schemas.microsoft.com/office/drawing/2014/main" id="{7CC7F0E7-2CA9-E977-A1EB-D5D3CF1C034F}"/>
                </a:ext>
              </a:extLst>
            </p:cNvPr>
            <p:cNvSpPr/>
            <p:nvPr/>
          </p:nvSpPr>
          <p:spPr>
            <a:xfrm>
              <a:off x="4573500" y="2550425"/>
              <a:ext cx="20475" cy="10600"/>
            </a:xfrm>
            <a:custGeom>
              <a:avLst/>
              <a:gdLst/>
              <a:ahLst/>
              <a:cxnLst/>
              <a:rect l="l" t="t" r="r" b="b"/>
              <a:pathLst>
                <a:path w="819" h="424" extrusionOk="0">
                  <a:moveTo>
                    <a:pt x="0" y="1"/>
                  </a:moveTo>
                  <a:lnTo>
                    <a:pt x="317" y="424"/>
                  </a:lnTo>
                  <a:lnTo>
                    <a:pt x="819" y="4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39;p55">
              <a:extLst>
                <a:ext uri="{FF2B5EF4-FFF2-40B4-BE49-F238E27FC236}">
                  <a16:creationId xmlns:a16="http://schemas.microsoft.com/office/drawing/2014/main" id="{3D677D65-583D-1BA4-77E8-D4EFCEAA43BA}"/>
                </a:ext>
              </a:extLst>
            </p:cNvPr>
            <p:cNvSpPr/>
            <p:nvPr/>
          </p:nvSpPr>
          <p:spPr>
            <a:xfrm>
              <a:off x="4406425" y="2550450"/>
              <a:ext cx="346050" cy="361250"/>
            </a:xfrm>
            <a:custGeom>
              <a:avLst/>
              <a:gdLst/>
              <a:ahLst/>
              <a:cxnLst/>
              <a:rect l="l" t="t" r="r" b="b"/>
              <a:pathLst>
                <a:path w="13842" h="14450" extrusionOk="0">
                  <a:moveTo>
                    <a:pt x="6728" y="1"/>
                  </a:moveTo>
                  <a:cubicBezTo>
                    <a:pt x="6680" y="1"/>
                    <a:pt x="6632" y="18"/>
                    <a:pt x="6591" y="53"/>
                  </a:cubicBezTo>
                  <a:lnTo>
                    <a:pt x="106" y="4900"/>
                  </a:lnTo>
                  <a:cubicBezTo>
                    <a:pt x="14" y="4966"/>
                    <a:pt x="1" y="5098"/>
                    <a:pt x="67" y="5203"/>
                  </a:cubicBezTo>
                  <a:lnTo>
                    <a:pt x="6947" y="14369"/>
                  </a:lnTo>
                  <a:cubicBezTo>
                    <a:pt x="6993" y="14423"/>
                    <a:pt x="7058" y="14450"/>
                    <a:pt x="7122" y="14450"/>
                  </a:cubicBezTo>
                  <a:cubicBezTo>
                    <a:pt x="7167" y="14450"/>
                    <a:pt x="7213" y="14436"/>
                    <a:pt x="7251" y="14408"/>
                  </a:cubicBezTo>
                  <a:lnTo>
                    <a:pt x="13722" y="9548"/>
                  </a:lnTo>
                  <a:cubicBezTo>
                    <a:pt x="13815" y="9482"/>
                    <a:pt x="13841" y="9350"/>
                    <a:pt x="13775" y="9258"/>
                  </a:cubicBezTo>
                  <a:lnTo>
                    <a:pt x="6881" y="79"/>
                  </a:lnTo>
                  <a:cubicBezTo>
                    <a:pt x="6844" y="28"/>
                    <a:pt x="6787" y="1"/>
                    <a:pt x="67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40;p55">
              <a:extLst>
                <a:ext uri="{FF2B5EF4-FFF2-40B4-BE49-F238E27FC236}">
                  <a16:creationId xmlns:a16="http://schemas.microsoft.com/office/drawing/2014/main" id="{90D2149A-570F-1906-45E2-66500667ACC7}"/>
                </a:ext>
              </a:extLst>
            </p:cNvPr>
            <p:cNvSpPr/>
            <p:nvPr/>
          </p:nvSpPr>
          <p:spPr>
            <a:xfrm>
              <a:off x="4406425" y="2652125"/>
              <a:ext cx="209350" cy="259575"/>
            </a:xfrm>
            <a:custGeom>
              <a:avLst/>
              <a:gdLst/>
              <a:ahLst/>
              <a:cxnLst/>
              <a:rect l="l" t="t" r="r" b="b"/>
              <a:pathLst>
                <a:path w="8374" h="10383" extrusionOk="0">
                  <a:moveTo>
                    <a:pt x="1229" y="1"/>
                  </a:moveTo>
                  <a:lnTo>
                    <a:pt x="106" y="833"/>
                  </a:lnTo>
                  <a:cubicBezTo>
                    <a:pt x="14" y="899"/>
                    <a:pt x="1" y="1031"/>
                    <a:pt x="67" y="1136"/>
                  </a:cubicBezTo>
                  <a:lnTo>
                    <a:pt x="6947" y="10302"/>
                  </a:lnTo>
                  <a:cubicBezTo>
                    <a:pt x="6993" y="10356"/>
                    <a:pt x="7058" y="10383"/>
                    <a:pt x="7122" y="10383"/>
                  </a:cubicBezTo>
                  <a:cubicBezTo>
                    <a:pt x="7167" y="10383"/>
                    <a:pt x="7213" y="10369"/>
                    <a:pt x="7251" y="10341"/>
                  </a:cubicBezTo>
                  <a:lnTo>
                    <a:pt x="8374" y="9522"/>
                  </a:lnTo>
                  <a:lnTo>
                    <a:pt x="12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41;p55">
              <a:extLst>
                <a:ext uri="{FF2B5EF4-FFF2-40B4-BE49-F238E27FC236}">
                  <a16:creationId xmlns:a16="http://schemas.microsoft.com/office/drawing/2014/main" id="{5550DD03-03F1-1205-A8A2-B7F55893E717}"/>
                </a:ext>
              </a:extLst>
            </p:cNvPr>
            <p:cNvSpPr/>
            <p:nvPr/>
          </p:nvSpPr>
          <p:spPr>
            <a:xfrm>
              <a:off x="4457600" y="2759100"/>
              <a:ext cx="126275" cy="126225"/>
            </a:xfrm>
            <a:custGeom>
              <a:avLst/>
              <a:gdLst/>
              <a:ahLst/>
              <a:cxnLst/>
              <a:rect l="l" t="t" r="r" b="b"/>
              <a:pathLst>
                <a:path w="5051" h="5049" extrusionOk="0">
                  <a:moveTo>
                    <a:pt x="410" y="0"/>
                  </a:moveTo>
                  <a:cubicBezTo>
                    <a:pt x="410" y="1"/>
                    <a:pt x="1" y="1083"/>
                    <a:pt x="608" y="1704"/>
                  </a:cubicBezTo>
                  <a:cubicBezTo>
                    <a:pt x="1176" y="2298"/>
                    <a:pt x="1704" y="2932"/>
                    <a:pt x="2206" y="3579"/>
                  </a:cubicBezTo>
                  <a:cubicBezTo>
                    <a:pt x="2536" y="3989"/>
                    <a:pt x="3025" y="4940"/>
                    <a:pt x="3434" y="5032"/>
                  </a:cubicBezTo>
                  <a:cubicBezTo>
                    <a:pt x="3491" y="5043"/>
                    <a:pt x="3545" y="5048"/>
                    <a:pt x="3598" y="5048"/>
                  </a:cubicBezTo>
                  <a:cubicBezTo>
                    <a:pt x="3933" y="5048"/>
                    <a:pt x="4224" y="4835"/>
                    <a:pt x="4623" y="4425"/>
                  </a:cubicBezTo>
                  <a:cubicBezTo>
                    <a:pt x="5050" y="3973"/>
                    <a:pt x="4857" y="3679"/>
                    <a:pt x="4512" y="3679"/>
                  </a:cubicBezTo>
                  <a:cubicBezTo>
                    <a:pt x="4484" y="3679"/>
                    <a:pt x="4455" y="3681"/>
                    <a:pt x="4425" y="3685"/>
                  </a:cubicBezTo>
                  <a:cubicBezTo>
                    <a:pt x="4095" y="3738"/>
                    <a:pt x="3765" y="3830"/>
                    <a:pt x="3461" y="3949"/>
                  </a:cubicBezTo>
                  <a:cubicBezTo>
                    <a:pt x="3698" y="3698"/>
                    <a:pt x="3949" y="3461"/>
                    <a:pt x="4227" y="3236"/>
                  </a:cubicBezTo>
                  <a:cubicBezTo>
                    <a:pt x="4824" y="2747"/>
                    <a:pt x="4536" y="2419"/>
                    <a:pt x="4153" y="2419"/>
                  </a:cubicBezTo>
                  <a:cubicBezTo>
                    <a:pt x="4112" y="2419"/>
                    <a:pt x="4071" y="2423"/>
                    <a:pt x="4029" y="2430"/>
                  </a:cubicBezTo>
                  <a:cubicBezTo>
                    <a:pt x="3514" y="2576"/>
                    <a:pt x="2999" y="2747"/>
                    <a:pt x="2523" y="2972"/>
                  </a:cubicBezTo>
                  <a:cubicBezTo>
                    <a:pt x="2523" y="2972"/>
                    <a:pt x="3236" y="2404"/>
                    <a:pt x="3712" y="2047"/>
                  </a:cubicBezTo>
                  <a:cubicBezTo>
                    <a:pt x="4045" y="1788"/>
                    <a:pt x="3859" y="1484"/>
                    <a:pt x="3427" y="1484"/>
                  </a:cubicBezTo>
                  <a:cubicBezTo>
                    <a:pt x="3243" y="1484"/>
                    <a:pt x="3014" y="1539"/>
                    <a:pt x="2761" y="1678"/>
                  </a:cubicBezTo>
                  <a:cubicBezTo>
                    <a:pt x="2223" y="1972"/>
                    <a:pt x="2006" y="2025"/>
                    <a:pt x="1919" y="2025"/>
                  </a:cubicBezTo>
                  <a:cubicBezTo>
                    <a:pt x="1870" y="2025"/>
                    <a:pt x="1863" y="2008"/>
                    <a:pt x="1863" y="2008"/>
                  </a:cubicBezTo>
                  <a:cubicBezTo>
                    <a:pt x="1863" y="2008"/>
                    <a:pt x="2008" y="1783"/>
                    <a:pt x="2602" y="1374"/>
                  </a:cubicBezTo>
                  <a:cubicBezTo>
                    <a:pt x="3183" y="961"/>
                    <a:pt x="3310" y="435"/>
                    <a:pt x="2885" y="435"/>
                  </a:cubicBezTo>
                  <a:cubicBezTo>
                    <a:pt x="2875" y="435"/>
                    <a:pt x="2864" y="436"/>
                    <a:pt x="2853" y="436"/>
                  </a:cubicBezTo>
                  <a:cubicBezTo>
                    <a:pt x="2378" y="463"/>
                    <a:pt x="1268" y="1176"/>
                    <a:pt x="1268" y="1176"/>
                  </a:cubicBezTo>
                  <a:lnTo>
                    <a:pt x="1018" y="846"/>
                  </a:lnTo>
                  <a:cubicBezTo>
                    <a:pt x="912" y="700"/>
                    <a:pt x="806" y="568"/>
                    <a:pt x="701" y="436"/>
                  </a:cubicBezTo>
                  <a:lnTo>
                    <a:pt x="410"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42;p55">
              <a:extLst>
                <a:ext uri="{FF2B5EF4-FFF2-40B4-BE49-F238E27FC236}">
                  <a16:creationId xmlns:a16="http://schemas.microsoft.com/office/drawing/2014/main" id="{B92D9802-2B8C-9E4D-1237-2F00EC6A120B}"/>
                </a:ext>
              </a:extLst>
            </p:cNvPr>
            <p:cNvSpPr/>
            <p:nvPr/>
          </p:nvSpPr>
          <p:spPr>
            <a:xfrm>
              <a:off x="4583725" y="2903050"/>
              <a:ext cx="29400" cy="8950"/>
            </a:xfrm>
            <a:custGeom>
              <a:avLst/>
              <a:gdLst/>
              <a:ahLst/>
              <a:cxnLst/>
              <a:rect l="l" t="t" r="r" b="b"/>
              <a:pathLst>
                <a:path w="1176" h="358" extrusionOk="0">
                  <a:moveTo>
                    <a:pt x="516" y="0"/>
                  </a:moveTo>
                  <a:lnTo>
                    <a:pt x="436" y="53"/>
                  </a:lnTo>
                  <a:lnTo>
                    <a:pt x="1" y="357"/>
                  </a:lnTo>
                  <a:lnTo>
                    <a:pt x="912" y="357"/>
                  </a:lnTo>
                  <a:lnTo>
                    <a:pt x="1176" y="159"/>
                  </a:lnTo>
                  <a:cubicBezTo>
                    <a:pt x="938" y="93"/>
                    <a:pt x="727" y="53"/>
                    <a:pt x="5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43;p55">
              <a:extLst>
                <a:ext uri="{FF2B5EF4-FFF2-40B4-BE49-F238E27FC236}">
                  <a16:creationId xmlns:a16="http://schemas.microsoft.com/office/drawing/2014/main" id="{E3502CAF-885B-3F19-E206-2535D3087576}"/>
                </a:ext>
              </a:extLst>
            </p:cNvPr>
            <p:cNvSpPr/>
            <p:nvPr/>
          </p:nvSpPr>
          <p:spPr>
            <a:xfrm>
              <a:off x="4502500" y="2622750"/>
              <a:ext cx="82575" cy="73325"/>
            </a:xfrm>
            <a:custGeom>
              <a:avLst/>
              <a:gdLst/>
              <a:ahLst/>
              <a:cxnLst/>
              <a:rect l="l" t="t" r="r" b="b"/>
              <a:pathLst>
                <a:path w="3303" h="2933" extrusionOk="0">
                  <a:moveTo>
                    <a:pt x="2523" y="0"/>
                  </a:moveTo>
                  <a:lnTo>
                    <a:pt x="1" y="1889"/>
                  </a:lnTo>
                  <a:lnTo>
                    <a:pt x="780" y="2932"/>
                  </a:lnTo>
                  <a:lnTo>
                    <a:pt x="3302" y="1044"/>
                  </a:lnTo>
                  <a:lnTo>
                    <a:pt x="25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44;p55">
              <a:extLst>
                <a:ext uri="{FF2B5EF4-FFF2-40B4-BE49-F238E27FC236}">
                  <a16:creationId xmlns:a16="http://schemas.microsoft.com/office/drawing/2014/main" id="{340323A0-CB50-29FD-FA34-FBD51B6B2449}"/>
                </a:ext>
              </a:extLst>
            </p:cNvPr>
            <p:cNvSpPr/>
            <p:nvPr/>
          </p:nvSpPr>
          <p:spPr>
            <a:xfrm>
              <a:off x="4551050" y="2952250"/>
              <a:ext cx="316300" cy="1096150"/>
            </a:xfrm>
            <a:custGeom>
              <a:avLst/>
              <a:gdLst/>
              <a:ahLst/>
              <a:cxnLst/>
              <a:rect l="l" t="t" r="r" b="b"/>
              <a:pathLst>
                <a:path w="12652" h="43846" extrusionOk="0">
                  <a:moveTo>
                    <a:pt x="12652" y="0"/>
                  </a:moveTo>
                  <a:lnTo>
                    <a:pt x="3592" y="3540"/>
                  </a:lnTo>
                  <a:lnTo>
                    <a:pt x="3394" y="7079"/>
                  </a:lnTo>
                  <a:lnTo>
                    <a:pt x="3275" y="9284"/>
                  </a:lnTo>
                  <a:lnTo>
                    <a:pt x="3196" y="10764"/>
                  </a:lnTo>
                  <a:lnTo>
                    <a:pt x="3104" y="12626"/>
                  </a:lnTo>
                  <a:lnTo>
                    <a:pt x="2853" y="17076"/>
                  </a:lnTo>
                  <a:lnTo>
                    <a:pt x="2773" y="17855"/>
                  </a:lnTo>
                  <a:lnTo>
                    <a:pt x="2721" y="18344"/>
                  </a:lnTo>
                  <a:lnTo>
                    <a:pt x="0" y="43846"/>
                  </a:lnTo>
                  <a:cubicBezTo>
                    <a:pt x="1123" y="43674"/>
                    <a:pt x="1704" y="43463"/>
                    <a:pt x="2417" y="42776"/>
                  </a:cubicBezTo>
                  <a:cubicBezTo>
                    <a:pt x="2417" y="42776"/>
                    <a:pt x="5415" y="36529"/>
                    <a:pt x="6986" y="30930"/>
                  </a:cubicBezTo>
                  <a:cubicBezTo>
                    <a:pt x="8545" y="25317"/>
                    <a:pt x="7950" y="18635"/>
                    <a:pt x="7950" y="18635"/>
                  </a:cubicBezTo>
                  <a:cubicBezTo>
                    <a:pt x="8505" y="16865"/>
                    <a:pt x="9060" y="15307"/>
                    <a:pt x="9601" y="13814"/>
                  </a:cubicBezTo>
                  <a:cubicBezTo>
                    <a:pt x="9931" y="12916"/>
                    <a:pt x="10248" y="12031"/>
                    <a:pt x="10552" y="11147"/>
                  </a:cubicBezTo>
                  <a:lnTo>
                    <a:pt x="10684" y="10764"/>
                  </a:lnTo>
                  <a:cubicBezTo>
                    <a:pt x="10948" y="9971"/>
                    <a:pt x="11199" y="9166"/>
                    <a:pt x="11437" y="8320"/>
                  </a:cubicBezTo>
                  <a:cubicBezTo>
                    <a:pt x="11463" y="8215"/>
                    <a:pt x="11490" y="8122"/>
                    <a:pt x="11516" y="8017"/>
                  </a:cubicBezTo>
                  <a:cubicBezTo>
                    <a:pt x="11622" y="7568"/>
                    <a:pt x="11741" y="7105"/>
                    <a:pt x="11846" y="6630"/>
                  </a:cubicBezTo>
                  <a:cubicBezTo>
                    <a:pt x="12229" y="4807"/>
                    <a:pt x="12493" y="2959"/>
                    <a:pt x="12599" y="1096"/>
                  </a:cubicBezTo>
                  <a:lnTo>
                    <a:pt x="12599" y="991"/>
                  </a:lnTo>
                  <a:cubicBezTo>
                    <a:pt x="12626" y="661"/>
                    <a:pt x="12639" y="330"/>
                    <a:pt x="12652" y="0"/>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45;p55">
              <a:extLst>
                <a:ext uri="{FF2B5EF4-FFF2-40B4-BE49-F238E27FC236}">
                  <a16:creationId xmlns:a16="http://schemas.microsoft.com/office/drawing/2014/main" id="{994B9451-48CF-41F9-B840-2DBB0B37D624}"/>
                </a:ext>
              </a:extLst>
            </p:cNvPr>
            <p:cNvSpPr/>
            <p:nvPr/>
          </p:nvSpPr>
          <p:spPr>
            <a:xfrm>
              <a:off x="4628300" y="3221650"/>
              <a:ext cx="189525" cy="76300"/>
            </a:xfrm>
            <a:custGeom>
              <a:avLst/>
              <a:gdLst/>
              <a:ahLst/>
              <a:cxnLst/>
              <a:rect l="l" t="t" r="r" b="b"/>
              <a:pathLst>
                <a:path w="7581" h="3052" extrusionOk="0">
                  <a:moveTo>
                    <a:pt x="106" y="1"/>
                  </a:moveTo>
                  <a:lnTo>
                    <a:pt x="0" y="1850"/>
                  </a:lnTo>
                  <a:cubicBezTo>
                    <a:pt x="1493" y="2206"/>
                    <a:pt x="3857" y="2695"/>
                    <a:pt x="6498" y="3051"/>
                  </a:cubicBezTo>
                  <a:cubicBezTo>
                    <a:pt x="6828" y="2140"/>
                    <a:pt x="7158" y="1269"/>
                    <a:pt x="7462" y="384"/>
                  </a:cubicBezTo>
                  <a:lnTo>
                    <a:pt x="7581" y="1"/>
                  </a:ln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46;p55">
              <a:extLst>
                <a:ext uri="{FF2B5EF4-FFF2-40B4-BE49-F238E27FC236}">
                  <a16:creationId xmlns:a16="http://schemas.microsoft.com/office/drawing/2014/main" id="{5F0863F6-3C15-5722-6C87-826939EED874}"/>
                </a:ext>
              </a:extLst>
            </p:cNvPr>
            <p:cNvSpPr/>
            <p:nvPr/>
          </p:nvSpPr>
          <p:spPr>
            <a:xfrm>
              <a:off x="4619050" y="3398625"/>
              <a:ext cx="61100" cy="22150"/>
            </a:xfrm>
            <a:custGeom>
              <a:avLst/>
              <a:gdLst/>
              <a:ahLst/>
              <a:cxnLst/>
              <a:rect l="l" t="t" r="r" b="b"/>
              <a:pathLst>
                <a:path w="2444" h="886" extrusionOk="0">
                  <a:moveTo>
                    <a:pt x="53" y="0"/>
                  </a:moveTo>
                  <a:lnTo>
                    <a:pt x="1" y="502"/>
                  </a:lnTo>
                  <a:cubicBezTo>
                    <a:pt x="806" y="872"/>
                    <a:pt x="1863" y="885"/>
                    <a:pt x="2100" y="885"/>
                  </a:cubicBezTo>
                  <a:lnTo>
                    <a:pt x="2153" y="885"/>
                  </a:lnTo>
                  <a:cubicBezTo>
                    <a:pt x="2444" y="859"/>
                    <a:pt x="2444" y="436"/>
                    <a:pt x="2153" y="423"/>
                  </a:cubicBezTo>
                  <a:cubicBezTo>
                    <a:pt x="1717" y="423"/>
                    <a:pt x="687" y="357"/>
                    <a:pt x="53"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47;p55">
              <a:extLst>
                <a:ext uri="{FF2B5EF4-FFF2-40B4-BE49-F238E27FC236}">
                  <a16:creationId xmlns:a16="http://schemas.microsoft.com/office/drawing/2014/main" id="{84BDA805-5405-5A75-4F21-F103FB0CECDB}"/>
                </a:ext>
              </a:extLst>
            </p:cNvPr>
            <p:cNvSpPr/>
            <p:nvPr/>
          </p:nvSpPr>
          <p:spPr>
            <a:xfrm>
              <a:off x="4437800" y="3966500"/>
              <a:ext cx="222225" cy="206425"/>
            </a:xfrm>
            <a:custGeom>
              <a:avLst/>
              <a:gdLst/>
              <a:ahLst/>
              <a:cxnLst/>
              <a:rect l="l" t="t" r="r" b="b"/>
              <a:pathLst>
                <a:path w="8889" h="8257" extrusionOk="0">
                  <a:moveTo>
                    <a:pt x="7951" y="1"/>
                  </a:moveTo>
                  <a:cubicBezTo>
                    <a:pt x="7951" y="1"/>
                    <a:pt x="3342" y="4425"/>
                    <a:pt x="2840" y="5244"/>
                  </a:cubicBezTo>
                  <a:cubicBezTo>
                    <a:pt x="2325" y="6076"/>
                    <a:pt x="0" y="8070"/>
                    <a:pt x="766" y="8175"/>
                  </a:cubicBezTo>
                  <a:cubicBezTo>
                    <a:pt x="1054" y="8215"/>
                    <a:pt x="1690" y="8257"/>
                    <a:pt x="2423" y="8257"/>
                  </a:cubicBezTo>
                  <a:cubicBezTo>
                    <a:pt x="3641" y="8257"/>
                    <a:pt x="5125" y="8142"/>
                    <a:pt x="5719" y="7713"/>
                  </a:cubicBezTo>
                  <a:cubicBezTo>
                    <a:pt x="6670" y="7013"/>
                    <a:pt x="7951" y="4979"/>
                    <a:pt x="7951" y="4979"/>
                  </a:cubicBezTo>
                  <a:lnTo>
                    <a:pt x="8268" y="6828"/>
                  </a:lnTo>
                  <a:lnTo>
                    <a:pt x="8822" y="6828"/>
                  </a:lnTo>
                  <a:cubicBezTo>
                    <a:pt x="8835" y="6393"/>
                    <a:pt x="8809" y="2325"/>
                    <a:pt x="8849" y="1546"/>
                  </a:cubicBezTo>
                  <a:cubicBezTo>
                    <a:pt x="8888" y="740"/>
                    <a:pt x="7951" y="1"/>
                    <a:pt x="79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48;p55">
              <a:extLst>
                <a:ext uri="{FF2B5EF4-FFF2-40B4-BE49-F238E27FC236}">
                  <a16:creationId xmlns:a16="http://schemas.microsoft.com/office/drawing/2014/main" id="{3ADB8132-941D-B5FA-1764-9312F5721CDE}"/>
                </a:ext>
              </a:extLst>
            </p:cNvPr>
            <p:cNvSpPr/>
            <p:nvPr/>
          </p:nvSpPr>
          <p:spPr>
            <a:xfrm>
              <a:off x="4491600" y="3911375"/>
              <a:ext cx="158850" cy="208975"/>
            </a:xfrm>
            <a:custGeom>
              <a:avLst/>
              <a:gdLst/>
              <a:ahLst/>
              <a:cxnLst/>
              <a:rect l="l" t="t" r="r" b="b"/>
              <a:pathLst>
                <a:path w="6354" h="8359" extrusionOk="0">
                  <a:moveTo>
                    <a:pt x="2959" y="0"/>
                  </a:moveTo>
                  <a:cubicBezTo>
                    <a:pt x="2959" y="0"/>
                    <a:pt x="2867" y="1968"/>
                    <a:pt x="2708" y="2773"/>
                  </a:cubicBezTo>
                  <a:cubicBezTo>
                    <a:pt x="2576" y="3672"/>
                    <a:pt x="2312" y="4543"/>
                    <a:pt x="1942" y="5375"/>
                  </a:cubicBezTo>
                  <a:cubicBezTo>
                    <a:pt x="1506" y="6313"/>
                    <a:pt x="1" y="8096"/>
                    <a:pt x="516" y="8320"/>
                  </a:cubicBezTo>
                  <a:cubicBezTo>
                    <a:pt x="575" y="8347"/>
                    <a:pt x="648" y="8359"/>
                    <a:pt x="733" y="8359"/>
                  </a:cubicBezTo>
                  <a:cubicBezTo>
                    <a:pt x="1414" y="8359"/>
                    <a:pt x="2850" y="7562"/>
                    <a:pt x="3567" y="6775"/>
                  </a:cubicBezTo>
                  <a:cubicBezTo>
                    <a:pt x="4504" y="5745"/>
                    <a:pt x="5482" y="4358"/>
                    <a:pt x="5746" y="3473"/>
                  </a:cubicBezTo>
                  <a:cubicBezTo>
                    <a:pt x="5904" y="2998"/>
                    <a:pt x="5904" y="2483"/>
                    <a:pt x="5746" y="2007"/>
                  </a:cubicBezTo>
                  <a:lnTo>
                    <a:pt x="6353" y="185"/>
                  </a:lnTo>
                  <a:lnTo>
                    <a:pt x="2959"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49;p55">
              <a:extLst>
                <a:ext uri="{FF2B5EF4-FFF2-40B4-BE49-F238E27FC236}">
                  <a16:creationId xmlns:a16="http://schemas.microsoft.com/office/drawing/2014/main" id="{A2BAA094-E513-86EB-166E-9C879E203F41}"/>
                </a:ext>
              </a:extLst>
            </p:cNvPr>
            <p:cNvSpPr/>
            <p:nvPr/>
          </p:nvSpPr>
          <p:spPr>
            <a:xfrm>
              <a:off x="4843225" y="2943325"/>
              <a:ext cx="204725" cy="1067450"/>
            </a:xfrm>
            <a:custGeom>
              <a:avLst/>
              <a:gdLst/>
              <a:ahLst/>
              <a:cxnLst/>
              <a:rect l="l" t="t" r="r" b="b"/>
              <a:pathLst>
                <a:path w="8189" h="42698" extrusionOk="0">
                  <a:moveTo>
                    <a:pt x="8189" y="1"/>
                  </a:moveTo>
                  <a:lnTo>
                    <a:pt x="1467" y="1348"/>
                  </a:lnTo>
                  <a:lnTo>
                    <a:pt x="899" y="1467"/>
                  </a:lnTo>
                  <a:lnTo>
                    <a:pt x="397" y="1572"/>
                  </a:lnTo>
                  <a:cubicBezTo>
                    <a:pt x="54" y="2919"/>
                    <a:pt x="1" y="4847"/>
                    <a:pt x="146" y="7000"/>
                  </a:cubicBezTo>
                  <a:cubicBezTo>
                    <a:pt x="173" y="7449"/>
                    <a:pt x="212" y="7911"/>
                    <a:pt x="252" y="8374"/>
                  </a:cubicBezTo>
                  <a:cubicBezTo>
                    <a:pt x="265" y="8479"/>
                    <a:pt x="278" y="8585"/>
                    <a:pt x="291" y="8677"/>
                  </a:cubicBezTo>
                  <a:cubicBezTo>
                    <a:pt x="384" y="9496"/>
                    <a:pt x="490" y="10302"/>
                    <a:pt x="622" y="11134"/>
                  </a:cubicBezTo>
                  <a:cubicBezTo>
                    <a:pt x="648" y="11319"/>
                    <a:pt x="674" y="11504"/>
                    <a:pt x="714" y="11702"/>
                  </a:cubicBezTo>
                  <a:cubicBezTo>
                    <a:pt x="873" y="12653"/>
                    <a:pt x="1057" y="13617"/>
                    <a:pt x="1256" y="14528"/>
                  </a:cubicBezTo>
                  <a:cubicBezTo>
                    <a:pt x="1586" y="16020"/>
                    <a:pt x="2008" y="17512"/>
                    <a:pt x="2523" y="18952"/>
                  </a:cubicBezTo>
                  <a:cubicBezTo>
                    <a:pt x="2523" y="18952"/>
                    <a:pt x="1229" y="21659"/>
                    <a:pt x="2233" y="27338"/>
                  </a:cubicBezTo>
                  <a:cubicBezTo>
                    <a:pt x="3316" y="33400"/>
                    <a:pt x="4768" y="40518"/>
                    <a:pt x="4768" y="40518"/>
                  </a:cubicBezTo>
                  <a:lnTo>
                    <a:pt x="7331" y="42697"/>
                  </a:lnTo>
                  <a:lnTo>
                    <a:pt x="7753" y="19903"/>
                  </a:lnTo>
                  <a:cubicBezTo>
                    <a:pt x="7766" y="19507"/>
                    <a:pt x="7780" y="19110"/>
                    <a:pt x="7793" y="18727"/>
                  </a:cubicBezTo>
                  <a:cubicBezTo>
                    <a:pt x="7793" y="18543"/>
                    <a:pt x="7806" y="18371"/>
                    <a:pt x="7806" y="18186"/>
                  </a:cubicBezTo>
                  <a:cubicBezTo>
                    <a:pt x="7846" y="16799"/>
                    <a:pt x="7885" y="15492"/>
                    <a:pt x="7925" y="14237"/>
                  </a:cubicBezTo>
                  <a:cubicBezTo>
                    <a:pt x="7951" y="13300"/>
                    <a:pt x="7978" y="12388"/>
                    <a:pt x="8004" y="11530"/>
                  </a:cubicBezTo>
                  <a:cubicBezTo>
                    <a:pt x="8004" y="11398"/>
                    <a:pt x="8004" y="11266"/>
                    <a:pt x="8004" y="11134"/>
                  </a:cubicBezTo>
                  <a:cubicBezTo>
                    <a:pt x="8030" y="10315"/>
                    <a:pt x="8044" y="9536"/>
                    <a:pt x="8057" y="8796"/>
                  </a:cubicBezTo>
                  <a:cubicBezTo>
                    <a:pt x="8189" y="3197"/>
                    <a:pt x="8189" y="1"/>
                    <a:pt x="8189"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0;p55">
              <a:extLst>
                <a:ext uri="{FF2B5EF4-FFF2-40B4-BE49-F238E27FC236}">
                  <a16:creationId xmlns:a16="http://schemas.microsoft.com/office/drawing/2014/main" id="{91F2280C-A732-71DB-3339-66CB877EFC1A}"/>
                </a:ext>
              </a:extLst>
            </p:cNvPr>
            <p:cNvSpPr/>
            <p:nvPr/>
          </p:nvSpPr>
          <p:spPr>
            <a:xfrm>
              <a:off x="4858750" y="3221650"/>
              <a:ext cx="184600" cy="86900"/>
            </a:xfrm>
            <a:custGeom>
              <a:avLst/>
              <a:gdLst/>
              <a:ahLst/>
              <a:cxnLst/>
              <a:rect l="l" t="t" r="r" b="b"/>
              <a:pathLst>
                <a:path w="7384" h="3476" extrusionOk="0">
                  <a:moveTo>
                    <a:pt x="1" y="1"/>
                  </a:moveTo>
                  <a:cubicBezTo>
                    <a:pt x="27" y="186"/>
                    <a:pt x="53" y="371"/>
                    <a:pt x="93" y="569"/>
                  </a:cubicBezTo>
                  <a:cubicBezTo>
                    <a:pt x="252" y="1520"/>
                    <a:pt x="436" y="2484"/>
                    <a:pt x="635" y="3395"/>
                  </a:cubicBezTo>
                  <a:cubicBezTo>
                    <a:pt x="1449" y="3445"/>
                    <a:pt x="2265" y="3475"/>
                    <a:pt x="3066" y="3475"/>
                  </a:cubicBezTo>
                  <a:cubicBezTo>
                    <a:pt x="4565" y="3475"/>
                    <a:pt x="6013" y="3371"/>
                    <a:pt x="7304" y="3104"/>
                  </a:cubicBezTo>
                  <a:cubicBezTo>
                    <a:pt x="7330" y="2167"/>
                    <a:pt x="7357" y="1255"/>
                    <a:pt x="7383" y="397"/>
                  </a:cubicBezTo>
                  <a:cubicBezTo>
                    <a:pt x="7383" y="265"/>
                    <a:pt x="7383" y="133"/>
                    <a:pt x="7383"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51;p55">
              <a:extLst>
                <a:ext uri="{FF2B5EF4-FFF2-40B4-BE49-F238E27FC236}">
                  <a16:creationId xmlns:a16="http://schemas.microsoft.com/office/drawing/2014/main" id="{07786853-2B57-31A2-53B1-355DC31ACBD2}"/>
                </a:ext>
              </a:extLst>
            </p:cNvPr>
            <p:cNvSpPr/>
            <p:nvPr/>
          </p:nvSpPr>
          <p:spPr>
            <a:xfrm>
              <a:off x="4978925" y="3397975"/>
              <a:ext cx="59450" cy="22800"/>
            </a:xfrm>
            <a:custGeom>
              <a:avLst/>
              <a:gdLst/>
              <a:ahLst/>
              <a:cxnLst/>
              <a:rect l="l" t="t" r="r" b="b"/>
              <a:pathLst>
                <a:path w="2378" h="912" extrusionOk="0">
                  <a:moveTo>
                    <a:pt x="2378" y="0"/>
                  </a:moveTo>
                  <a:lnTo>
                    <a:pt x="2378" y="0"/>
                  </a:lnTo>
                  <a:cubicBezTo>
                    <a:pt x="1744" y="370"/>
                    <a:pt x="688" y="449"/>
                    <a:pt x="238" y="449"/>
                  </a:cubicBezTo>
                  <a:cubicBezTo>
                    <a:pt x="231" y="448"/>
                    <a:pt x="224" y="448"/>
                    <a:pt x="216" y="448"/>
                  </a:cubicBezTo>
                  <a:cubicBezTo>
                    <a:pt x="95" y="448"/>
                    <a:pt x="1" y="549"/>
                    <a:pt x="1" y="674"/>
                  </a:cubicBezTo>
                  <a:cubicBezTo>
                    <a:pt x="1" y="806"/>
                    <a:pt x="106" y="911"/>
                    <a:pt x="225" y="911"/>
                  </a:cubicBezTo>
                  <a:lnTo>
                    <a:pt x="278" y="911"/>
                  </a:lnTo>
                  <a:cubicBezTo>
                    <a:pt x="516" y="911"/>
                    <a:pt x="1559" y="898"/>
                    <a:pt x="2365" y="541"/>
                  </a:cubicBezTo>
                  <a:cubicBezTo>
                    <a:pt x="2365" y="357"/>
                    <a:pt x="2365" y="185"/>
                    <a:pt x="2378"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52;p55">
              <a:extLst>
                <a:ext uri="{FF2B5EF4-FFF2-40B4-BE49-F238E27FC236}">
                  <a16:creationId xmlns:a16="http://schemas.microsoft.com/office/drawing/2014/main" id="{CF33D189-7BCB-0411-2BF2-2493CE328A84}"/>
                </a:ext>
              </a:extLst>
            </p:cNvPr>
            <p:cNvSpPr/>
            <p:nvPr/>
          </p:nvSpPr>
          <p:spPr>
            <a:xfrm>
              <a:off x="4934350" y="3956275"/>
              <a:ext cx="154875" cy="227625"/>
            </a:xfrm>
            <a:custGeom>
              <a:avLst/>
              <a:gdLst/>
              <a:ahLst/>
              <a:cxnLst/>
              <a:rect l="l" t="t" r="r" b="b"/>
              <a:pathLst>
                <a:path w="6195" h="9105" extrusionOk="0">
                  <a:moveTo>
                    <a:pt x="1123" y="0"/>
                  </a:moveTo>
                  <a:cubicBezTo>
                    <a:pt x="1123" y="0"/>
                    <a:pt x="80" y="436"/>
                    <a:pt x="41" y="1902"/>
                  </a:cubicBezTo>
                  <a:cubicBezTo>
                    <a:pt x="1" y="3381"/>
                    <a:pt x="41" y="7171"/>
                    <a:pt x="41" y="7171"/>
                  </a:cubicBezTo>
                  <a:lnTo>
                    <a:pt x="569" y="7171"/>
                  </a:lnTo>
                  <a:lnTo>
                    <a:pt x="859" y="5837"/>
                  </a:lnTo>
                  <a:cubicBezTo>
                    <a:pt x="859" y="5837"/>
                    <a:pt x="1044" y="7290"/>
                    <a:pt x="1784" y="8228"/>
                  </a:cubicBezTo>
                  <a:cubicBezTo>
                    <a:pt x="2313" y="8901"/>
                    <a:pt x="3304" y="9105"/>
                    <a:pt x="4206" y="9105"/>
                  </a:cubicBezTo>
                  <a:cubicBezTo>
                    <a:pt x="4543" y="9105"/>
                    <a:pt x="4868" y="9077"/>
                    <a:pt x="5151" y="9033"/>
                  </a:cubicBezTo>
                  <a:cubicBezTo>
                    <a:pt x="6195" y="8875"/>
                    <a:pt x="5429" y="6947"/>
                    <a:pt x="4993" y="5851"/>
                  </a:cubicBezTo>
                  <a:cubicBezTo>
                    <a:pt x="4570" y="4768"/>
                    <a:pt x="3672" y="2179"/>
                    <a:pt x="3672" y="2179"/>
                  </a:cubicBezTo>
                  <a:lnTo>
                    <a:pt x="11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53;p55">
              <a:extLst>
                <a:ext uri="{FF2B5EF4-FFF2-40B4-BE49-F238E27FC236}">
                  <a16:creationId xmlns:a16="http://schemas.microsoft.com/office/drawing/2014/main" id="{11955750-0ED3-4385-F006-00C6ACD1D8FE}"/>
                </a:ext>
              </a:extLst>
            </p:cNvPr>
            <p:cNvSpPr/>
            <p:nvPr/>
          </p:nvSpPr>
          <p:spPr>
            <a:xfrm>
              <a:off x="4943925" y="3903775"/>
              <a:ext cx="111950" cy="227525"/>
            </a:xfrm>
            <a:custGeom>
              <a:avLst/>
              <a:gdLst/>
              <a:ahLst/>
              <a:cxnLst/>
              <a:rect l="l" t="t" r="r" b="b"/>
              <a:pathLst>
                <a:path w="4478" h="9101" extrusionOk="0">
                  <a:moveTo>
                    <a:pt x="1018" y="0"/>
                  </a:moveTo>
                  <a:cubicBezTo>
                    <a:pt x="1018" y="0"/>
                    <a:pt x="1044" y="1796"/>
                    <a:pt x="740" y="2100"/>
                  </a:cubicBezTo>
                  <a:cubicBezTo>
                    <a:pt x="423" y="2417"/>
                    <a:pt x="1" y="3421"/>
                    <a:pt x="318" y="4662"/>
                  </a:cubicBezTo>
                  <a:cubicBezTo>
                    <a:pt x="622" y="5904"/>
                    <a:pt x="833" y="7713"/>
                    <a:pt x="1546" y="8492"/>
                  </a:cubicBezTo>
                  <a:cubicBezTo>
                    <a:pt x="1935" y="8903"/>
                    <a:pt x="2658" y="9101"/>
                    <a:pt x="3270" y="9101"/>
                  </a:cubicBezTo>
                  <a:cubicBezTo>
                    <a:pt x="3799" y="9101"/>
                    <a:pt x="4246" y="8952"/>
                    <a:pt x="4319" y="8664"/>
                  </a:cubicBezTo>
                  <a:cubicBezTo>
                    <a:pt x="4478" y="8043"/>
                    <a:pt x="3355" y="5745"/>
                    <a:pt x="3316" y="4557"/>
                  </a:cubicBezTo>
                  <a:cubicBezTo>
                    <a:pt x="3263" y="3368"/>
                    <a:pt x="3052" y="172"/>
                    <a:pt x="3052" y="172"/>
                  </a:cubicBezTo>
                  <a:lnTo>
                    <a:pt x="1018" y="0"/>
                  </a:ln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54;p55">
              <a:extLst>
                <a:ext uri="{FF2B5EF4-FFF2-40B4-BE49-F238E27FC236}">
                  <a16:creationId xmlns:a16="http://schemas.microsoft.com/office/drawing/2014/main" id="{CBDCE394-6D7F-EF9E-B915-7258D19758EF}"/>
                </a:ext>
              </a:extLst>
            </p:cNvPr>
            <p:cNvSpPr/>
            <p:nvPr/>
          </p:nvSpPr>
          <p:spPr>
            <a:xfrm>
              <a:off x="4558300" y="2676900"/>
              <a:ext cx="528625" cy="594025"/>
            </a:xfrm>
            <a:custGeom>
              <a:avLst/>
              <a:gdLst/>
              <a:ahLst/>
              <a:cxnLst/>
              <a:rect l="l" t="t" r="r" b="b"/>
              <a:pathLst>
                <a:path w="21145" h="23761" extrusionOk="0">
                  <a:moveTo>
                    <a:pt x="6036" y="0"/>
                  </a:moveTo>
                  <a:cubicBezTo>
                    <a:pt x="6036" y="0"/>
                    <a:pt x="5851" y="779"/>
                    <a:pt x="5574" y="1968"/>
                  </a:cubicBezTo>
                  <a:cubicBezTo>
                    <a:pt x="5561" y="2060"/>
                    <a:pt x="5534" y="2153"/>
                    <a:pt x="5508" y="2258"/>
                  </a:cubicBezTo>
                  <a:cubicBezTo>
                    <a:pt x="5244" y="3355"/>
                    <a:pt x="4913" y="4754"/>
                    <a:pt x="4544" y="6154"/>
                  </a:cubicBezTo>
                  <a:cubicBezTo>
                    <a:pt x="4517" y="6273"/>
                    <a:pt x="4491" y="6392"/>
                    <a:pt x="4451" y="6498"/>
                  </a:cubicBezTo>
                  <a:lnTo>
                    <a:pt x="4253" y="7250"/>
                  </a:lnTo>
                  <a:cubicBezTo>
                    <a:pt x="4174" y="7581"/>
                    <a:pt x="4081" y="7898"/>
                    <a:pt x="3989" y="8214"/>
                  </a:cubicBezTo>
                  <a:cubicBezTo>
                    <a:pt x="3870" y="8664"/>
                    <a:pt x="3751" y="9099"/>
                    <a:pt x="3619" y="9509"/>
                  </a:cubicBezTo>
                  <a:cubicBezTo>
                    <a:pt x="3606" y="9562"/>
                    <a:pt x="3593" y="9614"/>
                    <a:pt x="3580" y="9680"/>
                  </a:cubicBezTo>
                  <a:lnTo>
                    <a:pt x="3408" y="10248"/>
                  </a:lnTo>
                  <a:cubicBezTo>
                    <a:pt x="2734" y="12520"/>
                    <a:pt x="1823" y="15504"/>
                    <a:pt x="1282" y="17287"/>
                  </a:cubicBezTo>
                  <a:cubicBezTo>
                    <a:pt x="1242" y="17393"/>
                    <a:pt x="1216" y="17485"/>
                    <a:pt x="1189" y="17578"/>
                  </a:cubicBezTo>
                  <a:cubicBezTo>
                    <a:pt x="1136" y="17750"/>
                    <a:pt x="1044" y="18027"/>
                    <a:pt x="938" y="18344"/>
                  </a:cubicBezTo>
                  <a:cubicBezTo>
                    <a:pt x="846" y="18621"/>
                    <a:pt x="727" y="18951"/>
                    <a:pt x="621" y="19268"/>
                  </a:cubicBezTo>
                  <a:cubicBezTo>
                    <a:pt x="595" y="19361"/>
                    <a:pt x="569" y="19440"/>
                    <a:pt x="529" y="19519"/>
                  </a:cubicBezTo>
                  <a:cubicBezTo>
                    <a:pt x="489" y="19651"/>
                    <a:pt x="450" y="19770"/>
                    <a:pt x="410" y="19876"/>
                  </a:cubicBezTo>
                  <a:cubicBezTo>
                    <a:pt x="186" y="20523"/>
                    <a:pt x="1" y="21025"/>
                    <a:pt x="1" y="21025"/>
                  </a:cubicBezTo>
                  <a:cubicBezTo>
                    <a:pt x="2888" y="23178"/>
                    <a:pt x="7582" y="23760"/>
                    <a:pt x="11815" y="23760"/>
                  </a:cubicBezTo>
                  <a:cubicBezTo>
                    <a:pt x="16800" y="23760"/>
                    <a:pt x="21144" y="22953"/>
                    <a:pt x="21144" y="22953"/>
                  </a:cubicBezTo>
                  <a:cubicBezTo>
                    <a:pt x="21144" y="22953"/>
                    <a:pt x="21118" y="22425"/>
                    <a:pt x="21065" y="21725"/>
                  </a:cubicBezTo>
                  <a:cubicBezTo>
                    <a:pt x="21052" y="21593"/>
                    <a:pt x="21039" y="21474"/>
                    <a:pt x="21039" y="21342"/>
                  </a:cubicBezTo>
                  <a:cubicBezTo>
                    <a:pt x="20973" y="20364"/>
                    <a:pt x="20893" y="19202"/>
                    <a:pt x="20854" y="18687"/>
                  </a:cubicBezTo>
                  <a:cubicBezTo>
                    <a:pt x="20841" y="18582"/>
                    <a:pt x="20841" y="18489"/>
                    <a:pt x="20827" y="18383"/>
                  </a:cubicBezTo>
                  <a:cubicBezTo>
                    <a:pt x="20722" y="17182"/>
                    <a:pt x="20590" y="15597"/>
                    <a:pt x="20471" y="14091"/>
                  </a:cubicBezTo>
                  <a:cubicBezTo>
                    <a:pt x="20458" y="13854"/>
                    <a:pt x="20431" y="13616"/>
                    <a:pt x="20418" y="13391"/>
                  </a:cubicBezTo>
                  <a:cubicBezTo>
                    <a:pt x="20365" y="12876"/>
                    <a:pt x="20326" y="12388"/>
                    <a:pt x="20299" y="11939"/>
                  </a:cubicBezTo>
                  <a:cubicBezTo>
                    <a:pt x="20273" y="11609"/>
                    <a:pt x="20246" y="11292"/>
                    <a:pt x="20220" y="11001"/>
                  </a:cubicBezTo>
                  <a:cubicBezTo>
                    <a:pt x="20180" y="10565"/>
                    <a:pt x="20141" y="10143"/>
                    <a:pt x="20101" y="9720"/>
                  </a:cubicBezTo>
                  <a:cubicBezTo>
                    <a:pt x="20075" y="9535"/>
                    <a:pt x="20061" y="9337"/>
                    <a:pt x="20035" y="9152"/>
                  </a:cubicBezTo>
                  <a:cubicBezTo>
                    <a:pt x="20035" y="9113"/>
                    <a:pt x="20022" y="9086"/>
                    <a:pt x="20022" y="9020"/>
                  </a:cubicBezTo>
                  <a:cubicBezTo>
                    <a:pt x="20009" y="8967"/>
                    <a:pt x="19995" y="8901"/>
                    <a:pt x="19995" y="8835"/>
                  </a:cubicBezTo>
                  <a:cubicBezTo>
                    <a:pt x="19758" y="6867"/>
                    <a:pt x="19427" y="5137"/>
                    <a:pt x="19150" y="3817"/>
                  </a:cubicBezTo>
                  <a:cubicBezTo>
                    <a:pt x="19137" y="3711"/>
                    <a:pt x="19111" y="3619"/>
                    <a:pt x="19084" y="3526"/>
                  </a:cubicBezTo>
                  <a:cubicBezTo>
                    <a:pt x="18780" y="2113"/>
                    <a:pt x="18543" y="1255"/>
                    <a:pt x="18543" y="1255"/>
                  </a:cubicBezTo>
                  <a:cubicBezTo>
                    <a:pt x="18543" y="1255"/>
                    <a:pt x="18188" y="1267"/>
                    <a:pt x="17569" y="1267"/>
                  </a:cubicBezTo>
                  <a:cubicBezTo>
                    <a:pt x="15529" y="1267"/>
                    <a:pt x="10615" y="1135"/>
                    <a:pt x="60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55;p55">
              <a:extLst>
                <a:ext uri="{FF2B5EF4-FFF2-40B4-BE49-F238E27FC236}">
                  <a16:creationId xmlns:a16="http://schemas.microsoft.com/office/drawing/2014/main" id="{A3D8AF9F-5974-5E72-7BE3-1CAB62E22422}"/>
                </a:ext>
              </a:extLst>
            </p:cNvPr>
            <p:cNvSpPr/>
            <p:nvPr/>
          </p:nvSpPr>
          <p:spPr>
            <a:xfrm>
              <a:off x="4724700" y="2756800"/>
              <a:ext cx="24450" cy="23525"/>
            </a:xfrm>
            <a:custGeom>
              <a:avLst/>
              <a:gdLst/>
              <a:ahLst/>
              <a:cxnLst/>
              <a:rect l="l" t="t" r="r" b="b"/>
              <a:pathLst>
                <a:path w="978" h="941" extrusionOk="0">
                  <a:moveTo>
                    <a:pt x="503" y="0"/>
                  </a:moveTo>
                  <a:cubicBezTo>
                    <a:pt x="318" y="277"/>
                    <a:pt x="172" y="568"/>
                    <a:pt x="1" y="845"/>
                  </a:cubicBezTo>
                  <a:cubicBezTo>
                    <a:pt x="96" y="912"/>
                    <a:pt x="193" y="941"/>
                    <a:pt x="287" y="941"/>
                  </a:cubicBezTo>
                  <a:cubicBezTo>
                    <a:pt x="673" y="941"/>
                    <a:pt x="978" y="444"/>
                    <a:pt x="648" y="92"/>
                  </a:cubicBezTo>
                  <a:cubicBezTo>
                    <a:pt x="595" y="53"/>
                    <a:pt x="555" y="26"/>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56;p55">
              <a:extLst>
                <a:ext uri="{FF2B5EF4-FFF2-40B4-BE49-F238E27FC236}">
                  <a16:creationId xmlns:a16="http://schemas.microsoft.com/office/drawing/2014/main" id="{4694E59B-7F78-ED10-5A2F-E930528BA35E}"/>
                </a:ext>
              </a:extLst>
            </p:cNvPr>
            <p:cNvSpPr/>
            <p:nvPr/>
          </p:nvSpPr>
          <p:spPr>
            <a:xfrm>
              <a:off x="4770925" y="2766025"/>
              <a:ext cx="24800" cy="24800"/>
            </a:xfrm>
            <a:custGeom>
              <a:avLst/>
              <a:gdLst/>
              <a:ahLst/>
              <a:cxnLst/>
              <a:rect l="l" t="t" r="r" b="b"/>
              <a:pathLst>
                <a:path w="992" h="992" extrusionOk="0">
                  <a:moveTo>
                    <a:pt x="503" y="1"/>
                  </a:moveTo>
                  <a:cubicBezTo>
                    <a:pt x="225" y="1"/>
                    <a:pt x="1" y="225"/>
                    <a:pt x="1" y="489"/>
                  </a:cubicBezTo>
                  <a:cubicBezTo>
                    <a:pt x="1" y="767"/>
                    <a:pt x="225" y="991"/>
                    <a:pt x="503" y="991"/>
                  </a:cubicBezTo>
                  <a:cubicBezTo>
                    <a:pt x="767" y="991"/>
                    <a:pt x="991" y="767"/>
                    <a:pt x="991" y="489"/>
                  </a:cubicBezTo>
                  <a:cubicBezTo>
                    <a:pt x="991" y="225"/>
                    <a:pt x="767" y="1"/>
                    <a:pt x="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57;p55">
              <a:extLst>
                <a:ext uri="{FF2B5EF4-FFF2-40B4-BE49-F238E27FC236}">
                  <a16:creationId xmlns:a16="http://schemas.microsoft.com/office/drawing/2014/main" id="{E31E0251-6BEA-1633-1842-5335D4578EB9}"/>
                </a:ext>
              </a:extLst>
            </p:cNvPr>
            <p:cNvSpPr/>
            <p:nvPr/>
          </p:nvSpPr>
          <p:spPr>
            <a:xfrm>
              <a:off x="4824425" y="2773875"/>
              <a:ext cx="25775" cy="24950"/>
            </a:xfrm>
            <a:custGeom>
              <a:avLst/>
              <a:gdLst/>
              <a:ahLst/>
              <a:cxnLst/>
              <a:rect l="l" t="t" r="r" b="b"/>
              <a:pathLst>
                <a:path w="1031" h="998" extrusionOk="0">
                  <a:moveTo>
                    <a:pt x="497" y="1"/>
                  </a:moveTo>
                  <a:cubicBezTo>
                    <a:pt x="242" y="1"/>
                    <a:pt x="0" y="202"/>
                    <a:pt x="0" y="506"/>
                  </a:cubicBezTo>
                  <a:cubicBezTo>
                    <a:pt x="0" y="800"/>
                    <a:pt x="241" y="998"/>
                    <a:pt x="495" y="998"/>
                  </a:cubicBezTo>
                  <a:cubicBezTo>
                    <a:pt x="617" y="998"/>
                    <a:pt x="742" y="952"/>
                    <a:pt x="845" y="849"/>
                  </a:cubicBezTo>
                  <a:cubicBezTo>
                    <a:pt x="1030" y="651"/>
                    <a:pt x="1030" y="347"/>
                    <a:pt x="845" y="149"/>
                  </a:cubicBezTo>
                  <a:cubicBezTo>
                    <a:pt x="743" y="47"/>
                    <a:pt x="618" y="1"/>
                    <a:pt x="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58;p55">
              <a:extLst>
                <a:ext uri="{FF2B5EF4-FFF2-40B4-BE49-F238E27FC236}">
                  <a16:creationId xmlns:a16="http://schemas.microsoft.com/office/drawing/2014/main" id="{61236E12-C872-55E5-C5C7-B75B252E9761}"/>
                </a:ext>
              </a:extLst>
            </p:cNvPr>
            <p:cNvSpPr/>
            <p:nvPr/>
          </p:nvSpPr>
          <p:spPr>
            <a:xfrm>
              <a:off x="4878900" y="2779650"/>
              <a:ext cx="26100" cy="24800"/>
            </a:xfrm>
            <a:custGeom>
              <a:avLst/>
              <a:gdLst/>
              <a:ahLst/>
              <a:cxnLst/>
              <a:rect l="l" t="t" r="r" b="b"/>
              <a:pathLst>
                <a:path w="1044" h="992" extrusionOk="0">
                  <a:moveTo>
                    <a:pt x="503" y="0"/>
                  </a:moveTo>
                  <a:cubicBezTo>
                    <a:pt x="248" y="0"/>
                    <a:pt x="0" y="195"/>
                    <a:pt x="0" y="499"/>
                  </a:cubicBezTo>
                  <a:cubicBezTo>
                    <a:pt x="0" y="793"/>
                    <a:pt x="247" y="991"/>
                    <a:pt x="501" y="991"/>
                  </a:cubicBezTo>
                  <a:cubicBezTo>
                    <a:pt x="623" y="991"/>
                    <a:pt x="747" y="945"/>
                    <a:pt x="845" y="842"/>
                  </a:cubicBezTo>
                  <a:cubicBezTo>
                    <a:pt x="1044" y="658"/>
                    <a:pt x="1044" y="341"/>
                    <a:pt x="845" y="143"/>
                  </a:cubicBezTo>
                  <a:cubicBezTo>
                    <a:pt x="747" y="44"/>
                    <a:pt x="624" y="0"/>
                    <a:pt x="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59;p55">
              <a:extLst>
                <a:ext uri="{FF2B5EF4-FFF2-40B4-BE49-F238E27FC236}">
                  <a16:creationId xmlns:a16="http://schemas.microsoft.com/office/drawing/2014/main" id="{148A048E-9EB0-B366-33D9-D0012057EE9E}"/>
                </a:ext>
              </a:extLst>
            </p:cNvPr>
            <p:cNvSpPr/>
            <p:nvPr/>
          </p:nvSpPr>
          <p:spPr>
            <a:xfrm>
              <a:off x="4933050" y="2787500"/>
              <a:ext cx="8925" cy="19500"/>
            </a:xfrm>
            <a:custGeom>
              <a:avLst/>
              <a:gdLst/>
              <a:ahLst/>
              <a:cxnLst/>
              <a:rect l="l" t="t" r="r" b="b"/>
              <a:pathLst>
                <a:path w="357" h="780" extrusionOk="0">
                  <a:moveTo>
                    <a:pt x="159" y="0"/>
                  </a:moveTo>
                  <a:cubicBezTo>
                    <a:pt x="0" y="198"/>
                    <a:pt x="13" y="489"/>
                    <a:pt x="198" y="661"/>
                  </a:cubicBezTo>
                  <a:cubicBezTo>
                    <a:pt x="238" y="713"/>
                    <a:pt x="304" y="753"/>
                    <a:pt x="357" y="779"/>
                  </a:cubicBezTo>
                  <a:cubicBezTo>
                    <a:pt x="264" y="528"/>
                    <a:pt x="185" y="264"/>
                    <a:pt x="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60;p55">
              <a:extLst>
                <a:ext uri="{FF2B5EF4-FFF2-40B4-BE49-F238E27FC236}">
                  <a16:creationId xmlns:a16="http://schemas.microsoft.com/office/drawing/2014/main" id="{C0D8FE8C-0E7F-1C5E-8AA2-FDC87A21BB72}"/>
                </a:ext>
              </a:extLst>
            </p:cNvPr>
            <p:cNvSpPr/>
            <p:nvPr/>
          </p:nvSpPr>
          <p:spPr>
            <a:xfrm>
              <a:off x="4711500" y="2813175"/>
              <a:ext cx="26775" cy="25600"/>
            </a:xfrm>
            <a:custGeom>
              <a:avLst/>
              <a:gdLst/>
              <a:ahLst/>
              <a:cxnLst/>
              <a:rect l="l" t="t" r="r" b="b"/>
              <a:pathLst>
                <a:path w="1071" h="1024" extrusionOk="0">
                  <a:moveTo>
                    <a:pt x="519" y="1"/>
                  </a:moveTo>
                  <a:cubicBezTo>
                    <a:pt x="256" y="1"/>
                    <a:pt x="0" y="205"/>
                    <a:pt x="0" y="518"/>
                  </a:cubicBezTo>
                  <a:cubicBezTo>
                    <a:pt x="0" y="822"/>
                    <a:pt x="254" y="1023"/>
                    <a:pt x="517" y="1023"/>
                  </a:cubicBezTo>
                  <a:cubicBezTo>
                    <a:pt x="642" y="1023"/>
                    <a:pt x="770" y="977"/>
                    <a:pt x="872" y="875"/>
                  </a:cubicBezTo>
                  <a:cubicBezTo>
                    <a:pt x="1070" y="677"/>
                    <a:pt x="1070" y="347"/>
                    <a:pt x="872" y="149"/>
                  </a:cubicBezTo>
                  <a:cubicBezTo>
                    <a:pt x="770" y="47"/>
                    <a:pt x="644" y="1"/>
                    <a:pt x="5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61;p55">
              <a:extLst>
                <a:ext uri="{FF2B5EF4-FFF2-40B4-BE49-F238E27FC236}">
                  <a16:creationId xmlns:a16="http://schemas.microsoft.com/office/drawing/2014/main" id="{374A25CA-1077-2784-0FA7-44645D3C40F8}"/>
                </a:ext>
              </a:extLst>
            </p:cNvPr>
            <p:cNvSpPr/>
            <p:nvPr/>
          </p:nvSpPr>
          <p:spPr>
            <a:xfrm>
              <a:off x="4764325" y="2823725"/>
              <a:ext cx="26775" cy="25275"/>
            </a:xfrm>
            <a:custGeom>
              <a:avLst/>
              <a:gdLst/>
              <a:ahLst/>
              <a:cxnLst/>
              <a:rect l="l" t="t" r="r" b="b"/>
              <a:pathLst>
                <a:path w="1071" h="1011" extrusionOk="0">
                  <a:moveTo>
                    <a:pt x="517" y="1"/>
                  </a:moveTo>
                  <a:cubicBezTo>
                    <a:pt x="255" y="1"/>
                    <a:pt x="1" y="202"/>
                    <a:pt x="1" y="506"/>
                  </a:cubicBezTo>
                  <a:cubicBezTo>
                    <a:pt x="1" y="810"/>
                    <a:pt x="255" y="1011"/>
                    <a:pt x="517" y="1011"/>
                  </a:cubicBezTo>
                  <a:cubicBezTo>
                    <a:pt x="642" y="1011"/>
                    <a:pt x="770" y="965"/>
                    <a:pt x="872" y="862"/>
                  </a:cubicBezTo>
                  <a:cubicBezTo>
                    <a:pt x="1070" y="664"/>
                    <a:pt x="1070" y="347"/>
                    <a:pt x="872" y="149"/>
                  </a:cubicBezTo>
                  <a:cubicBezTo>
                    <a:pt x="770" y="47"/>
                    <a:pt x="642"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62;p55">
              <a:extLst>
                <a:ext uri="{FF2B5EF4-FFF2-40B4-BE49-F238E27FC236}">
                  <a16:creationId xmlns:a16="http://schemas.microsoft.com/office/drawing/2014/main" id="{71670CDB-5787-E79E-CCB6-5C59CC7D60C4}"/>
                </a:ext>
              </a:extLst>
            </p:cNvPr>
            <p:cNvSpPr/>
            <p:nvPr/>
          </p:nvSpPr>
          <p:spPr>
            <a:xfrm>
              <a:off x="4819475" y="2831650"/>
              <a:ext cx="26425" cy="25600"/>
            </a:xfrm>
            <a:custGeom>
              <a:avLst/>
              <a:gdLst/>
              <a:ahLst/>
              <a:cxnLst/>
              <a:rect l="l" t="t" r="r" b="b"/>
              <a:pathLst>
                <a:path w="1057" h="1024" extrusionOk="0">
                  <a:moveTo>
                    <a:pt x="507" y="1"/>
                  </a:moveTo>
                  <a:cubicBezTo>
                    <a:pt x="248" y="1"/>
                    <a:pt x="0" y="202"/>
                    <a:pt x="0" y="506"/>
                  </a:cubicBezTo>
                  <a:cubicBezTo>
                    <a:pt x="0" y="819"/>
                    <a:pt x="249" y="1023"/>
                    <a:pt x="508" y="1023"/>
                  </a:cubicBezTo>
                  <a:cubicBezTo>
                    <a:pt x="631" y="1023"/>
                    <a:pt x="756" y="977"/>
                    <a:pt x="858" y="876"/>
                  </a:cubicBezTo>
                  <a:cubicBezTo>
                    <a:pt x="1057" y="677"/>
                    <a:pt x="1057" y="347"/>
                    <a:pt x="858" y="149"/>
                  </a:cubicBezTo>
                  <a:cubicBezTo>
                    <a:pt x="756" y="47"/>
                    <a:pt x="630" y="1"/>
                    <a:pt x="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4263;p55">
              <a:extLst>
                <a:ext uri="{FF2B5EF4-FFF2-40B4-BE49-F238E27FC236}">
                  <a16:creationId xmlns:a16="http://schemas.microsoft.com/office/drawing/2014/main" id="{E2EEF0C3-0144-1902-6D7B-60EFF16051BD}"/>
                </a:ext>
              </a:extLst>
            </p:cNvPr>
            <p:cNvSpPr/>
            <p:nvPr/>
          </p:nvSpPr>
          <p:spPr>
            <a:xfrm>
              <a:off x="4875250" y="2837275"/>
              <a:ext cx="26775" cy="25275"/>
            </a:xfrm>
            <a:custGeom>
              <a:avLst/>
              <a:gdLst/>
              <a:ahLst/>
              <a:cxnLst/>
              <a:rect l="l" t="t" r="r" b="b"/>
              <a:pathLst>
                <a:path w="1071" h="1011" extrusionOk="0">
                  <a:moveTo>
                    <a:pt x="517" y="0"/>
                  </a:moveTo>
                  <a:cubicBezTo>
                    <a:pt x="255" y="0"/>
                    <a:pt x="1" y="201"/>
                    <a:pt x="1" y="505"/>
                  </a:cubicBezTo>
                  <a:cubicBezTo>
                    <a:pt x="1" y="809"/>
                    <a:pt x="255" y="1010"/>
                    <a:pt x="517" y="1010"/>
                  </a:cubicBezTo>
                  <a:cubicBezTo>
                    <a:pt x="643" y="1010"/>
                    <a:pt x="770" y="964"/>
                    <a:pt x="873" y="862"/>
                  </a:cubicBezTo>
                  <a:cubicBezTo>
                    <a:pt x="1071" y="664"/>
                    <a:pt x="1071" y="347"/>
                    <a:pt x="873" y="149"/>
                  </a:cubicBezTo>
                  <a:cubicBezTo>
                    <a:pt x="770" y="46"/>
                    <a:pt x="643"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4264;p55">
              <a:extLst>
                <a:ext uri="{FF2B5EF4-FFF2-40B4-BE49-F238E27FC236}">
                  <a16:creationId xmlns:a16="http://schemas.microsoft.com/office/drawing/2014/main" id="{74B13E30-5630-8C8E-58C5-36BC5A01C6ED}"/>
                </a:ext>
              </a:extLst>
            </p:cNvPr>
            <p:cNvSpPr/>
            <p:nvPr/>
          </p:nvSpPr>
          <p:spPr>
            <a:xfrm>
              <a:off x="4932050" y="2840250"/>
              <a:ext cx="26425" cy="25275"/>
            </a:xfrm>
            <a:custGeom>
              <a:avLst/>
              <a:gdLst/>
              <a:ahLst/>
              <a:cxnLst/>
              <a:rect l="l" t="t" r="r" b="b"/>
              <a:pathLst>
                <a:path w="1057" h="1011" extrusionOk="0">
                  <a:moveTo>
                    <a:pt x="507" y="0"/>
                  </a:moveTo>
                  <a:cubicBezTo>
                    <a:pt x="248" y="0"/>
                    <a:pt x="0" y="201"/>
                    <a:pt x="0" y="505"/>
                  </a:cubicBezTo>
                  <a:cubicBezTo>
                    <a:pt x="0" y="809"/>
                    <a:pt x="248" y="1010"/>
                    <a:pt x="507" y="1010"/>
                  </a:cubicBezTo>
                  <a:cubicBezTo>
                    <a:pt x="630" y="1010"/>
                    <a:pt x="756" y="964"/>
                    <a:pt x="859" y="862"/>
                  </a:cubicBezTo>
                  <a:cubicBezTo>
                    <a:pt x="1057" y="664"/>
                    <a:pt x="1057" y="347"/>
                    <a:pt x="859" y="149"/>
                  </a:cubicBezTo>
                  <a:cubicBezTo>
                    <a:pt x="756" y="46"/>
                    <a:pt x="630" y="0"/>
                    <a:pt x="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4265;p55">
              <a:extLst>
                <a:ext uri="{FF2B5EF4-FFF2-40B4-BE49-F238E27FC236}">
                  <a16:creationId xmlns:a16="http://schemas.microsoft.com/office/drawing/2014/main" id="{5DB475DE-C1B5-2F44-8E7D-0180B04851FA}"/>
                </a:ext>
              </a:extLst>
            </p:cNvPr>
            <p:cNvSpPr/>
            <p:nvPr/>
          </p:nvSpPr>
          <p:spPr>
            <a:xfrm>
              <a:off x="4658350" y="2858150"/>
              <a:ext cx="20825" cy="26100"/>
            </a:xfrm>
            <a:custGeom>
              <a:avLst/>
              <a:gdLst/>
              <a:ahLst/>
              <a:cxnLst/>
              <a:rect l="l" t="t" r="r" b="b"/>
              <a:pathLst>
                <a:path w="833" h="1044" extrusionOk="0">
                  <a:moveTo>
                    <a:pt x="264" y="0"/>
                  </a:moveTo>
                  <a:cubicBezTo>
                    <a:pt x="172" y="331"/>
                    <a:pt x="93" y="648"/>
                    <a:pt x="0" y="964"/>
                  </a:cubicBezTo>
                  <a:cubicBezTo>
                    <a:pt x="85" y="1018"/>
                    <a:pt x="179" y="1043"/>
                    <a:pt x="271" y="1043"/>
                  </a:cubicBezTo>
                  <a:cubicBezTo>
                    <a:pt x="407" y="1043"/>
                    <a:pt x="540" y="988"/>
                    <a:pt x="634" y="885"/>
                  </a:cubicBezTo>
                  <a:cubicBezTo>
                    <a:pt x="832" y="674"/>
                    <a:pt x="832" y="357"/>
                    <a:pt x="634" y="146"/>
                  </a:cubicBezTo>
                  <a:cubicBezTo>
                    <a:pt x="528" y="53"/>
                    <a:pt x="396" y="0"/>
                    <a:pt x="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4266;p55">
              <a:extLst>
                <a:ext uri="{FF2B5EF4-FFF2-40B4-BE49-F238E27FC236}">
                  <a16:creationId xmlns:a16="http://schemas.microsoft.com/office/drawing/2014/main" id="{2DB0DA07-0F6E-0136-F000-B1B615EF9AF8}"/>
                </a:ext>
              </a:extLst>
            </p:cNvPr>
            <p:cNvSpPr/>
            <p:nvPr/>
          </p:nvSpPr>
          <p:spPr>
            <a:xfrm>
              <a:off x="4703900" y="2870800"/>
              <a:ext cx="27100" cy="26225"/>
            </a:xfrm>
            <a:custGeom>
              <a:avLst/>
              <a:gdLst/>
              <a:ahLst/>
              <a:cxnLst/>
              <a:rect l="l" t="t" r="r" b="b"/>
              <a:pathLst>
                <a:path w="1084" h="1049" extrusionOk="0">
                  <a:moveTo>
                    <a:pt x="523" y="1"/>
                  </a:moveTo>
                  <a:cubicBezTo>
                    <a:pt x="256" y="1"/>
                    <a:pt x="1" y="211"/>
                    <a:pt x="1" y="525"/>
                  </a:cubicBezTo>
                  <a:cubicBezTo>
                    <a:pt x="1" y="838"/>
                    <a:pt x="256" y="1048"/>
                    <a:pt x="523" y="1048"/>
                  </a:cubicBezTo>
                  <a:cubicBezTo>
                    <a:pt x="650" y="1048"/>
                    <a:pt x="779" y="1001"/>
                    <a:pt x="886" y="894"/>
                  </a:cubicBezTo>
                  <a:cubicBezTo>
                    <a:pt x="1084" y="696"/>
                    <a:pt x="1084" y="366"/>
                    <a:pt x="886" y="155"/>
                  </a:cubicBezTo>
                  <a:cubicBezTo>
                    <a:pt x="779" y="48"/>
                    <a:pt x="650"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4267;p55">
              <a:extLst>
                <a:ext uri="{FF2B5EF4-FFF2-40B4-BE49-F238E27FC236}">
                  <a16:creationId xmlns:a16="http://schemas.microsoft.com/office/drawing/2014/main" id="{78C9C0B2-4293-573E-D11A-043A8E8C6EFB}"/>
                </a:ext>
              </a:extLst>
            </p:cNvPr>
            <p:cNvSpPr/>
            <p:nvPr/>
          </p:nvSpPr>
          <p:spPr>
            <a:xfrm>
              <a:off x="4758050" y="2881375"/>
              <a:ext cx="27425" cy="26050"/>
            </a:xfrm>
            <a:custGeom>
              <a:avLst/>
              <a:gdLst/>
              <a:ahLst/>
              <a:cxnLst/>
              <a:rect l="l" t="t" r="r" b="b"/>
              <a:pathLst>
                <a:path w="1097" h="1042" extrusionOk="0">
                  <a:moveTo>
                    <a:pt x="523" y="1"/>
                  </a:moveTo>
                  <a:cubicBezTo>
                    <a:pt x="256" y="1"/>
                    <a:pt x="1" y="211"/>
                    <a:pt x="1" y="524"/>
                  </a:cubicBezTo>
                  <a:cubicBezTo>
                    <a:pt x="1" y="838"/>
                    <a:pt x="256" y="1042"/>
                    <a:pt x="523" y="1042"/>
                  </a:cubicBezTo>
                  <a:cubicBezTo>
                    <a:pt x="650" y="1042"/>
                    <a:pt x="779" y="996"/>
                    <a:pt x="885" y="894"/>
                  </a:cubicBezTo>
                  <a:cubicBezTo>
                    <a:pt x="1097" y="683"/>
                    <a:pt x="1097" y="352"/>
                    <a:pt x="885" y="154"/>
                  </a:cubicBezTo>
                  <a:cubicBezTo>
                    <a:pt x="779" y="48"/>
                    <a:pt x="649"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4268;p55">
              <a:extLst>
                <a:ext uri="{FF2B5EF4-FFF2-40B4-BE49-F238E27FC236}">
                  <a16:creationId xmlns:a16="http://schemas.microsoft.com/office/drawing/2014/main" id="{D42B9137-0F7A-ADC8-BDB3-6BA97EE4A447}"/>
                </a:ext>
              </a:extLst>
            </p:cNvPr>
            <p:cNvSpPr/>
            <p:nvPr/>
          </p:nvSpPr>
          <p:spPr>
            <a:xfrm>
              <a:off x="4814175" y="2889300"/>
              <a:ext cx="27425" cy="26050"/>
            </a:xfrm>
            <a:custGeom>
              <a:avLst/>
              <a:gdLst/>
              <a:ahLst/>
              <a:cxnLst/>
              <a:rect l="l" t="t" r="r" b="b"/>
              <a:pathLst>
                <a:path w="1097" h="1042" extrusionOk="0">
                  <a:moveTo>
                    <a:pt x="523" y="1"/>
                  </a:moveTo>
                  <a:cubicBezTo>
                    <a:pt x="256" y="1"/>
                    <a:pt x="1" y="211"/>
                    <a:pt x="1" y="524"/>
                  </a:cubicBezTo>
                  <a:cubicBezTo>
                    <a:pt x="1" y="838"/>
                    <a:pt x="256" y="1042"/>
                    <a:pt x="523" y="1042"/>
                  </a:cubicBezTo>
                  <a:cubicBezTo>
                    <a:pt x="650" y="1042"/>
                    <a:pt x="779" y="996"/>
                    <a:pt x="886" y="894"/>
                  </a:cubicBezTo>
                  <a:cubicBezTo>
                    <a:pt x="1097" y="683"/>
                    <a:pt x="1097" y="352"/>
                    <a:pt x="886" y="154"/>
                  </a:cubicBezTo>
                  <a:cubicBezTo>
                    <a:pt x="779" y="48"/>
                    <a:pt x="650"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4269;p55">
              <a:extLst>
                <a:ext uri="{FF2B5EF4-FFF2-40B4-BE49-F238E27FC236}">
                  <a16:creationId xmlns:a16="http://schemas.microsoft.com/office/drawing/2014/main" id="{ABC650D9-32FB-A14A-1140-B35D34AF6FF6}"/>
                </a:ext>
              </a:extLst>
            </p:cNvPr>
            <p:cNvSpPr/>
            <p:nvPr/>
          </p:nvSpPr>
          <p:spPr>
            <a:xfrm>
              <a:off x="4871625" y="2894725"/>
              <a:ext cx="27100" cy="26050"/>
            </a:xfrm>
            <a:custGeom>
              <a:avLst/>
              <a:gdLst/>
              <a:ahLst/>
              <a:cxnLst/>
              <a:rect l="l" t="t" r="r" b="b"/>
              <a:pathLst>
                <a:path w="1084" h="1042" extrusionOk="0">
                  <a:moveTo>
                    <a:pt x="523" y="1"/>
                  </a:moveTo>
                  <a:cubicBezTo>
                    <a:pt x="256" y="1"/>
                    <a:pt x="1" y="205"/>
                    <a:pt x="1" y="518"/>
                  </a:cubicBezTo>
                  <a:cubicBezTo>
                    <a:pt x="1" y="832"/>
                    <a:pt x="256" y="1042"/>
                    <a:pt x="523" y="1042"/>
                  </a:cubicBezTo>
                  <a:cubicBezTo>
                    <a:pt x="650" y="1042"/>
                    <a:pt x="779" y="995"/>
                    <a:pt x="885" y="888"/>
                  </a:cubicBezTo>
                  <a:cubicBezTo>
                    <a:pt x="1084" y="690"/>
                    <a:pt x="1084" y="360"/>
                    <a:pt x="885" y="149"/>
                  </a:cubicBezTo>
                  <a:cubicBezTo>
                    <a:pt x="779" y="47"/>
                    <a:pt x="650" y="1"/>
                    <a:pt x="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4270;p55">
              <a:extLst>
                <a:ext uri="{FF2B5EF4-FFF2-40B4-BE49-F238E27FC236}">
                  <a16:creationId xmlns:a16="http://schemas.microsoft.com/office/drawing/2014/main" id="{C629EBB0-5871-C2FB-FCC9-34F303E19D49}"/>
                </a:ext>
              </a:extLst>
            </p:cNvPr>
            <p:cNvSpPr/>
            <p:nvPr/>
          </p:nvSpPr>
          <p:spPr>
            <a:xfrm>
              <a:off x="4929750" y="2897475"/>
              <a:ext cx="27075" cy="25950"/>
            </a:xfrm>
            <a:custGeom>
              <a:avLst/>
              <a:gdLst/>
              <a:ahLst/>
              <a:cxnLst/>
              <a:rect l="l" t="t" r="r" b="b"/>
              <a:pathLst>
                <a:path w="1083" h="1038" extrusionOk="0">
                  <a:moveTo>
                    <a:pt x="514" y="0"/>
                  </a:moveTo>
                  <a:cubicBezTo>
                    <a:pt x="250" y="0"/>
                    <a:pt x="0" y="204"/>
                    <a:pt x="0" y="514"/>
                  </a:cubicBezTo>
                  <a:cubicBezTo>
                    <a:pt x="0" y="827"/>
                    <a:pt x="255" y="1038"/>
                    <a:pt x="522" y="1038"/>
                  </a:cubicBezTo>
                  <a:cubicBezTo>
                    <a:pt x="649" y="1038"/>
                    <a:pt x="779" y="990"/>
                    <a:pt x="885" y="884"/>
                  </a:cubicBezTo>
                  <a:cubicBezTo>
                    <a:pt x="1083" y="686"/>
                    <a:pt x="1083" y="356"/>
                    <a:pt x="885" y="157"/>
                  </a:cubicBezTo>
                  <a:cubicBezTo>
                    <a:pt x="776" y="49"/>
                    <a:pt x="644"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4271;p55">
              <a:extLst>
                <a:ext uri="{FF2B5EF4-FFF2-40B4-BE49-F238E27FC236}">
                  <a16:creationId xmlns:a16="http://schemas.microsoft.com/office/drawing/2014/main" id="{C09417A0-07E9-DD76-D90C-4CE870743F3C}"/>
                </a:ext>
              </a:extLst>
            </p:cNvPr>
            <p:cNvSpPr/>
            <p:nvPr/>
          </p:nvSpPr>
          <p:spPr>
            <a:xfrm>
              <a:off x="4987525" y="2897225"/>
              <a:ext cx="27425" cy="26200"/>
            </a:xfrm>
            <a:custGeom>
              <a:avLst/>
              <a:gdLst/>
              <a:ahLst/>
              <a:cxnLst/>
              <a:rect l="l" t="t" r="r" b="b"/>
              <a:pathLst>
                <a:path w="1097" h="1048" extrusionOk="0">
                  <a:moveTo>
                    <a:pt x="532" y="0"/>
                  </a:moveTo>
                  <a:cubicBezTo>
                    <a:pt x="261" y="0"/>
                    <a:pt x="0" y="211"/>
                    <a:pt x="0" y="524"/>
                  </a:cubicBezTo>
                  <a:cubicBezTo>
                    <a:pt x="0" y="837"/>
                    <a:pt x="261" y="1048"/>
                    <a:pt x="532" y="1048"/>
                  </a:cubicBezTo>
                  <a:cubicBezTo>
                    <a:pt x="661" y="1048"/>
                    <a:pt x="792" y="1000"/>
                    <a:pt x="898" y="894"/>
                  </a:cubicBezTo>
                  <a:cubicBezTo>
                    <a:pt x="1096" y="683"/>
                    <a:pt x="1096" y="352"/>
                    <a:pt x="898" y="154"/>
                  </a:cubicBezTo>
                  <a:cubicBezTo>
                    <a:pt x="792" y="48"/>
                    <a:pt x="661" y="0"/>
                    <a:pt x="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4272;p55">
              <a:extLst>
                <a:ext uri="{FF2B5EF4-FFF2-40B4-BE49-F238E27FC236}">
                  <a16:creationId xmlns:a16="http://schemas.microsoft.com/office/drawing/2014/main" id="{2E8B2693-E40D-ADA1-0607-C3E371A1C842}"/>
                </a:ext>
              </a:extLst>
            </p:cNvPr>
            <p:cNvSpPr/>
            <p:nvPr/>
          </p:nvSpPr>
          <p:spPr>
            <a:xfrm>
              <a:off x="5040725" y="2899425"/>
              <a:ext cx="20100" cy="20900"/>
            </a:xfrm>
            <a:custGeom>
              <a:avLst/>
              <a:gdLst/>
              <a:ahLst/>
              <a:cxnLst/>
              <a:rect l="l" t="t" r="r" b="b"/>
              <a:pathLst>
                <a:path w="804" h="836" extrusionOk="0">
                  <a:moveTo>
                    <a:pt x="276" y="0"/>
                  </a:moveTo>
                  <a:lnTo>
                    <a:pt x="276" y="0"/>
                  </a:lnTo>
                  <a:cubicBezTo>
                    <a:pt x="0" y="347"/>
                    <a:pt x="268" y="835"/>
                    <a:pt x="674" y="835"/>
                  </a:cubicBezTo>
                  <a:cubicBezTo>
                    <a:pt x="716" y="835"/>
                    <a:pt x="759" y="830"/>
                    <a:pt x="804" y="819"/>
                  </a:cubicBezTo>
                  <a:cubicBezTo>
                    <a:pt x="791" y="634"/>
                    <a:pt x="764" y="449"/>
                    <a:pt x="738" y="251"/>
                  </a:cubicBezTo>
                  <a:cubicBezTo>
                    <a:pt x="738" y="198"/>
                    <a:pt x="725" y="159"/>
                    <a:pt x="725" y="119"/>
                  </a:cubicBezTo>
                  <a:cubicBezTo>
                    <a:pt x="579" y="93"/>
                    <a:pt x="421" y="40"/>
                    <a:pt x="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4273;p55">
              <a:extLst>
                <a:ext uri="{FF2B5EF4-FFF2-40B4-BE49-F238E27FC236}">
                  <a16:creationId xmlns:a16="http://schemas.microsoft.com/office/drawing/2014/main" id="{3ACB5001-86DB-C36D-440D-6C85FE439779}"/>
                </a:ext>
              </a:extLst>
            </p:cNvPr>
            <p:cNvSpPr/>
            <p:nvPr/>
          </p:nvSpPr>
          <p:spPr>
            <a:xfrm>
              <a:off x="4643475" y="2915725"/>
              <a:ext cx="31275" cy="26675"/>
            </a:xfrm>
            <a:custGeom>
              <a:avLst/>
              <a:gdLst/>
              <a:ahLst/>
              <a:cxnLst/>
              <a:rect l="l" t="t" r="r" b="b"/>
              <a:pathLst>
                <a:path w="1251" h="1067" extrusionOk="0">
                  <a:moveTo>
                    <a:pt x="506" y="0"/>
                  </a:moveTo>
                  <a:cubicBezTo>
                    <a:pt x="396" y="0"/>
                    <a:pt x="281" y="38"/>
                    <a:pt x="173" y="127"/>
                  </a:cubicBezTo>
                  <a:lnTo>
                    <a:pt x="1" y="695"/>
                  </a:lnTo>
                  <a:cubicBezTo>
                    <a:pt x="27" y="788"/>
                    <a:pt x="80" y="854"/>
                    <a:pt x="133" y="920"/>
                  </a:cubicBezTo>
                  <a:cubicBezTo>
                    <a:pt x="237" y="1017"/>
                    <a:pt x="373" y="1067"/>
                    <a:pt x="508" y="1067"/>
                  </a:cubicBezTo>
                  <a:cubicBezTo>
                    <a:pt x="647" y="1067"/>
                    <a:pt x="785" y="1014"/>
                    <a:pt x="886" y="907"/>
                  </a:cubicBezTo>
                  <a:cubicBezTo>
                    <a:pt x="1250" y="531"/>
                    <a:pt x="916" y="0"/>
                    <a:pt x="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4274;p55">
              <a:extLst>
                <a:ext uri="{FF2B5EF4-FFF2-40B4-BE49-F238E27FC236}">
                  <a16:creationId xmlns:a16="http://schemas.microsoft.com/office/drawing/2014/main" id="{18DB891B-113F-A8E8-5708-C882386B7A75}"/>
                </a:ext>
              </a:extLst>
            </p:cNvPr>
            <p:cNvSpPr/>
            <p:nvPr/>
          </p:nvSpPr>
          <p:spPr>
            <a:xfrm>
              <a:off x="4695750" y="2928675"/>
              <a:ext cx="28000" cy="26675"/>
            </a:xfrm>
            <a:custGeom>
              <a:avLst/>
              <a:gdLst/>
              <a:ahLst/>
              <a:cxnLst/>
              <a:rect l="l" t="t" r="r" b="b"/>
              <a:pathLst>
                <a:path w="1120" h="1067" extrusionOk="0">
                  <a:moveTo>
                    <a:pt x="541" y="0"/>
                  </a:moveTo>
                  <a:cubicBezTo>
                    <a:pt x="264" y="0"/>
                    <a:pt x="1" y="218"/>
                    <a:pt x="10" y="534"/>
                  </a:cubicBezTo>
                  <a:cubicBezTo>
                    <a:pt x="10" y="854"/>
                    <a:pt x="273" y="1066"/>
                    <a:pt x="546" y="1066"/>
                  </a:cubicBezTo>
                  <a:cubicBezTo>
                    <a:pt x="678" y="1066"/>
                    <a:pt x="813" y="1016"/>
                    <a:pt x="921" y="904"/>
                  </a:cubicBezTo>
                  <a:cubicBezTo>
                    <a:pt x="1119" y="692"/>
                    <a:pt x="1119" y="349"/>
                    <a:pt x="908" y="151"/>
                  </a:cubicBezTo>
                  <a:cubicBezTo>
                    <a:pt x="799" y="47"/>
                    <a:pt x="669"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4275;p55">
              <a:extLst>
                <a:ext uri="{FF2B5EF4-FFF2-40B4-BE49-F238E27FC236}">
                  <a16:creationId xmlns:a16="http://schemas.microsoft.com/office/drawing/2014/main" id="{45A6A6FE-F52A-25F9-1E11-48355D1DE018}"/>
                </a:ext>
              </a:extLst>
            </p:cNvPr>
            <p:cNvSpPr/>
            <p:nvPr/>
          </p:nvSpPr>
          <p:spPr>
            <a:xfrm>
              <a:off x="4751450" y="2939175"/>
              <a:ext cx="28100" cy="26575"/>
            </a:xfrm>
            <a:custGeom>
              <a:avLst/>
              <a:gdLst/>
              <a:ahLst/>
              <a:cxnLst/>
              <a:rect l="l" t="t" r="r" b="b"/>
              <a:pathLst>
                <a:path w="1124" h="1063" extrusionOk="0">
                  <a:moveTo>
                    <a:pt x="534" y="0"/>
                  </a:moveTo>
                  <a:cubicBezTo>
                    <a:pt x="263" y="0"/>
                    <a:pt x="0" y="213"/>
                    <a:pt x="0" y="536"/>
                  </a:cubicBezTo>
                  <a:cubicBezTo>
                    <a:pt x="0" y="856"/>
                    <a:pt x="264" y="1063"/>
                    <a:pt x="537" y="1063"/>
                  </a:cubicBezTo>
                  <a:cubicBezTo>
                    <a:pt x="669" y="1063"/>
                    <a:pt x="804" y="1014"/>
                    <a:pt x="912" y="906"/>
                  </a:cubicBezTo>
                  <a:cubicBezTo>
                    <a:pt x="1123" y="695"/>
                    <a:pt x="1110" y="352"/>
                    <a:pt x="899" y="153"/>
                  </a:cubicBezTo>
                  <a:cubicBezTo>
                    <a:pt x="793" y="48"/>
                    <a:pt x="662"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4276;p55">
              <a:extLst>
                <a:ext uri="{FF2B5EF4-FFF2-40B4-BE49-F238E27FC236}">
                  <a16:creationId xmlns:a16="http://schemas.microsoft.com/office/drawing/2014/main" id="{66148E62-C33C-B53C-709D-942105DA3F27}"/>
                </a:ext>
              </a:extLst>
            </p:cNvPr>
            <p:cNvSpPr/>
            <p:nvPr/>
          </p:nvSpPr>
          <p:spPr>
            <a:xfrm>
              <a:off x="4808900" y="2947100"/>
              <a:ext cx="28075" cy="26575"/>
            </a:xfrm>
            <a:custGeom>
              <a:avLst/>
              <a:gdLst/>
              <a:ahLst/>
              <a:cxnLst/>
              <a:rect l="l" t="t" r="r" b="b"/>
              <a:pathLst>
                <a:path w="1123" h="1063" extrusionOk="0">
                  <a:moveTo>
                    <a:pt x="538" y="0"/>
                  </a:moveTo>
                  <a:cubicBezTo>
                    <a:pt x="263" y="0"/>
                    <a:pt x="0" y="213"/>
                    <a:pt x="0" y="536"/>
                  </a:cubicBezTo>
                  <a:cubicBezTo>
                    <a:pt x="9" y="856"/>
                    <a:pt x="270" y="1063"/>
                    <a:pt x="539" y="1063"/>
                  </a:cubicBezTo>
                  <a:cubicBezTo>
                    <a:pt x="670" y="1063"/>
                    <a:pt x="804" y="1014"/>
                    <a:pt x="912" y="906"/>
                  </a:cubicBezTo>
                  <a:cubicBezTo>
                    <a:pt x="1123" y="695"/>
                    <a:pt x="1110" y="352"/>
                    <a:pt x="912" y="153"/>
                  </a:cubicBezTo>
                  <a:cubicBezTo>
                    <a:pt x="802" y="48"/>
                    <a:pt x="668" y="0"/>
                    <a:pt x="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4277;p55">
              <a:extLst>
                <a:ext uri="{FF2B5EF4-FFF2-40B4-BE49-F238E27FC236}">
                  <a16:creationId xmlns:a16="http://schemas.microsoft.com/office/drawing/2014/main" id="{DC6BB6A2-628F-3608-6C0B-A3A3B97A7C0B}"/>
                </a:ext>
              </a:extLst>
            </p:cNvPr>
            <p:cNvSpPr/>
            <p:nvPr/>
          </p:nvSpPr>
          <p:spPr>
            <a:xfrm>
              <a:off x="4867675" y="2952225"/>
              <a:ext cx="28075" cy="26650"/>
            </a:xfrm>
            <a:custGeom>
              <a:avLst/>
              <a:gdLst/>
              <a:ahLst/>
              <a:cxnLst/>
              <a:rect l="l" t="t" r="r" b="b"/>
              <a:pathLst>
                <a:path w="1123" h="1066" extrusionOk="0">
                  <a:moveTo>
                    <a:pt x="538" y="1"/>
                  </a:moveTo>
                  <a:cubicBezTo>
                    <a:pt x="262" y="1"/>
                    <a:pt x="0" y="220"/>
                    <a:pt x="0" y="543"/>
                  </a:cubicBezTo>
                  <a:cubicBezTo>
                    <a:pt x="9" y="860"/>
                    <a:pt x="264" y="1065"/>
                    <a:pt x="531" y="1065"/>
                  </a:cubicBezTo>
                  <a:cubicBezTo>
                    <a:pt x="665" y="1065"/>
                    <a:pt x="801" y="1014"/>
                    <a:pt x="911" y="899"/>
                  </a:cubicBezTo>
                  <a:cubicBezTo>
                    <a:pt x="1123" y="688"/>
                    <a:pt x="1110" y="358"/>
                    <a:pt x="911" y="160"/>
                  </a:cubicBezTo>
                  <a:cubicBezTo>
                    <a:pt x="801" y="50"/>
                    <a:pt x="668" y="1"/>
                    <a:pt x="5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4278;p55">
              <a:extLst>
                <a:ext uri="{FF2B5EF4-FFF2-40B4-BE49-F238E27FC236}">
                  <a16:creationId xmlns:a16="http://schemas.microsoft.com/office/drawing/2014/main" id="{6D47513B-7975-1AE7-F974-6028A436F41A}"/>
                </a:ext>
              </a:extLst>
            </p:cNvPr>
            <p:cNvSpPr/>
            <p:nvPr/>
          </p:nvSpPr>
          <p:spPr>
            <a:xfrm>
              <a:off x="4927100" y="2954775"/>
              <a:ext cx="28075" cy="26650"/>
            </a:xfrm>
            <a:custGeom>
              <a:avLst/>
              <a:gdLst/>
              <a:ahLst/>
              <a:cxnLst/>
              <a:rect l="l" t="t" r="r" b="b"/>
              <a:pathLst>
                <a:path w="1123" h="1066" extrusionOk="0">
                  <a:moveTo>
                    <a:pt x="541" y="0"/>
                  </a:moveTo>
                  <a:cubicBezTo>
                    <a:pt x="267" y="0"/>
                    <a:pt x="0" y="220"/>
                    <a:pt x="0" y="546"/>
                  </a:cubicBezTo>
                  <a:cubicBezTo>
                    <a:pt x="9" y="857"/>
                    <a:pt x="268" y="1066"/>
                    <a:pt x="537" y="1066"/>
                  </a:cubicBezTo>
                  <a:cubicBezTo>
                    <a:pt x="669" y="1066"/>
                    <a:pt x="803" y="1016"/>
                    <a:pt x="912" y="903"/>
                  </a:cubicBezTo>
                  <a:cubicBezTo>
                    <a:pt x="1123" y="692"/>
                    <a:pt x="1110" y="361"/>
                    <a:pt x="898" y="150"/>
                  </a:cubicBezTo>
                  <a:cubicBezTo>
                    <a:pt x="795" y="46"/>
                    <a:pt x="667" y="0"/>
                    <a:pt x="5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4279;p55">
              <a:extLst>
                <a:ext uri="{FF2B5EF4-FFF2-40B4-BE49-F238E27FC236}">
                  <a16:creationId xmlns:a16="http://schemas.microsoft.com/office/drawing/2014/main" id="{70CE70EC-2E9F-C6D3-078F-DB4F45F24593}"/>
                </a:ext>
              </a:extLst>
            </p:cNvPr>
            <p:cNvSpPr/>
            <p:nvPr/>
          </p:nvSpPr>
          <p:spPr>
            <a:xfrm>
              <a:off x="4986525" y="2954350"/>
              <a:ext cx="28100" cy="26600"/>
            </a:xfrm>
            <a:custGeom>
              <a:avLst/>
              <a:gdLst/>
              <a:ahLst/>
              <a:cxnLst/>
              <a:rect l="l" t="t" r="r" b="b"/>
              <a:pathLst>
                <a:path w="1124" h="1064" extrusionOk="0">
                  <a:moveTo>
                    <a:pt x="534" y="1"/>
                  </a:moveTo>
                  <a:cubicBezTo>
                    <a:pt x="263" y="1"/>
                    <a:pt x="1" y="214"/>
                    <a:pt x="1" y="537"/>
                  </a:cubicBezTo>
                  <a:cubicBezTo>
                    <a:pt x="1" y="857"/>
                    <a:pt x="264" y="1063"/>
                    <a:pt x="537" y="1063"/>
                  </a:cubicBezTo>
                  <a:cubicBezTo>
                    <a:pt x="669" y="1063"/>
                    <a:pt x="804" y="1015"/>
                    <a:pt x="912" y="907"/>
                  </a:cubicBezTo>
                  <a:cubicBezTo>
                    <a:pt x="1123" y="695"/>
                    <a:pt x="1110" y="352"/>
                    <a:pt x="899" y="154"/>
                  </a:cubicBezTo>
                  <a:cubicBezTo>
                    <a:pt x="793" y="48"/>
                    <a:pt x="662" y="1"/>
                    <a:pt x="5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4280;p55">
              <a:extLst>
                <a:ext uri="{FF2B5EF4-FFF2-40B4-BE49-F238E27FC236}">
                  <a16:creationId xmlns:a16="http://schemas.microsoft.com/office/drawing/2014/main" id="{989C33F4-938E-3C90-9382-F31D4FA333BF}"/>
                </a:ext>
              </a:extLst>
            </p:cNvPr>
            <p:cNvSpPr/>
            <p:nvPr/>
          </p:nvSpPr>
          <p:spPr>
            <a:xfrm>
              <a:off x="5044775" y="2951125"/>
              <a:ext cx="21025" cy="26475"/>
            </a:xfrm>
            <a:custGeom>
              <a:avLst/>
              <a:gdLst/>
              <a:ahLst/>
              <a:cxnLst/>
              <a:rect l="l" t="t" r="r" b="b"/>
              <a:pathLst>
                <a:path w="841" h="1059" extrusionOk="0">
                  <a:moveTo>
                    <a:pt x="557" y="0"/>
                  </a:moveTo>
                  <a:cubicBezTo>
                    <a:pt x="261" y="0"/>
                    <a:pt x="0" y="244"/>
                    <a:pt x="21" y="574"/>
                  </a:cubicBezTo>
                  <a:cubicBezTo>
                    <a:pt x="50" y="862"/>
                    <a:pt x="295" y="1059"/>
                    <a:pt x="554" y="1059"/>
                  </a:cubicBezTo>
                  <a:cubicBezTo>
                    <a:pt x="651" y="1059"/>
                    <a:pt x="750" y="1031"/>
                    <a:pt x="840" y="970"/>
                  </a:cubicBezTo>
                  <a:cubicBezTo>
                    <a:pt x="814" y="640"/>
                    <a:pt x="787" y="323"/>
                    <a:pt x="774" y="45"/>
                  </a:cubicBezTo>
                  <a:cubicBezTo>
                    <a:pt x="702" y="14"/>
                    <a:pt x="628" y="0"/>
                    <a:pt x="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4281;p55">
              <a:extLst>
                <a:ext uri="{FF2B5EF4-FFF2-40B4-BE49-F238E27FC236}">
                  <a16:creationId xmlns:a16="http://schemas.microsoft.com/office/drawing/2014/main" id="{88575CED-6ACA-0757-FF7D-0DFB22D4834F}"/>
                </a:ext>
              </a:extLst>
            </p:cNvPr>
            <p:cNvSpPr/>
            <p:nvPr/>
          </p:nvSpPr>
          <p:spPr>
            <a:xfrm>
              <a:off x="4633675" y="2973375"/>
              <a:ext cx="28650" cy="27200"/>
            </a:xfrm>
            <a:custGeom>
              <a:avLst/>
              <a:gdLst/>
              <a:ahLst/>
              <a:cxnLst/>
              <a:rect l="l" t="t" r="r" b="b"/>
              <a:pathLst>
                <a:path w="1146" h="1088" extrusionOk="0">
                  <a:moveTo>
                    <a:pt x="546" y="0"/>
                  </a:moveTo>
                  <a:cubicBezTo>
                    <a:pt x="267" y="0"/>
                    <a:pt x="1" y="223"/>
                    <a:pt x="10" y="555"/>
                  </a:cubicBezTo>
                  <a:cubicBezTo>
                    <a:pt x="10" y="875"/>
                    <a:pt x="279" y="1087"/>
                    <a:pt x="556" y="1087"/>
                  </a:cubicBezTo>
                  <a:cubicBezTo>
                    <a:pt x="690" y="1087"/>
                    <a:pt x="826" y="1037"/>
                    <a:pt x="934" y="925"/>
                  </a:cubicBezTo>
                  <a:cubicBezTo>
                    <a:pt x="1146" y="700"/>
                    <a:pt x="1146" y="357"/>
                    <a:pt x="921" y="159"/>
                  </a:cubicBezTo>
                  <a:cubicBezTo>
                    <a:pt x="811" y="49"/>
                    <a:pt x="677" y="0"/>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4282;p55">
              <a:extLst>
                <a:ext uri="{FF2B5EF4-FFF2-40B4-BE49-F238E27FC236}">
                  <a16:creationId xmlns:a16="http://schemas.microsoft.com/office/drawing/2014/main" id="{8D6B938C-ABBA-1293-6839-B631D2720358}"/>
                </a:ext>
              </a:extLst>
            </p:cNvPr>
            <p:cNvSpPr/>
            <p:nvPr/>
          </p:nvSpPr>
          <p:spPr>
            <a:xfrm>
              <a:off x="4687825" y="2986250"/>
              <a:ext cx="28975" cy="27275"/>
            </a:xfrm>
            <a:custGeom>
              <a:avLst/>
              <a:gdLst/>
              <a:ahLst/>
              <a:cxnLst/>
              <a:rect l="l" t="t" r="r" b="b"/>
              <a:pathLst>
                <a:path w="1159" h="1091" extrusionOk="0">
                  <a:moveTo>
                    <a:pt x="550" y="0"/>
                  </a:moveTo>
                  <a:cubicBezTo>
                    <a:pt x="267" y="0"/>
                    <a:pt x="1" y="223"/>
                    <a:pt x="10" y="555"/>
                  </a:cubicBezTo>
                  <a:cubicBezTo>
                    <a:pt x="10" y="882"/>
                    <a:pt x="275" y="1090"/>
                    <a:pt x="554" y="1090"/>
                  </a:cubicBezTo>
                  <a:cubicBezTo>
                    <a:pt x="692" y="1090"/>
                    <a:pt x="834" y="1039"/>
                    <a:pt x="947" y="925"/>
                  </a:cubicBezTo>
                  <a:cubicBezTo>
                    <a:pt x="1159" y="714"/>
                    <a:pt x="1146" y="370"/>
                    <a:pt x="934" y="159"/>
                  </a:cubicBezTo>
                  <a:cubicBezTo>
                    <a:pt x="820" y="49"/>
                    <a:pt x="683" y="0"/>
                    <a:pt x="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4283;p55">
              <a:extLst>
                <a:ext uri="{FF2B5EF4-FFF2-40B4-BE49-F238E27FC236}">
                  <a16:creationId xmlns:a16="http://schemas.microsoft.com/office/drawing/2014/main" id="{BB160AD1-E11B-7EB6-FA05-64613E417669}"/>
                </a:ext>
              </a:extLst>
            </p:cNvPr>
            <p:cNvSpPr/>
            <p:nvPr/>
          </p:nvSpPr>
          <p:spPr>
            <a:xfrm>
              <a:off x="4744850" y="2996700"/>
              <a:ext cx="28750" cy="27325"/>
            </a:xfrm>
            <a:custGeom>
              <a:avLst/>
              <a:gdLst/>
              <a:ahLst/>
              <a:cxnLst/>
              <a:rect l="l" t="t" r="r" b="b"/>
              <a:pathLst>
                <a:path w="1150" h="1093" extrusionOk="0">
                  <a:moveTo>
                    <a:pt x="558" y="1"/>
                  </a:moveTo>
                  <a:cubicBezTo>
                    <a:pt x="275" y="1"/>
                    <a:pt x="0" y="224"/>
                    <a:pt x="0" y="560"/>
                  </a:cubicBezTo>
                  <a:cubicBezTo>
                    <a:pt x="9" y="880"/>
                    <a:pt x="281" y="1092"/>
                    <a:pt x="559" y="1092"/>
                  </a:cubicBezTo>
                  <a:cubicBezTo>
                    <a:pt x="694" y="1092"/>
                    <a:pt x="830" y="1042"/>
                    <a:pt x="938" y="930"/>
                  </a:cubicBezTo>
                  <a:cubicBezTo>
                    <a:pt x="1149" y="705"/>
                    <a:pt x="1149" y="362"/>
                    <a:pt x="925" y="150"/>
                  </a:cubicBezTo>
                  <a:cubicBezTo>
                    <a:pt x="817" y="47"/>
                    <a:pt x="687"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4284;p55">
              <a:extLst>
                <a:ext uri="{FF2B5EF4-FFF2-40B4-BE49-F238E27FC236}">
                  <a16:creationId xmlns:a16="http://schemas.microsoft.com/office/drawing/2014/main" id="{1B4F607B-4B6E-2824-F2BC-940369980240}"/>
                </a:ext>
              </a:extLst>
            </p:cNvPr>
            <p:cNvSpPr/>
            <p:nvPr/>
          </p:nvSpPr>
          <p:spPr>
            <a:xfrm>
              <a:off x="4803725" y="3004625"/>
              <a:ext cx="28975" cy="27225"/>
            </a:xfrm>
            <a:custGeom>
              <a:avLst/>
              <a:gdLst/>
              <a:ahLst/>
              <a:cxnLst/>
              <a:rect l="l" t="t" r="r" b="b"/>
              <a:pathLst>
                <a:path w="1159" h="1089" extrusionOk="0">
                  <a:moveTo>
                    <a:pt x="558" y="1"/>
                  </a:moveTo>
                  <a:cubicBezTo>
                    <a:pt x="272" y="1"/>
                    <a:pt x="0" y="224"/>
                    <a:pt x="9" y="560"/>
                  </a:cubicBezTo>
                  <a:cubicBezTo>
                    <a:pt x="18" y="877"/>
                    <a:pt x="285" y="1088"/>
                    <a:pt x="560" y="1088"/>
                  </a:cubicBezTo>
                  <a:cubicBezTo>
                    <a:pt x="698" y="1088"/>
                    <a:pt x="837" y="1035"/>
                    <a:pt x="947" y="916"/>
                  </a:cubicBezTo>
                  <a:cubicBezTo>
                    <a:pt x="1158" y="705"/>
                    <a:pt x="1145" y="362"/>
                    <a:pt x="934" y="150"/>
                  </a:cubicBezTo>
                  <a:cubicBezTo>
                    <a:pt x="822" y="47"/>
                    <a:pt x="689" y="1"/>
                    <a:pt x="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4285;p55">
              <a:extLst>
                <a:ext uri="{FF2B5EF4-FFF2-40B4-BE49-F238E27FC236}">
                  <a16:creationId xmlns:a16="http://schemas.microsoft.com/office/drawing/2014/main" id="{568BAFEE-E1D2-63C4-F8E3-D3770A94AEB8}"/>
                </a:ext>
              </a:extLst>
            </p:cNvPr>
            <p:cNvSpPr/>
            <p:nvPr/>
          </p:nvSpPr>
          <p:spPr>
            <a:xfrm>
              <a:off x="4863800" y="3009675"/>
              <a:ext cx="28650" cy="27275"/>
            </a:xfrm>
            <a:custGeom>
              <a:avLst/>
              <a:gdLst/>
              <a:ahLst/>
              <a:cxnLst/>
              <a:rect l="l" t="t" r="r" b="b"/>
              <a:pathLst>
                <a:path w="1146" h="1091" extrusionOk="0">
                  <a:moveTo>
                    <a:pt x="551" y="1"/>
                  </a:moveTo>
                  <a:cubicBezTo>
                    <a:pt x="267" y="1"/>
                    <a:pt x="1" y="223"/>
                    <a:pt x="10" y="556"/>
                  </a:cubicBezTo>
                  <a:cubicBezTo>
                    <a:pt x="10" y="882"/>
                    <a:pt x="275" y="1091"/>
                    <a:pt x="554" y="1091"/>
                  </a:cubicBezTo>
                  <a:cubicBezTo>
                    <a:pt x="692" y="1091"/>
                    <a:pt x="834" y="1040"/>
                    <a:pt x="948" y="926"/>
                  </a:cubicBezTo>
                  <a:cubicBezTo>
                    <a:pt x="1146" y="714"/>
                    <a:pt x="1146" y="358"/>
                    <a:pt x="934" y="160"/>
                  </a:cubicBezTo>
                  <a:cubicBezTo>
                    <a:pt x="820" y="50"/>
                    <a:pt x="684"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4286;p55">
              <a:extLst>
                <a:ext uri="{FF2B5EF4-FFF2-40B4-BE49-F238E27FC236}">
                  <a16:creationId xmlns:a16="http://schemas.microsoft.com/office/drawing/2014/main" id="{54DF6BFF-DA78-57CA-6431-9A797E3C19BB}"/>
                </a:ext>
              </a:extLst>
            </p:cNvPr>
            <p:cNvSpPr/>
            <p:nvPr/>
          </p:nvSpPr>
          <p:spPr>
            <a:xfrm>
              <a:off x="4924550" y="3012000"/>
              <a:ext cx="28650" cy="27275"/>
            </a:xfrm>
            <a:custGeom>
              <a:avLst/>
              <a:gdLst/>
              <a:ahLst/>
              <a:cxnLst/>
              <a:rect l="l" t="t" r="r" b="b"/>
              <a:pathLst>
                <a:path w="1146" h="1091" extrusionOk="0">
                  <a:moveTo>
                    <a:pt x="551" y="0"/>
                  </a:moveTo>
                  <a:cubicBezTo>
                    <a:pt x="267" y="0"/>
                    <a:pt x="1" y="223"/>
                    <a:pt x="10" y="555"/>
                  </a:cubicBezTo>
                  <a:cubicBezTo>
                    <a:pt x="10" y="882"/>
                    <a:pt x="275" y="1090"/>
                    <a:pt x="554" y="1090"/>
                  </a:cubicBezTo>
                  <a:cubicBezTo>
                    <a:pt x="692" y="1090"/>
                    <a:pt x="834" y="1039"/>
                    <a:pt x="948" y="925"/>
                  </a:cubicBezTo>
                  <a:cubicBezTo>
                    <a:pt x="1146" y="714"/>
                    <a:pt x="1146" y="357"/>
                    <a:pt x="934" y="159"/>
                  </a:cubicBezTo>
                  <a:cubicBezTo>
                    <a:pt x="820" y="49"/>
                    <a:pt x="684"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4287;p55">
              <a:extLst>
                <a:ext uri="{FF2B5EF4-FFF2-40B4-BE49-F238E27FC236}">
                  <a16:creationId xmlns:a16="http://schemas.microsoft.com/office/drawing/2014/main" id="{DAE63F3A-BCBF-F095-AC85-1A29AF5C09C2}"/>
                </a:ext>
              </a:extLst>
            </p:cNvPr>
            <p:cNvSpPr/>
            <p:nvPr/>
          </p:nvSpPr>
          <p:spPr>
            <a:xfrm>
              <a:off x="4985525" y="3011325"/>
              <a:ext cx="28750" cy="27300"/>
            </a:xfrm>
            <a:custGeom>
              <a:avLst/>
              <a:gdLst/>
              <a:ahLst/>
              <a:cxnLst/>
              <a:rect l="l" t="t" r="r" b="b"/>
              <a:pathLst>
                <a:path w="1150" h="1092" extrusionOk="0">
                  <a:moveTo>
                    <a:pt x="550" y="1"/>
                  </a:moveTo>
                  <a:cubicBezTo>
                    <a:pt x="270" y="1"/>
                    <a:pt x="1" y="223"/>
                    <a:pt x="1" y="556"/>
                  </a:cubicBezTo>
                  <a:cubicBezTo>
                    <a:pt x="10" y="882"/>
                    <a:pt x="278" y="1091"/>
                    <a:pt x="554" y="1091"/>
                  </a:cubicBezTo>
                  <a:cubicBezTo>
                    <a:pt x="690" y="1091"/>
                    <a:pt x="829" y="1040"/>
                    <a:pt x="939" y="926"/>
                  </a:cubicBezTo>
                  <a:cubicBezTo>
                    <a:pt x="1150" y="714"/>
                    <a:pt x="1137" y="371"/>
                    <a:pt x="925" y="160"/>
                  </a:cubicBezTo>
                  <a:cubicBezTo>
                    <a:pt x="816" y="50"/>
                    <a:pt x="682"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4288;p55">
              <a:extLst>
                <a:ext uri="{FF2B5EF4-FFF2-40B4-BE49-F238E27FC236}">
                  <a16:creationId xmlns:a16="http://schemas.microsoft.com/office/drawing/2014/main" id="{6190B270-D735-EDD7-E522-7137294B96E2}"/>
                </a:ext>
              </a:extLst>
            </p:cNvPr>
            <p:cNvSpPr/>
            <p:nvPr/>
          </p:nvSpPr>
          <p:spPr>
            <a:xfrm>
              <a:off x="5045400" y="3007700"/>
              <a:ext cx="25000" cy="27275"/>
            </a:xfrm>
            <a:custGeom>
              <a:avLst/>
              <a:gdLst/>
              <a:ahLst/>
              <a:cxnLst/>
              <a:rect l="l" t="t" r="r" b="b"/>
              <a:pathLst>
                <a:path w="1000" h="1091" extrusionOk="0">
                  <a:moveTo>
                    <a:pt x="550" y="1"/>
                  </a:moveTo>
                  <a:cubicBezTo>
                    <a:pt x="267" y="1"/>
                    <a:pt x="1" y="223"/>
                    <a:pt x="10" y="556"/>
                  </a:cubicBezTo>
                  <a:cubicBezTo>
                    <a:pt x="18" y="882"/>
                    <a:pt x="281" y="1091"/>
                    <a:pt x="556" y="1091"/>
                  </a:cubicBezTo>
                  <a:cubicBezTo>
                    <a:pt x="693" y="1091"/>
                    <a:pt x="833" y="1039"/>
                    <a:pt x="947" y="925"/>
                  </a:cubicBezTo>
                  <a:cubicBezTo>
                    <a:pt x="960" y="899"/>
                    <a:pt x="987" y="886"/>
                    <a:pt x="1000" y="859"/>
                  </a:cubicBezTo>
                  <a:cubicBezTo>
                    <a:pt x="974" y="622"/>
                    <a:pt x="960" y="384"/>
                    <a:pt x="934" y="159"/>
                  </a:cubicBezTo>
                  <a:cubicBezTo>
                    <a:pt x="820" y="50"/>
                    <a:pt x="683"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4289;p55">
              <a:extLst>
                <a:ext uri="{FF2B5EF4-FFF2-40B4-BE49-F238E27FC236}">
                  <a16:creationId xmlns:a16="http://schemas.microsoft.com/office/drawing/2014/main" id="{E2DDF33A-276B-CBAE-CECB-ED1D770EC888}"/>
                </a:ext>
              </a:extLst>
            </p:cNvPr>
            <p:cNvSpPr/>
            <p:nvPr/>
          </p:nvSpPr>
          <p:spPr>
            <a:xfrm>
              <a:off x="4624450" y="3030900"/>
              <a:ext cx="29625" cy="27750"/>
            </a:xfrm>
            <a:custGeom>
              <a:avLst/>
              <a:gdLst/>
              <a:ahLst/>
              <a:cxnLst/>
              <a:rect l="l" t="t" r="r" b="b"/>
              <a:pathLst>
                <a:path w="1185" h="1110" extrusionOk="0">
                  <a:moveTo>
                    <a:pt x="567" y="0"/>
                  </a:moveTo>
                  <a:cubicBezTo>
                    <a:pt x="277" y="0"/>
                    <a:pt x="0" y="230"/>
                    <a:pt x="9" y="565"/>
                  </a:cubicBezTo>
                  <a:cubicBezTo>
                    <a:pt x="18" y="898"/>
                    <a:pt x="288" y="1109"/>
                    <a:pt x="570" y="1109"/>
                  </a:cubicBezTo>
                  <a:cubicBezTo>
                    <a:pt x="712" y="1109"/>
                    <a:pt x="858" y="1055"/>
                    <a:pt x="973" y="935"/>
                  </a:cubicBezTo>
                  <a:cubicBezTo>
                    <a:pt x="1185" y="724"/>
                    <a:pt x="1171" y="367"/>
                    <a:pt x="947" y="156"/>
                  </a:cubicBezTo>
                  <a:cubicBezTo>
                    <a:pt x="835" y="48"/>
                    <a:pt x="700"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4290;p55">
              <a:extLst>
                <a:ext uri="{FF2B5EF4-FFF2-40B4-BE49-F238E27FC236}">
                  <a16:creationId xmlns:a16="http://schemas.microsoft.com/office/drawing/2014/main" id="{124865CE-45F8-A5FA-6111-A0E881304878}"/>
                </a:ext>
              </a:extLst>
            </p:cNvPr>
            <p:cNvSpPr/>
            <p:nvPr/>
          </p:nvSpPr>
          <p:spPr>
            <a:xfrm>
              <a:off x="4679900" y="3043875"/>
              <a:ext cx="29650" cy="27900"/>
            </a:xfrm>
            <a:custGeom>
              <a:avLst/>
              <a:gdLst/>
              <a:ahLst/>
              <a:cxnLst/>
              <a:rect l="l" t="t" r="r" b="b"/>
              <a:pathLst>
                <a:path w="1186" h="1116" extrusionOk="0">
                  <a:moveTo>
                    <a:pt x="566" y="1"/>
                  </a:moveTo>
                  <a:cubicBezTo>
                    <a:pt x="274" y="1"/>
                    <a:pt x="1" y="233"/>
                    <a:pt x="10" y="575"/>
                  </a:cubicBezTo>
                  <a:cubicBezTo>
                    <a:pt x="19" y="901"/>
                    <a:pt x="293" y="1116"/>
                    <a:pt x="576" y="1116"/>
                  </a:cubicBezTo>
                  <a:cubicBezTo>
                    <a:pt x="717" y="1116"/>
                    <a:pt x="860" y="1063"/>
                    <a:pt x="974" y="944"/>
                  </a:cubicBezTo>
                  <a:cubicBezTo>
                    <a:pt x="1185" y="720"/>
                    <a:pt x="1172" y="376"/>
                    <a:pt x="961" y="165"/>
                  </a:cubicBezTo>
                  <a:cubicBezTo>
                    <a:pt x="843" y="52"/>
                    <a:pt x="702" y="1"/>
                    <a:pt x="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4291;p55">
              <a:extLst>
                <a:ext uri="{FF2B5EF4-FFF2-40B4-BE49-F238E27FC236}">
                  <a16:creationId xmlns:a16="http://schemas.microsoft.com/office/drawing/2014/main" id="{59460E7B-48C7-DEAB-BD18-0E2C23C01797}"/>
                </a:ext>
              </a:extLst>
            </p:cNvPr>
            <p:cNvSpPr/>
            <p:nvPr/>
          </p:nvSpPr>
          <p:spPr>
            <a:xfrm>
              <a:off x="4738350" y="3054325"/>
              <a:ext cx="29300" cy="28000"/>
            </a:xfrm>
            <a:custGeom>
              <a:avLst/>
              <a:gdLst/>
              <a:ahLst/>
              <a:cxnLst/>
              <a:rect l="l" t="t" r="r" b="b"/>
              <a:pathLst>
                <a:path w="1172" h="1120" extrusionOk="0">
                  <a:moveTo>
                    <a:pt x="568" y="1"/>
                  </a:moveTo>
                  <a:cubicBezTo>
                    <a:pt x="277" y="1"/>
                    <a:pt x="0" y="231"/>
                    <a:pt x="9" y="566"/>
                  </a:cubicBezTo>
                  <a:cubicBezTo>
                    <a:pt x="9" y="902"/>
                    <a:pt x="282" y="1120"/>
                    <a:pt x="565" y="1120"/>
                  </a:cubicBezTo>
                  <a:cubicBezTo>
                    <a:pt x="705" y="1120"/>
                    <a:pt x="847" y="1067"/>
                    <a:pt x="960" y="949"/>
                  </a:cubicBezTo>
                  <a:cubicBezTo>
                    <a:pt x="1172" y="724"/>
                    <a:pt x="1172" y="368"/>
                    <a:pt x="947" y="157"/>
                  </a:cubicBezTo>
                  <a:cubicBezTo>
                    <a:pt x="835" y="49"/>
                    <a:pt x="700" y="1"/>
                    <a:pt x="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4292;p55">
              <a:extLst>
                <a:ext uri="{FF2B5EF4-FFF2-40B4-BE49-F238E27FC236}">
                  <a16:creationId xmlns:a16="http://schemas.microsoft.com/office/drawing/2014/main" id="{7AEC4E73-7810-CEE2-8715-CA5017873E31}"/>
                </a:ext>
              </a:extLst>
            </p:cNvPr>
            <p:cNvSpPr/>
            <p:nvPr/>
          </p:nvSpPr>
          <p:spPr>
            <a:xfrm>
              <a:off x="4798425" y="3062200"/>
              <a:ext cx="29325" cy="27725"/>
            </a:xfrm>
            <a:custGeom>
              <a:avLst/>
              <a:gdLst/>
              <a:ahLst/>
              <a:cxnLst/>
              <a:rect l="l" t="t" r="r" b="b"/>
              <a:pathLst>
                <a:path w="1173" h="1109" extrusionOk="0">
                  <a:moveTo>
                    <a:pt x="562" y="0"/>
                  </a:moveTo>
                  <a:cubicBezTo>
                    <a:pt x="274" y="0"/>
                    <a:pt x="1" y="226"/>
                    <a:pt x="10" y="568"/>
                  </a:cubicBezTo>
                  <a:cubicBezTo>
                    <a:pt x="19" y="894"/>
                    <a:pt x="293" y="1109"/>
                    <a:pt x="572" y="1109"/>
                  </a:cubicBezTo>
                  <a:cubicBezTo>
                    <a:pt x="711" y="1109"/>
                    <a:pt x="851" y="1056"/>
                    <a:pt x="961" y="938"/>
                  </a:cubicBezTo>
                  <a:cubicBezTo>
                    <a:pt x="1172" y="713"/>
                    <a:pt x="1172" y="370"/>
                    <a:pt x="948" y="159"/>
                  </a:cubicBezTo>
                  <a:cubicBezTo>
                    <a:pt x="834" y="49"/>
                    <a:pt x="697"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4293;p55">
              <a:extLst>
                <a:ext uri="{FF2B5EF4-FFF2-40B4-BE49-F238E27FC236}">
                  <a16:creationId xmlns:a16="http://schemas.microsoft.com/office/drawing/2014/main" id="{F090B19C-1D14-E650-8F3E-FF80D3F85A94}"/>
                </a:ext>
              </a:extLst>
            </p:cNvPr>
            <p:cNvSpPr/>
            <p:nvPr/>
          </p:nvSpPr>
          <p:spPr>
            <a:xfrm>
              <a:off x="4859850" y="3067150"/>
              <a:ext cx="29625" cy="27800"/>
            </a:xfrm>
            <a:custGeom>
              <a:avLst/>
              <a:gdLst/>
              <a:ahLst/>
              <a:cxnLst/>
              <a:rect l="l" t="t" r="r" b="b"/>
              <a:pathLst>
                <a:path w="1185" h="1112" extrusionOk="0">
                  <a:moveTo>
                    <a:pt x="566" y="0"/>
                  </a:moveTo>
                  <a:cubicBezTo>
                    <a:pt x="274" y="0"/>
                    <a:pt x="0" y="226"/>
                    <a:pt x="9" y="568"/>
                  </a:cubicBezTo>
                  <a:cubicBezTo>
                    <a:pt x="18" y="901"/>
                    <a:pt x="289" y="1112"/>
                    <a:pt x="570" y="1112"/>
                  </a:cubicBezTo>
                  <a:cubicBezTo>
                    <a:pt x="713" y="1112"/>
                    <a:pt x="858" y="1058"/>
                    <a:pt x="973" y="938"/>
                  </a:cubicBezTo>
                  <a:cubicBezTo>
                    <a:pt x="1185" y="713"/>
                    <a:pt x="1172" y="370"/>
                    <a:pt x="960" y="159"/>
                  </a:cubicBezTo>
                  <a:cubicBezTo>
                    <a:pt x="843" y="49"/>
                    <a:pt x="702" y="0"/>
                    <a:pt x="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4294;p55">
              <a:extLst>
                <a:ext uri="{FF2B5EF4-FFF2-40B4-BE49-F238E27FC236}">
                  <a16:creationId xmlns:a16="http://schemas.microsoft.com/office/drawing/2014/main" id="{F05FD319-18FF-0422-F2A8-9C26D383D086}"/>
                </a:ext>
              </a:extLst>
            </p:cNvPr>
            <p:cNvSpPr/>
            <p:nvPr/>
          </p:nvSpPr>
          <p:spPr>
            <a:xfrm>
              <a:off x="4922250" y="3069200"/>
              <a:ext cx="29300" cy="27975"/>
            </a:xfrm>
            <a:custGeom>
              <a:avLst/>
              <a:gdLst/>
              <a:ahLst/>
              <a:cxnLst/>
              <a:rect l="l" t="t" r="r" b="b"/>
              <a:pathLst>
                <a:path w="1172" h="1119" extrusionOk="0">
                  <a:moveTo>
                    <a:pt x="568" y="0"/>
                  </a:moveTo>
                  <a:cubicBezTo>
                    <a:pt x="278" y="0"/>
                    <a:pt x="0" y="230"/>
                    <a:pt x="9" y="565"/>
                  </a:cubicBezTo>
                  <a:cubicBezTo>
                    <a:pt x="9" y="901"/>
                    <a:pt x="282" y="1119"/>
                    <a:pt x="565" y="1119"/>
                  </a:cubicBezTo>
                  <a:cubicBezTo>
                    <a:pt x="705" y="1119"/>
                    <a:pt x="847" y="1066"/>
                    <a:pt x="960" y="948"/>
                  </a:cubicBezTo>
                  <a:cubicBezTo>
                    <a:pt x="1172" y="724"/>
                    <a:pt x="1172" y="367"/>
                    <a:pt x="947" y="156"/>
                  </a:cubicBezTo>
                  <a:cubicBezTo>
                    <a:pt x="835" y="48"/>
                    <a:pt x="700" y="0"/>
                    <a:pt x="5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4295;p55">
              <a:extLst>
                <a:ext uri="{FF2B5EF4-FFF2-40B4-BE49-F238E27FC236}">
                  <a16:creationId xmlns:a16="http://schemas.microsoft.com/office/drawing/2014/main" id="{0F2B2A01-B391-A466-EF71-3E7B5ECFF370}"/>
                </a:ext>
              </a:extLst>
            </p:cNvPr>
            <p:cNvSpPr/>
            <p:nvPr/>
          </p:nvSpPr>
          <p:spPr>
            <a:xfrm>
              <a:off x="4984325" y="3068225"/>
              <a:ext cx="29300" cy="27975"/>
            </a:xfrm>
            <a:custGeom>
              <a:avLst/>
              <a:gdLst/>
              <a:ahLst/>
              <a:cxnLst/>
              <a:rect l="l" t="t" r="r" b="b"/>
              <a:pathLst>
                <a:path w="1172" h="1119" extrusionOk="0">
                  <a:moveTo>
                    <a:pt x="569" y="0"/>
                  </a:moveTo>
                  <a:cubicBezTo>
                    <a:pt x="278" y="0"/>
                    <a:pt x="0" y="233"/>
                    <a:pt x="9" y="578"/>
                  </a:cubicBezTo>
                  <a:cubicBezTo>
                    <a:pt x="18" y="904"/>
                    <a:pt x="286" y="1119"/>
                    <a:pt x="566" y="1119"/>
                  </a:cubicBezTo>
                  <a:cubicBezTo>
                    <a:pt x="705" y="1119"/>
                    <a:pt x="846" y="1066"/>
                    <a:pt x="960" y="948"/>
                  </a:cubicBezTo>
                  <a:cubicBezTo>
                    <a:pt x="1171" y="723"/>
                    <a:pt x="1171" y="367"/>
                    <a:pt x="947" y="155"/>
                  </a:cubicBezTo>
                  <a:cubicBezTo>
                    <a:pt x="836" y="48"/>
                    <a:pt x="701"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4296;p55">
              <a:extLst>
                <a:ext uri="{FF2B5EF4-FFF2-40B4-BE49-F238E27FC236}">
                  <a16:creationId xmlns:a16="http://schemas.microsoft.com/office/drawing/2014/main" id="{6FAEF517-24AF-F44C-CA54-635BA5B51673}"/>
                </a:ext>
              </a:extLst>
            </p:cNvPr>
            <p:cNvSpPr/>
            <p:nvPr/>
          </p:nvSpPr>
          <p:spPr>
            <a:xfrm>
              <a:off x="5045725" y="3064250"/>
              <a:ext cx="29650" cy="28000"/>
            </a:xfrm>
            <a:custGeom>
              <a:avLst/>
              <a:gdLst/>
              <a:ahLst/>
              <a:cxnLst/>
              <a:rect l="l" t="t" r="r" b="b"/>
              <a:pathLst>
                <a:path w="1186" h="1120" extrusionOk="0">
                  <a:moveTo>
                    <a:pt x="569" y="1"/>
                  </a:moveTo>
                  <a:cubicBezTo>
                    <a:pt x="279" y="1"/>
                    <a:pt x="1" y="233"/>
                    <a:pt x="10" y="578"/>
                  </a:cubicBezTo>
                  <a:cubicBezTo>
                    <a:pt x="19" y="905"/>
                    <a:pt x="293" y="1119"/>
                    <a:pt x="576" y="1119"/>
                  </a:cubicBezTo>
                  <a:cubicBezTo>
                    <a:pt x="717" y="1119"/>
                    <a:pt x="860" y="1066"/>
                    <a:pt x="974" y="948"/>
                  </a:cubicBezTo>
                  <a:cubicBezTo>
                    <a:pt x="1185" y="724"/>
                    <a:pt x="1172" y="367"/>
                    <a:pt x="947" y="156"/>
                  </a:cubicBezTo>
                  <a:cubicBezTo>
                    <a:pt x="836" y="49"/>
                    <a:pt x="701" y="1"/>
                    <a:pt x="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4297;p55">
              <a:extLst>
                <a:ext uri="{FF2B5EF4-FFF2-40B4-BE49-F238E27FC236}">
                  <a16:creationId xmlns:a16="http://schemas.microsoft.com/office/drawing/2014/main" id="{87BBFBEE-B7F1-B894-0136-0A98F2422E1A}"/>
                </a:ext>
              </a:extLst>
            </p:cNvPr>
            <p:cNvSpPr/>
            <p:nvPr/>
          </p:nvSpPr>
          <p:spPr>
            <a:xfrm>
              <a:off x="4615200" y="3088425"/>
              <a:ext cx="30300" cy="28475"/>
            </a:xfrm>
            <a:custGeom>
              <a:avLst/>
              <a:gdLst/>
              <a:ahLst/>
              <a:cxnLst/>
              <a:rect l="l" t="t" r="r" b="b"/>
              <a:pathLst>
                <a:path w="1212" h="1139" extrusionOk="0">
                  <a:moveTo>
                    <a:pt x="591" y="1"/>
                  </a:moveTo>
                  <a:cubicBezTo>
                    <a:pt x="289" y="1"/>
                    <a:pt x="0" y="241"/>
                    <a:pt x="9" y="589"/>
                  </a:cubicBezTo>
                  <a:cubicBezTo>
                    <a:pt x="18" y="922"/>
                    <a:pt x="294" y="1138"/>
                    <a:pt x="584" y="1138"/>
                  </a:cubicBezTo>
                  <a:cubicBezTo>
                    <a:pt x="730" y="1138"/>
                    <a:pt x="880" y="1083"/>
                    <a:pt x="1000" y="958"/>
                  </a:cubicBezTo>
                  <a:cubicBezTo>
                    <a:pt x="1211" y="734"/>
                    <a:pt x="1198" y="377"/>
                    <a:pt x="973" y="153"/>
                  </a:cubicBezTo>
                  <a:cubicBezTo>
                    <a:pt x="860" y="48"/>
                    <a:pt x="724" y="1"/>
                    <a:pt x="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4298;p55">
              <a:extLst>
                <a:ext uri="{FF2B5EF4-FFF2-40B4-BE49-F238E27FC236}">
                  <a16:creationId xmlns:a16="http://schemas.microsoft.com/office/drawing/2014/main" id="{D40B63AE-0789-A05E-63B4-26E380F05912}"/>
                </a:ext>
              </a:extLst>
            </p:cNvPr>
            <p:cNvSpPr/>
            <p:nvPr/>
          </p:nvSpPr>
          <p:spPr>
            <a:xfrm>
              <a:off x="4672325" y="3101550"/>
              <a:ext cx="29950" cy="28550"/>
            </a:xfrm>
            <a:custGeom>
              <a:avLst/>
              <a:gdLst/>
              <a:ahLst/>
              <a:cxnLst/>
              <a:rect l="l" t="t" r="r" b="b"/>
              <a:pathLst>
                <a:path w="1198" h="1142" extrusionOk="0">
                  <a:moveTo>
                    <a:pt x="573" y="1"/>
                  </a:moveTo>
                  <a:cubicBezTo>
                    <a:pt x="278" y="1"/>
                    <a:pt x="0" y="234"/>
                    <a:pt x="9" y="579"/>
                  </a:cubicBezTo>
                  <a:cubicBezTo>
                    <a:pt x="18" y="921"/>
                    <a:pt x="290" y="1141"/>
                    <a:pt x="576" y="1141"/>
                  </a:cubicBezTo>
                  <a:cubicBezTo>
                    <a:pt x="719" y="1141"/>
                    <a:pt x="867" y="1085"/>
                    <a:pt x="986" y="962"/>
                  </a:cubicBezTo>
                  <a:cubicBezTo>
                    <a:pt x="1198" y="737"/>
                    <a:pt x="1184" y="367"/>
                    <a:pt x="960" y="156"/>
                  </a:cubicBezTo>
                  <a:cubicBezTo>
                    <a:pt x="844" y="49"/>
                    <a:pt x="707"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4299;p55">
              <a:extLst>
                <a:ext uri="{FF2B5EF4-FFF2-40B4-BE49-F238E27FC236}">
                  <a16:creationId xmlns:a16="http://schemas.microsoft.com/office/drawing/2014/main" id="{C1CAF211-1D0C-97F1-2B38-0AA067FF8B83}"/>
                </a:ext>
              </a:extLst>
            </p:cNvPr>
            <p:cNvSpPr/>
            <p:nvPr/>
          </p:nvSpPr>
          <p:spPr>
            <a:xfrm>
              <a:off x="4731750" y="3111975"/>
              <a:ext cx="29950" cy="28450"/>
            </a:xfrm>
            <a:custGeom>
              <a:avLst/>
              <a:gdLst/>
              <a:ahLst/>
              <a:cxnLst/>
              <a:rect l="l" t="t" r="r" b="b"/>
              <a:pathLst>
                <a:path w="1198" h="1138" extrusionOk="0">
                  <a:moveTo>
                    <a:pt x="578" y="1"/>
                  </a:moveTo>
                  <a:cubicBezTo>
                    <a:pt x="284" y="1"/>
                    <a:pt x="0" y="239"/>
                    <a:pt x="9" y="584"/>
                  </a:cubicBezTo>
                  <a:cubicBezTo>
                    <a:pt x="18" y="920"/>
                    <a:pt x="299" y="1138"/>
                    <a:pt x="587" y="1138"/>
                  </a:cubicBezTo>
                  <a:cubicBezTo>
                    <a:pt x="729" y="1138"/>
                    <a:pt x="873" y="1085"/>
                    <a:pt x="987" y="967"/>
                  </a:cubicBezTo>
                  <a:cubicBezTo>
                    <a:pt x="1198" y="730"/>
                    <a:pt x="1198" y="373"/>
                    <a:pt x="960" y="162"/>
                  </a:cubicBezTo>
                  <a:cubicBezTo>
                    <a:pt x="849" y="50"/>
                    <a:pt x="712" y="1"/>
                    <a:pt x="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4300;p55">
              <a:extLst>
                <a:ext uri="{FF2B5EF4-FFF2-40B4-BE49-F238E27FC236}">
                  <a16:creationId xmlns:a16="http://schemas.microsoft.com/office/drawing/2014/main" id="{303FD959-7268-DEA5-0572-26558432F714}"/>
                </a:ext>
              </a:extLst>
            </p:cNvPr>
            <p:cNvSpPr/>
            <p:nvPr/>
          </p:nvSpPr>
          <p:spPr>
            <a:xfrm>
              <a:off x="4793150" y="3119725"/>
              <a:ext cx="30300" cy="28550"/>
            </a:xfrm>
            <a:custGeom>
              <a:avLst/>
              <a:gdLst/>
              <a:ahLst/>
              <a:cxnLst/>
              <a:rect l="l" t="t" r="r" b="b"/>
              <a:pathLst>
                <a:path w="1212" h="1142" extrusionOk="0">
                  <a:moveTo>
                    <a:pt x="586" y="1"/>
                  </a:moveTo>
                  <a:cubicBezTo>
                    <a:pt x="286" y="1"/>
                    <a:pt x="1" y="236"/>
                    <a:pt x="10" y="591"/>
                  </a:cubicBezTo>
                  <a:cubicBezTo>
                    <a:pt x="18" y="924"/>
                    <a:pt x="295" y="1141"/>
                    <a:pt x="584" y="1141"/>
                  </a:cubicBezTo>
                  <a:cubicBezTo>
                    <a:pt x="730" y="1141"/>
                    <a:pt x="880" y="1085"/>
                    <a:pt x="1000" y="961"/>
                  </a:cubicBezTo>
                  <a:cubicBezTo>
                    <a:pt x="1211" y="737"/>
                    <a:pt x="1198" y="367"/>
                    <a:pt x="974" y="155"/>
                  </a:cubicBezTo>
                  <a:cubicBezTo>
                    <a:pt x="859" y="49"/>
                    <a:pt x="721"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4301;p55">
              <a:extLst>
                <a:ext uri="{FF2B5EF4-FFF2-40B4-BE49-F238E27FC236}">
                  <a16:creationId xmlns:a16="http://schemas.microsoft.com/office/drawing/2014/main" id="{16816FC3-6B00-4FFA-53BB-AB7A5787DFCD}"/>
                </a:ext>
              </a:extLst>
            </p:cNvPr>
            <p:cNvSpPr/>
            <p:nvPr/>
          </p:nvSpPr>
          <p:spPr>
            <a:xfrm>
              <a:off x="4856225" y="3124675"/>
              <a:ext cx="30275" cy="28375"/>
            </a:xfrm>
            <a:custGeom>
              <a:avLst/>
              <a:gdLst/>
              <a:ahLst/>
              <a:cxnLst/>
              <a:rect l="l" t="t" r="r" b="b"/>
              <a:pathLst>
                <a:path w="1211" h="1135" extrusionOk="0">
                  <a:moveTo>
                    <a:pt x="583" y="0"/>
                  </a:moveTo>
                  <a:cubicBezTo>
                    <a:pt x="285" y="0"/>
                    <a:pt x="0" y="233"/>
                    <a:pt x="9" y="578"/>
                  </a:cubicBezTo>
                  <a:cubicBezTo>
                    <a:pt x="18" y="921"/>
                    <a:pt x="295" y="1135"/>
                    <a:pt x="585" y="1135"/>
                  </a:cubicBezTo>
                  <a:cubicBezTo>
                    <a:pt x="731" y="1135"/>
                    <a:pt x="880" y="1081"/>
                    <a:pt x="1000" y="961"/>
                  </a:cubicBezTo>
                  <a:cubicBezTo>
                    <a:pt x="1211" y="737"/>
                    <a:pt x="1198" y="367"/>
                    <a:pt x="973" y="156"/>
                  </a:cubicBezTo>
                  <a:cubicBezTo>
                    <a:pt x="858" y="48"/>
                    <a:pt x="719" y="0"/>
                    <a:pt x="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4302;p55">
              <a:extLst>
                <a:ext uri="{FF2B5EF4-FFF2-40B4-BE49-F238E27FC236}">
                  <a16:creationId xmlns:a16="http://schemas.microsoft.com/office/drawing/2014/main" id="{212852F6-6F45-31F2-E093-0B61356DC068}"/>
                </a:ext>
              </a:extLst>
            </p:cNvPr>
            <p:cNvSpPr/>
            <p:nvPr/>
          </p:nvSpPr>
          <p:spPr>
            <a:xfrm>
              <a:off x="4919600" y="3126500"/>
              <a:ext cx="30300" cy="28475"/>
            </a:xfrm>
            <a:custGeom>
              <a:avLst/>
              <a:gdLst/>
              <a:ahLst/>
              <a:cxnLst/>
              <a:rect l="l" t="t" r="r" b="b"/>
              <a:pathLst>
                <a:path w="1212" h="1139" extrusionOk="0">
                  <a:moveTo>
                    <a:pt x="583" y="1"/>
                  </a:moveTo>
                  <a:cubicBezTo>
                    <a:pt x="285" y="1"/>
                    <a:pt x="1" y="240"/>
                    <a:pt x="10" y="584"/>
                  </a:cubicBezTo>
                  <a:cubicBezTo>
                    <a:pt x="19" y="920"/>
                    <a:pt x="300" y="1138"/>
                    <a:pt x="592" y="1138"/>
                  </a:cubicBezTo>
                  <a:cubicBezTo>
                    <a:pt x="736" y="1138"/>
                    <a:pt x="883" y="1085"/>
                    <a:pt x="1000" y="967"/>
                  </a:cubicBezTo>
                  <a:cubicBezTo>
                    <a:pt x="1212" y="730"/>
                    <a:pt x="1198" y="373"/>
                    <a:pt x="974" y="162"/>
                  </a:cubicBezTo>
                  <a:cubicBezTo>
                    <a:pt x="858" y="50"/>
                    <a:pt x="719" y="1"/>
                    <a:pt x="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4303;p55">
              <a:extLst>
                <a:ext uri="{FF2B5EF4-FFF2-40B4-BE49-F238E27FC236}">
                  <a16:creationId xmlns:a16="http://schemas.microsoft.com/office/drawing/2014/main" id="{4650D0ED-F49F-C944-1A15-88ACD8D0A7FB}"/>
                </a:ext>
              </a:extLst>
            </p:cNvPr>
            <p:cNvSpPr/>
            <p:nvPr/>
          </p:nvSpPr>
          <p:spPr>
            <a:xfrm>
              <a:off x="4983325" y="3125325"/>
              <a:ext cx="29975" cy="28550"/>
            </a:xfrm>
            <a:custGeom>
              <a:avLst/>
              <a:gdLst/>
              <a:ahLst/>
              <a:cxnLst/>
              <a:rect l="l" t="t" r="r" b="b"/>
              <a:pathLst>
                <a:path w="1199" h="1142" extrusionOk="0">
                  <a:moveTo>
                    <a:pt x="584" y="1"/>
                  </a:moveTo>
                  <a:cubicBezTo>
                    <a:pt x="285" y="1"/>
                    <a:pt x="1" y="233"/>
                    <a:pt x="10" y="579"/>
                  </a:cubicBezTo>
                  <a:cubicBezTo>
                    <a:pt x="18" y="921"/>
                    <a:pt x="296" y="1141"/>
                    <a:pt x="582" y="1141"/>
                  </a:cubicBezTo>
                  <a:cubicBezTo>
                    <a:pt x="726" y="1141"/>
                    <a:pt x="872" y="1085"/>
                    <a:pt x="987" y="962"/>
                  </a:cubicBezTo>
                  <a:cubicBezTo>
                    <a:pt x="1198" y="737"/>
                    <a:pt x="1198" y="367"/>
                    <a:pt x="974" y="156"/>
                  </a:cubicBezTo>
                  <a:cubicBezTo>
                    <a:pt x="858" y="49"/>
                    <a:pt x="720" y="1"/>
                    <a:pt x="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4304;p55">
              <a:extLst>
                <a:ext uri="{FF2B5EF4-FFF2-40B4-BE49-F238E27FC236}">
                  <a16:creationId xmlns:a16="http://schemas.microsoft.com/office/drawing/2014/main" id="{0ECFD5B4-2829-DB55-2E62-C2F2A92AC6EC}"/>
                </a:ext>
              </a:extLst>
            </p:cNvPr>
            <p:cNvSpPr/>
            <p:nvPr/>
          </p:nvSpPr>
          <p:spPr>
            <a:xfrm>
              <a:off x="5046050" y="3121050"/>
              <a:ext cx="30300" cy="28525"/>
            </a:xfrm>
            <a:custGeom>
              <a:avLst/>
              <a:gdLst/>
              <a:ahLst/>
              <a:cxnLst/>
              <a:rect l="l" t="t" r="r" b="b"/>
              <a:pathLst>
                <a:path w="1212" h="1141" extrusionOk="0">
                  <a:moveTo>
                    <a:pt x="584" y="0"/>
                  </a:moveTo>
                  <a:cubicBezTo>
                    <a:pt x="285" y="0"/>
                    <a:pt x="1" y="233"/>
                    <a:pt x="10" y="578"/>
                  </a:cubicBezTo>
                  <a:cubicBezTo>
                    <a:pt x="19" y="920"/>
                    <a:pt x="296" y="1140"/>
                    <a:pt x="586" y="1140"/>
                  </a:cubicBezTo>
                  <a:cubicBezTo>
                    <a:pt x="732" y="1140"/>
                    <a:pt x="881" y="1085"/>
                    <a:pt x="1000" y="961"/>
                  </a:cubicBezTo>
                  <a:cubicBezTo>
                    <a:pt x="1212" y="736"/>
                    <a:pt x="1199" y="367"/>
                    <a:pt x="974" y="155"/>
                  </a:cubicBezTo>
                  <a:cubicBezTo>
                    <a:pt x="859" y="48"/>
                    <a:pt x="720" y="0"/>
                    <a:pt x="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4305;p55">
              <a:extLst>
                <a:ext uri="{FF2B5EF4-FFF2-40B4-BE49-F238E27FC236}">
                  <a16:creationId xmlns:a16="http://schemas.microsoft.com/office/drawing/2014/main" id="{88AFDE68-466A-17E9-420E-6FF98FB53336}"/>
                </a:ext>
              </a:extLst>
            </p:cNvPr>
            <p:cNvSpPr/>
            <p:nvPr/>
          </p:nvSpPr>
          <p:spPr>
            <a:xfrm>
              <a:off x="4573825" y="3135475"/>
              <a:ext cx="12575" cy="23150"/>
            </a:xfrm>
            <a:custGeom>
              <a:avLst/>
              <a:gdLst/>
              <a:ahLst/>
              <a:cxnLst/>
              <a:rect l="l" t="t" r="r" b="b"/>
              <a:pathLst>
                <a:path w="503" h="926" extrusionOk="0">
                  <a:moveTo>
                    <a:pt x="317" y="1"/>
                  </a:moveTo>
                  <a:lnTo>
                    <a:pt x="317" y="1"/>
                  </a:lnTo>
                  <a:cubicBezTo>
                    <a:pt x="225" y="278"/>
                    <a:pt x="106" y="608"/>
                    <a:pt x="0" y="925"/>
                  </a:cubicBezTo>
                  <a:cubicBezTo>
                    <a:pt x="106" y="899"/>
                    <a:pt x="212" y="846"/>
                    <a:pt x="291" y="767"/>
                  </a:cubicBezTo>
                  <a:cubicBezTo>
                    <a:pt x="489" y="542"/>
                    <a:pt x="502" y="225"/>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4306;p55">
              <a:extLst>
                <a:ext uri="{FF2B5EF4-FFF2-40B4-BE49-F238E27FC236}">
                  <a16:creationId xmlns:a16="http://schemas.microsoft.com/office/drawing/2014/main" id="{FC99684F-EA39-933F-A1F8-1B1C43BA65DD}"/>
                </a:ext>
              </a:extLst>
            </p:cNvPr>
            <p:cNvSpPr/>
            <p:nvPr/>
          </p:nvSpPr>
          <p:spPr>
            <a:xfrm>
              <a:off x="4606275" y="3146000"/>
              <a:ext cx="30950" cy="29250"/>
            </a:xfrm>
            <a:custGeom>
              <a:avLst/>
              <a:gdLst/>
              <a:ahLst/>
              <a:cxnLst/>
              <a:rect l="l" t="t" r="r" b="b"/>
              <a:pathLst>
                <a:path w="1238" h="1170" extrusionOk="0">
                  <a:moveTo>
                    <a:pt x="589" y="0"/>
                  </a:moveTo>
                  <a:cubicBezTo>
                    <a:pt x="286" y="0"/>
                    <a:pt x="1" y="242"/>
                    <a:pt x="10" y="597"/>
                  </a:cubicBezTo>
                  <a:cubicBezTo>
                    <a:pt x="19" y="942"/>
                    <a:pt x="307" y="1169"/>
                    <a:pt x="604" y="1169"/>
                  </a:cubicBezTo>
                  <a:cubicBezTo>
                    <a:pt x="749" y="1169"/>
                    <a:pt x="896" y="1115"/>
                    <a:pt x="1013" y="993"/>
                  </a:cubicBezTo>
                  <a:cubicBezTo>
                    <a:pt x="1238" y="755"/>
                    <a:pt x="1225" y="385"/>
                    <a:pt x="987" y="161"/>
                  </a:cubicBezTo>
                  <a:cubicBezTo>
                    <a:pt x="868" y="50"/>
                    <a:pt x="727" y="0"/>
                    <a:pt x="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4307;p55">
              <a:extLst>
                <a:ext uri="{FF2B5EF4-FFF2-40B4-BE49-F238E27FC236}">
                  <a16:creationId xmlns:a16="http://schemas.microsoft.com/office/drawing/2014/main" id="{3C746D0C-7ACA-78B8-7CE5-A73FAC14CFBD}"/>
                </a:ext>
              </a:extLst>
            </p:cNvPr>
            <p:cNvSpPr/>
            <p:nvPr/>
          </p:nvSpPr>
          <p:spPr>
            <a:xfrm>
              <a:off x="4664400" y="3159200"/>
              <a:ext cx="30950" cy="29000"/>
            </a:xfrm>
            <a:custGeom>
              <a:avLst/>
              <a:gdLst/>
              <a:ahLst/>
              <a:cxnLst/>
              <a:rect l="l" t="t" r="r" b="b"/>
              <a:pathLst>
                <a:path w="1238" h="1160" extrusionOk="0">
                  <a:moveTo>
                    <a:pt x="589" y="1"/>
                  </a:moveTo>
                  <a:cubicBezTo>
                    <a:pt x="285" y="1"/>
                    <a:pt x="0" y="242"/>
                    <a:pt x="9" y="597"/>
                  </a:cubicBezTo>
                  <a:cubicBezTo>
                    <a:pt x="18" y="940"/>
                    <a:pt x="301" y="1160"/>
                    <a:pt x="595" y="1160"/>
                  </a:cubicBezTo>
                  <a:cubicBezTo>
                    <a:pt x="743" y="1160"/>
                    <a:pt x="893" y="1104"/>
                    <a:pt x="1013" y="980"/>
                  </a:cubicBezTo>
                  <a:cubicBezTo>
                    <a:pt x="1237" y="742"/>
                    <a:pt x="1224" y="373"/>
                    <a:pt x="986" y="161"/>
                  </a:cubicBezTo>
                  <a:cubicBezTo>
                    <a:pt x="867" y="50"/>
                    <a:pt x="726"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4308;p55">
              <a:extLst>
                <a:ext uri="{FF2B5EF4-FFF2-40B4-BE49-F238E27FC236}">
                  <a16:creationId xmlns:a16="http://schemas.microsoft.com/office/drawing/2014/main" id="{868FD7E5-0D8C-EC1E-7A4F-CCF72BEC65CC}"/>
                </a:ext>
              </a:extLst>
            </p:cNvPr>
            <p:cNvSpPr/>
            <p:nvPr/>
          </p:nvSpPr>
          <p:spPr>
            <a:xfrm>
              <a:off x="4725125" y="3169650"/>
              <a:ext cx="30975" cy="29125"/>
            </a:xfrm>
            <a:custGeom>
              <a:avLst/>
              <a:gdLst/>
              <a:ahLst/>
              <a:cxnLst/>
              <a:rect l="l" t="t" r="r" b="b"/>
              <a:pathLst>
                <a:path w="1239" h="1165" extrusionOk="0">
                  <a:moveTo>
                    <a:pt x="604" y="1"/>
                  </a:moveTo>
                  <a:cubicBezTo>
                    <a:pt x="298" y="1"/>
                    <a:pt x="1" y="244"/>
                    <a:pt x="10" y="602"/>
                  </a:cubicBezTo>
                  <a:cubicBezTo>
                    <a:pt x="19" y="944"/>
                    <a:pt x="302" y="1164"/>
                    <a:pt x="596" y="1164"/>
                  </a:cubicBezTo>
                  <a:cubicBezTo>
                    <a:pt x="744" y="1164"/>
                    <a:pt x="894" y="1108"/>
                    <a:pt x="1014" y="985"/>
                  </a:cubicBezTo>
                  <a:cubicBezTo>
                    <a:pt x="1238" y="747"/>
                    <a:pt x="1225" y="377"/>
                    <a:pt x="987" y="153"/>
                  </a:cubicBezTo>
                  <a:cubicBezTo>
                    <a:pt x="875" y="48"/>
                    <a:pt x="7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4309;p55">
              <a:extLst>
                <a:ext uri="{FF2B5EF4-FFF2-40B4-BE49-F238E27FC236}">
                  <a16:creationId xmlns:a16="http://schemas.microsoft.com/office/drawing/2014/main" id="{82EE5BC0-2979-B1E8-66DD-B0D20D5B902E}"/>
                </a:ext>
              </a:extLst>
            </p:cNvPr>
            <p:cNvSpPr/>
            <p:nvPr/>
          </p:nvSpPr>
          <p:spPr>
            <a:xfrm>
              <a:off x="4788200" y="3177350"/>
              <a:ext cx="30950" cy="29000"/>
            </a:xfrm>
            <a:custGeom>
              <a:avLst/>
              <a:gdLst/>
              <a:ahLst/>
              <a:cxnLst/>
              <a:rect l="l" t="t" r="r" b="b"/>
              <a:pathLst>
                <a:path w="1238" h="1160" extrusionOk="0">
                  <a:moveTo>
                    <a:pt x="589" y="1"/>
                  </a:moveTo>
                  <a:cubicBezTo>
                    <a:pt x="286" y="1"/>
                    <a:pt x="1" y="243"/>
                    <a:pt x="10" y="597"/>
                  </a:cubicBezTo>
                  <a:cubicBezTo>
                    <a:pt x="18" y="940"/>
                    <a:pt x="302" y="1160"/>
                    <a:pt x="596" y="1160"/>
                  </a:cubicBezTo>
                  <a:cubicBezTo>
                    <a:pt x="743" y="1160"/>
                    <a:pt x="894" y="1104"/>
                    <a:pt x="1013" y="980"/>
                  </a:cubicBezTo>
                  <a:cubicBezTo>
                    <a:pt x="1238" y="743"/>
                    <a:pt x="1225" y="373"/>
                    <a:pt x="987" y="162"/>
                  </a:cubicBezTo>
                  <a:cubicBezTo>
                    <a:pt x="868" y="50"/>
                    <a:pt x="726" y="1"/>
                    <a:pt x="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4310;p55">
              <a:extLst>
                <a:ext uri="{FF2B5EF4-FFF2-40B4-BE49-F238E27FC236}">
                  <a16:creationId xmlns:a16="http://schemas.microsoft.com/office/drawing/2014/main" id="{78F49EFB-8696-C9A3-C35B-4C25BF08E8F0}"/>
                </a:ext>
              </a:extLst>
            </p:cNvPr>
            <p:cNvSpPr/>
            <p:nvPr/>
          </p:nvSpPr>
          <p:spPr>
            <a:xfrm>
              <a:off x="4852350" y="3181975"/>
              <a:ext cx="30850" cy="29150"/>
            </a:xfrm>
            <a:custGeom>
              <a:avLst/>
              <a:gdLst/>
              <a:ahLst/>
              <a:cxnLst/>
              <a:rect l="l" t="t" r="r" b="b"/>
              <a:pathLst>
                <a:path w="1234" h="1166" extrusionOk="0">
                  <a:moveTo>
                    <a:pt x="596" y="1"/>
                  </a:moveTo>
                  <a:cubicBezTo>
                    <a:pt x="289" y="1"/>
                    <a:pt x="1" y="243"/>
                    <a:pt x="19" y="597"/>
                  </a:cubicBezTo>
                  <a:cubicBezTo>
                    <a:pt x="28" y="940"/>
                    <a:pt x="305" y="1166"/>
                    <a:pt x="595" y="1166"/>
                  </a:cubicBezTo>
                  <a:cubicBezTo>
                    <a:pt x="741" y="1166"/>
                    <a:pt x="890" y="1108"/>
                    <a:pt x="1009" y="980"/>
                  </a:cubicBezTo>
                  <a:cubicBezTo>
                    <a:pt x="1234" y="756"/>
                    <a:pt x="1221" y="373"/>
                    <a:pt x="996" y="161"/>
                  </a:cubicBezTo>
                  <a:cubicBezTo>
                    <a:pt x="877" y="50"/>
                    <a:pt x="734" y="1"/>
                    <a:pt x="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4311;p55">
              <a:extLst>
                <a:ext uri="{FF2B5EF4-FFF2-40B4-BE49-F238E27FC236}">
                  <a16:creationId xmlns:a16="http://schemas.microsoft.com/office/drawing/2014/main" id="{141091A2-0735-6386-D61B-5F6CDA4E99F7}"/>
                </a:ext>
              </a:extLst>
            </p:cNvPr>
            <p:cNvSpPr/>
            <p:nvPr/>
          </p:nvSpPr>
          <p:spPr>
            <a:xfrm>
              <a:off x="4917300" y="3183625"/>
              <a:ext cx="30950" cy="29150"/>
            </a:xfrm>
            <a:custGeom>
              <a:avLst/>
              <a:gdLst/>
              <a:ahLst/>
              <a:cxnLst/>
              <a:rect l="l" t="t" r="r" b="b"/>
              <a:pathLst>
                <a:path w="1238" h="1166" extrusionOk="0">
                  <a:moveTo>
                    <a:pt x="595" y="1"/>
                  </a:moveTo>
                  <a:cubicBezTo>
                    <a:pt x="292" y="1"/>
                    <a:pt x="0" y="243"/>
                    <a:pt x="9" y="597"/>
                  </a:cubicBezTo>
                  <a:cubicBezTo>
                    <a:pt x="18" y="940"/>
                    <a:pt x="302" y="1166"/>
                    <a:pt x="595" y="1166"/>
                  </a:cubicBezTo>
                  <a:cubicBezTo>
                    <a:pt x="743" y="1166"/>
                    <a:pt x="894" y="1109"/>
                    <a:pt x="1013" y="980"/>
                  </a:cubicBezTo>
                  <a:cubicBezTo>
                    <a:pt x="1238" y="756"/>
                    <a:pt x="1224" y="386"/>
                    <a:pt x="987" y="161"/>
                  </a:cubicBezTo>
                  <a:cubicBezTo>
                    <a:pt x="871" y="50"/>
                    <a:pt x="732" y="1"/>
                    <a:pt x="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4312;p55">
              <a:extLst>
                <a:ext uri="{FF2B5EF4-FFF2-40B4-BE49-F238E27FC236}">
                  <a16:creationId xmlns:a16="http://schemas.microsoft.com/office/drawing/2014/main" id="{F506F8F4-2DFC-D6AF-B433-A734809AA7AA}"/>
                </a:ext>
              </a:extLst>
            </p:cNvPr>
            <p:cNvSpPr/>
            <p:nvPr/>
          </p:nvSpPr>
          <p:spPr>
            <a:xfrm>
              <a:off x="4982325" y="3182300"/>
              <a:ext cx="30975" cy="29000"/>
            </a:xfrm>
            <a:custGeom>
              <a:avLst/>
              <a:gdLst/>
              <a:ahLst/>
              <a:cxnLst/>
              <a:rect l="l" t="t" r="r" b="b"/>
              <a:pathLst>
                <a:path w="1239" h="1160" extrusionOk="0">
                  <a:moveTo>
                    <a:pt x="590" y="1"/>
                  </a:moveTo>
                  <a:cubicBezTo>
                    <a:pt x="286" y="1"/>
                    <a:pt x="1" y="243"/>
                    <a:pt x="10" y="597"/>
                  </a:cubicBezTo>
                  <a:cubicBezTo>
                    <a:pt x="19" y="940"/>
                    <a:pt x="302" y="1160"/>
                    <a:pt x="596" y="1160"/>
                  </a:cubicBezTo>
                  <a:cubicBezTo>
                    <a:pt x="744" y="1160"/>
                    <a:pt x="894" y="1104"/>
                    <a:pt x="1014" y="980"/>
                  </a:cubicBezTo>
                  <a:cubicBezTo>
                    <a:pt x="1238" y="743"/>
                    <a:pt x="1225" y="373"/>
                    <a:pt x="987" y="162"/>
                  </a:cubicBezTo>
                  <a:cubicBezTo>
                    <a:pt x="868" y="51"/>
                    <a:pt x="727" y="1"/>
                    <a:pt x="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4313;p55">
              <a:extLst>
                <a:ext uri="{FF2B5EF4-FFF2-40B4-BE49-F238E27FC236}">
                  <a16:creationId xmlns:a16="http://schemas.microsoft.com/office/drawing/2014/main" id="{E7D96D53-2C3C-86CF-7027-49AF418C3D3E}"/>
                </a:ext>
              </a:extLst>
            </p:cNvPr>
            <p:cNvSpPr/>
            <p:nvPr/>
          </p:nvSpPr>
          <p:spPr>
            <a:xfrm>
              <a:off x="5046400" y="3177700"/>
              <a:ext cx="30950" cy="29000"/>
            </a:xfrm>
            <a:custGeom>
              <a:avLst/>
              <a:gdLst/>
              <a:ahLst/>
              <a:cxnLst/>
              <a:rect l="l" t="t" r="r" b="b"/>
              <a:pathLst>
                <a:path w="1238" h="1160" extrusionOk="0">
                  <a:moveTo>
                    <a:pt x="594" y="0"/>
                  </a:moveTo>
                  <a:cubicBezTo>
                    <a:pt x="291" y="0"/>
                    <a:pt x="0" y="242"/>
                    <a:pt x="9" y="597"/>
                  </a:cubicBezTo>
                  <a:cubicBezTo>
                    <a:pt x="18" y="939"/>
                    <a:pt x="301" y="1159"/>
                    <a:pt x="595" y="1159"/>
                  </a:cubicBezTo>
                  <a:cubicBezTo>
                    <a:pt x="743" y="1159"/>
                    <a:pt x="893" y="1103"/>
                    <a:pt x="1013" y="980"/>
                  </a:cubicBezTo>
                  <a:cubicBezTo>
                    <a:pt x="1237" y="742"/>
                    <a:pt x="1224" y="372"/>
                    <a:pt x="986" y="161"/>
                  </a:cubicBezTo>
                  <a:cubicBezTo>
                    <a:pt x="871" y="50"/>
                    <a:pt x="732"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4314;p55">
              <a:extLst>
                <a:ext uri="{FF2B5EF4-FFF2-40B4-BE49-F238E27FC236}">
                  <a16:creationId xmlns:a16="http://schemas.microsoft.com/office/drawing/2014/main" id="{02EC5F8B-62D3-EE61-782A-02148D68D698}"/>
                </a:ext>
              </a:extLst>
            </p:cNvPr>
            <p:cNvSpPr/>
            <p:nvPr/>
          </p:nvSpPr>
          <p:spPr>
            <a:xfrm>
              <a:off x="4568550" y="3164875"/>
              <a:ext cx="516400" cy="69125"/>
            </a:xfrm>
            <a:custGeom>
              <a:avLst/>
              <a:gdLst/>
              <a:ahLst/>
              <a:cxnLst/>
              <a:rect l="l" t="t" r="r" b="b"/>
              <a:pathLst>
                <a:path w="20656" h="2765" extrusionOk="0">
                  <a:moveTo>
                    <a:pt x="119" y="0"/>
                  </a:moveTo>
                  <a:cubicBezTo>
                    <a:pt x="79" y="132"/>
                    <a:pt x="40" y="251"/>
                    <a:pt x="0" y="357"/>
                  </a:cubicBezTo>
                  <a:cubicBezTo>
                    <a:pt x="1783" y="1162"/>
                    <a:pt x="3658" y="1743"/>
                    <a:pt x="5586" y="2100"/>
                  </a:cubicBezTo>
                  <a:cubicBezTo>
                    <a:pt x="7620" y="2496"/>
                    <a:pt x="9694" y="2708"/>
                    <a:pt x="11767" y="2747"/>
                  </a:cubicBezTo>
                  <a:cubicBezTo>
                    <a:pt x="12194" y="2758"/>
                    <a:pt x="12625" y="2765"/>
                    <a:pt x="13061" y="2765"/>
                  </a:cubicBezTo>
                  <a:cubicBezTo>
                    <a:pt x="13677" y="2765"/>
                    <a:pt x="14302" y="2752"/>
                    <a:pt x="14937" y="2721"/>
                  </a:cubicBezTo>
                  <a:cubicBezTo>
                    <a:pt x="16852" y="2642"/>
                    <a:pt x="18767" y="2470"/>
                    <a:pt x="20655" y="2193"/>
                  </a:cubicBezTo>
                  <a:cubicBezTo>
                    <a:pt x="20655" y="2074"/>
                    <a:pt x="20642" y="1955"/>
                    <a:pt x="20629" y="1823"/>
                  </a:cubicBezTo>
                  <a:cubicBezTo>
                    <a:pt x="18740" y="2100"/>
                    <a:pt x="16825" y="2272"/>
                    <a:pt x="14923" y="2351"/>
                  </a:cubicBezTo>
                  <a:cubicBezTo>
                    <a:pt x="14307" y="2376"/>
                    <a:pt x="13662" y="2390"/>
                    <a:pt x="12995" y="2390"/>
                  </a:cubicBezTo>
                  <a:cubicBezTo>
                    <a:pt x="9006" y="2390"/>
                    <a:pt x="4237" y="1878"/>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4315;p55">
              <a:extLst>
                <a:ext uri="{FF2B5EF4-FFF2-40B4-BE49-F238E27FC236}">
                  <a16:creationId xmlns:a16="http://schemas.microsoft.com/office/drawing/2014/main" id="{8FF39CEC-60A9-42AD-757D-77D0A0ABD31C}"/>
                </a:ext>
              </a:extLst>
            </p:cNvPr>
            <p:cNvSpPr/>
            <p:nvPr/>
          </p:nvSpPr>
          <p:spPr>
            <a:xfrm>
              <a:off x="4928750" y="2710700"/>
              <a:ext cx="130775" cy="195025"/>
            </a:xfrm>
            <a:custGeom>
              <a:avLst/>
              <a:gdLst/>
              <a:ahLst/>
              <a:cxnLst/>
              <a:rect l="l" t="t" r="r" b="b"/>
              <a:pathLst>
                <a:path w="5231" h="7801" extrusionOk="0">
                  <a:moveTo>
                    <a:pt x="413" y="0"/>
                  </a:moveTo>
                  <a:cubicBezTo>
                    <a:pt x="353" y="0"/>
                    <a:pt x="299" y="38"/>
                    <a:pt x="278" y="101"/>
                  </a:cubicBezTo>
                  <a:cubicBezTo>
                    <a:pt x="80" y="827"/>
                    <a:pt x="0" y="1567"/>
                    <a:pt x="40" y="2319"/>
                  </a:cubicBezTo>
                  <a:cubicBezTo>
                    <a:pt x="40" y="2425"/>
                    <a:pt x="53" y="2518"/>
                    <a:pt x="66" y="2610"/>
                  </a:cubicBezTo>
                  <a:cubicBezTo>
                    <a:pt x="146" y="3402"/>
                    <a:pt x="383" y="4168"/>
                    <a:pt x="766" y="4842"/>
                  </a:cubicBezTo>
                  <a:cubicBezTo>
                    <a:pt x="1598" y="6295"/>
                    <a:pt x="3104" y="7285"/>
                    <a:pt x="5230" y="7800"/>
                  </a:cubicBezTo>
                  <a:cubicBezTo>
                    <a:pt x="5217" y="7694"/>
                    <a:pt x="5204" y="7589"/>
                    <a:pt x="5191" y="7483"/>
                  </a:cubicBezTo>
                  <a:cubicBezTo>
                    <a:pt x="3210" y="6995"/>
                    <a:pt x="1796" y="6044"/>
                    <a:pt x="1030" y="4697"/>
                  </a:cubicBezTo>
                  <a:cubicBezTo>
                    <a:pt x="661" y="4063"/>
                    <a:pt x="436" y="3350"/>
                    <a:pt x="370" y="2623"/>
                  </a:cubicBezTo>
                  <a:cubicBezTo>
                    <a:pt x="357" y="2518"/>
                    <a:pt x="344" y="2425"/>
                    <a:pt x="344" y="2319"/>
                  </a:cubicBezTo>
                  <a:cubicBezTo>
                    <a:pt x="291" y="1606"/>
                    <a:pt x="370" y="880"/>
                    <a:pt x="555" y="193"/>
                  </a:cubicBezTo>
                  <a:cubicBezTo>
                    <a:pt x="581" y="114"/>
                    <a:pt x="542" y="22"/>
                    <a:pt x="463" y="8"/>
                  </a:cubicBezTo>
                  <a:cubicBezTo>
                    <a:pt x="446" y="3"/>
                    <a:pt x="430"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4316;p55">
              <a:extLst>
                <a:ext uri="{FF2B5EF4-FFF2-40B4-BE49-F238E27FC236}">
                  <a16:creationId xmlns:a16="http://schemas.microsoft.com/office/drawing/2014/main" id="{915D5D9B-06A0-72A9-6A0F-3F08A874420E}"/>
                </a:ext>
              </a:extLst>
            </p:cNvPr>
            <p:cNvSpPr/>
            <p:nvPr/>
          </p:nvSpPr>
          <p:spPr>
            <a:xfrm>
              <a:off x="4696300" y="2725750"/>
              <a:ext cx="341100" cy="50200"/>
            </a:xfrm>
            <a:custGeom>
              <a:avLst/>
              <a:gdLst/>
              <a:ahLst/>
              <a:cxnLst/>
              <a:rect l="l" t="t" r="r" b="b"/>
              <a:pathLst>
                <a:path w="13644" h="2008" extrusionOk="0">
                  <a:moveTo>
                    <a:pt x="67" y="1"/>
                  </a:moveTo>
                  <a:cubicBezTo>
                    <a:pt x="41" y="106"/>
                    <a:pt x="14" y="199"/>
                    <a:pt x="1" y="304"/>
                  </a:cubicBezTo>
                  <a:cubicBezTo>
                    <a:pt x="529" y="542"/>
                    <a:pt x="1071" y="753"/>
                    <a:pt x="1639" y="938"/>
                  </a:cubicBezTo>
                  <a:lnTo>
                    <a:pt x="1916" y="1018"/>
                  </a:lnTo>
                  <a:cubicBezTo>
                    <a:pt x="4187" y="1704"/>
                    <a:pt x="6723" y="1942"/>
                    <a:pt x="8770" y="1995"/>
                  </a:cubicBezTo>
                  <a:lnTo>
                    <a:pt x="9364" y="2008"/>
                  </a:lnTo>
                  <a:lnTo>
                    <a:pt x="9893" y="2008"/>
                  </a:lnTo>
                  <a:cubicBezTo>
                    <a:pt x="11398" y="2008"/>
                    <a:pt x="12719" y="1929"/>
                    <a:pt x="13643" y="1850"/>
                  </a:cubicBezTo>
                  <a:cubicBezTo>
                    <a:pt x="13617" y="1744"/>
                    <a:pt x="13604" y="1651"/>
                    <a:pt x="13577" y="1559"/>
                  </a:cubicBezTo>
                  <a:cubicBezTo>
                    <a:pt x="12663" y="1633"/>
                    <a:pt x="11392" y="1719"/>
                    <a:pt x="9945" y="1719"/>
                  </a:cubicBezTo>
                  <a:cubicBezTo>
                    <a:pt x="9845" y="1719"/>
                    <a:pt x="9744" y="1718"/>
                    <a:pt x="9642" y="1717"/>
                  </a:cubicBezTo>
                  <a:lnTo>
                    <a:pt x="9338" y="1717"/>
                  </a:lnTo>
                  <a:cubicBezTo>
                    <a:pt x="9153" y="1717"/>
                    <a:pt x="8955" y="1717"/>
                    <a:pt x="8770" y="1704"/>
                  </a:cubicBezTo>
                  <a:cubicBezTo>
                    <a:pt x="6750" y="1638"/>
                    <a:pt x="4253" y="1414"/>
                    <a:pt x="2022" y="740"/>
                  </a:cubicBezTo>
                  <a:lnTo>
                    <a:pt x="1731" y="661"/>
                  </a:lnTo>
                  <a:cubicBezTo>
                    <a:pt x="1163" y="476"/>
                    <a:pt x="608" y="252"/>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4317;p55">
              <a:extLst>
                <a:ext uri="{FF2B5EF4-FFF2-40B4-BE49-F238E27FC236}">
                  <a16:creationId xmlns:a16="http://schemas.microsoft.com/office/drawing/2014/main" id="{CA17AD0C-2B41-BBCE-1F84-82042E7D2AF6}"/>
                </a:ext>
              </a:extLst>
            </p:cNvPr>
            <p:cNvSpPr/>
            <p:nvPr/>
          </p:nvSpPr>
          <p:spPr>
            <a:xfrm>
              <a:off x="4669900" y="2710850"/>
              <a:ext cx="85200" cy="128500"/>
            </a:xfrm>
            <a:custGeom>
              <a:avLst/>
              <a:gdLst/>
              <a:ahLst/>
              <a:cxnLst/>
              <a:rect l="l" t="t" r="r" b="b"/>
              <a:pathLst>
                <a:path w="3408" h="5140" extrusionOk="0">
                  <a:moveTo>
                    <a:pt x="3251" y="0"/>
                  </a:moveTo>
                  <a:cubicBezTo>
                    <a:pt x="3181" y="0"/>
                    <a:pt x="3116" y="50"/>
                    <a:pt x="3104" y="121"/>
                  </a:cubicBezTo>
                  <a:cubicBezTo>
                    <a:pt x="3025" y="504"/>
                    <a:pt x="2919" y="887"/>
                    <a:pt x="2787" y="1257"/>
                  </a:cubicBezTo>
                  <a:cubicBezTo>
                    <a:pt x="2761" y="1349"/>
                    <a:pt x="2734" y="1442"/>
                    <a:pt x="2695" y="1534"/>
                  </a:cubicBezTo>
                  <a:cubicBezTo>
                    <a:pt x="2549" y="1917"/>
                    <a:pt x="2391" y="2287"/>
                    <a:pt x="2193" y="2644"/>
                  </a:cubicBezTo>
                  <a:cubicBezTo>
                    <a:pt x="1612" y="3740"/>
                    <a:pt x="912" y="4453"/>
                    <a:pt x="93" y="4809"/>
                  </a:cubicBezTo>
                  <a:lnTo>
                    <a:pt x="0" y="5140"/>
                  </a:lnTo>
                  <a:cubicBezTo>
                    <a:pt x="978" y="4809"/>
                    <a:pt x="1810" y="4017"/>
                    <a:pt x="2470" y="2776"/>
                  </a:cubicBezTo>
                  <a:cubicBezTo>
                    <a:pt x="2655" y="2406"/>
                    <a:pt x="2827" y="2010"/>
                    <a:pt x="2972" y="1614"/>
                  </a:cubicBezTo>
                  <a:cubicBezTo>
                    <a:pt x="3012" y="1521"/>
                    <a:pt x="3038" y="1429"/>
                    <a:pt x="3064" y="1336"/>
                  </a:cubicBezTo>
                  <a:cubicBezTo>
                    <a:pt x="3196" y="953"/>
                    <a:pt x="3315" y="570"/>
                    <a:pt x="3395" y="161"/>
                  </a:cubicBezTo>
                  <a:cubicBezTo>
                    <a:pt x="3408" y="82"/>
                    <a:pt x="3355" y="16"/>
                    <a:pt x="3276" y="2"/>
                  </a:cubicBezTo>
                  <a:cubicBezTo>
                    <a:pt x="3267" y="1"/>
                    <a:pt x="3259" y="0"/>
                    <a:pt x="3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4318;p55">
              <a:extLst>
                <a:ext uri="{FF2B5EF4-FFF2-40B4-BE49-F238E27FC236}">
                  <a16:creationId xmlns:a16="http://schemas.microsoft.com/office/drawing/2014/main" id="{A88F05FF-B953-0D65-A070-AC8765D653E3}"/>
                </a:ext>
              </a:extLst>
            </p:cNvPr>
            <p:cNvSpPr/>
            <p:nvPr/>
          </p:nvSpPr>
          <p:spPr>
            <a:xfrm>
              <a:off x="4681125" y="2269475"/>
              <a:ext cx="428900" cy="470925"/>
            </a:xfrm>
            <a:custGeom>
              <a:avLst/>
              <a:gdLst/>
              <a:ahLst/>
              <a:cxnLst/>
              <a:rect l="l" t="t" r="r" b="b"/>
              <a:pathLst>
                <a:path w="17156" h="18837" extrusionOk="0">
                  <a:moveTo>
                    <a:pt x="10737" y="0"/>
                  </a:moveTo>
                  <a:lnTo>
                    <a:pt x="6445" y="53"/>
                  </a:lnTo>
                  <a:cubicBezTo>
                    <a:pt x="6023" y="106"/>
                    <a:pt x="5640" y="159"/>
                    <a:pt x="5283" y="225"/>
                  </a:cubicBezTo>
                  <a:cubicBezTo>
                    <a:pt x="4979" y="278"/>
                    <a:pt x="4715" y="330"/>
                    <a:pt x="4464" y="410"/>
                  </a:cubicBezTo>
                  <a:cubicBezTo>
                    <a:pt x="2285" y="1017"/>
                    <a:pt x="2206" y="2166"/>
                    <a:pt x="1810" y="4253"/>
                  </a:cubicBezTo>
                  <a:cubicBezTo>
                    <a:pt x="1691" y="4834"/>
                    <a:pt x="1532" y="5415"/>
                    <a:pt x="1361" y="5983"/>
                  </a:cubicBezTo>
                  <a:cubicBezTo>
                    <a:pt x="1295" y="6154"/>
                    <a:pt x="1242" y="6326"/>
                    <a:pt x="1189" y="6498"/>
                  </a:cubicBezTo>
                  <a:cubicBezTo>
                    <a:pt x="621" y="8162"/>
                    <a:pt x="0" y="9588"/>
                    <a:pt x="251" y="10460"/>
                  </a:cubicBezTo>
                  <a:cubicBezTo>
                    <a:pt x="251" y="10473"/>
                    <a:pt x="251" y="10486"/>
                    <a:pt x="265" y="10499"/>
                  </a:cubicBezTo>
                  <a:cubicBezTo>
                    <a:pt x="304" y="10645"/>
                    <a:pt x="357" y="10777"/>
                    <a:pt x="410" y="10922"/>
                  </a:cubicBezTo>
                  <a:cubicBezTo>
                    <a:pt x="714" y="11582"/>
                    <a:pt x="1123" y="12177"/>
                    <a:pt x="1612" y="12705"/>
                  </a:cubicBezTo>
                  <a:cubicBezTo>
                    <a:pt x="1678" y="12784"/>
                    <a:pt x="1717" y="12811"/>
                    <a:pt x="1717" y="12811"/>
                  </a:cubicBezTo>
                  <a:lnTo>
                    <a:pt x="1717" y="12837"/>
                  </a:lnTo>
                  <a:cubicBezTo>
                    <a:pt x="1717" y="12877"/>
                    <a:pt x="1717" y="12916"/>
                    <a:pt x="1704" y="12969"/>
                  </a:cubicBezTo>
                  <a:cubicBezTo>
                    <a:pt x="1691" y="13180"/>
                    <a:pt x="1651" y="13378"/>
                    <a:pt x="1612" y="13590"/>
                  </a:cubicBezTo>
                  <a:cubicBezTo>
                    <a:pt x="1044" y="16297"/>
                    <a:pt x="1070" y="16403"/>
                    <a:pt x="846" y="17552"/>
                  </a:cubicBezTo>
                  <a:cubicBezTo>
                    <a:pt x="4118" y="18576"/>
                    <a:pt x="7311" y="18836"/>
                    <a:pt x="9715" y="18836"/>
                  </a:cubicBezTo>
                  <a:cubicBezTo>
                    <a:pt x="12210" y="18836"/>
                    <a:pt x="13854" y="18555"/>
                    <a:pt x="13854" y="18555"/>
                  </a:cubicBezTo>
                  <a:cubicBezTo>
                    <a:pt x="13669" y="14897"/>
                    <a:pt x="13445" y="16350"/>
                    <a:pt x="13841" y="13695"/>
                  </a:cubicBezTo>
                  <a:cubicBezTo>
                    <a:pt x="14039" y="12414"/>
                    <a:pt x="14554" y="10486"/>
                    <a:pt x="15241" y="8571"/>
                  </a:cubicBezTo>
                  <a:cubicBezTo>
                    <a:pt x="15267" y="8505"/>
                    <a:pt x="15294" y="8426"/>
                    <a:pt x="15320" y="8347"/>
                  </a:cubicBezTo>
                  <a:cubicBezTo>
                    <a:pt x="15531" y="7792"/>
                    <a:pt x="15743" y="7224"/>
                    <a:pt x="15980" y="6683"/>
                  </a:cubicBezTo>
                  <a:cubicBezTo>
                    <a:pt x="16997" y="4332"/>
                    <a:pt x="17156" y="1677"/>
                    <a:pt x="14726" y="859"/>
                  </a:cubicBezTo>
                  <a:cubicBezTo>
                    <a:pt x="14105" y="661"/>
                    <a:pt x="13471" y="502"/>
                    <a:pt x="12824" y="370"/>
                  </a:cubicBezTo>
                  <a:cubicBezTo>
                    <a:pt x="12666" y="330"/>
                    <a:pt x="12481" y="304"/>
                    <a:pt x="12335" y="264"/>
                  </a:cubicBezTo>
                  <a:cubicBezTo>
                    <a:pt x="11437" y="106"/>
                    <a:pt x="10737" y="0"/>
                    <a:pt x="107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4319;p55">
              <a:extLst>
                <a:ext uri="{FF2B5EF4-FFF2-40B4-BE49-F238E27FC236}">
                  <a16:creationId xmlns:a16="http://schemas.microsoft.com/office/drawing/2014/main" id="{CB11E8A0-5C9B-E92E-57FC-83BBA0C2EB54}"/>
                </a:ext>
              </a:extLst>
            </p:cNvPr>
            <p:cNvSpPr/>
            <p:nvPr/>
          </p:nvSpPr>
          <p:spPr>
            <a:xfrm>
              <a:off x="4701600" y="2677550"/>
              <a:ext cx="330525" cy="66250"/>
            </a:xfrm>
            <a:custGeom>
              <a:avLst/>
              <a:gdLst/>
              <a:ahLst/>
              <a:cxnLst/>
              <a:rect l="l" t="t" r="r" b="b"/>
              <a:pathLst>
                <a:path w="13221" h="2650" extrusionOk="0">
                  <a:moveTo>
                    <a:pt x="264" y="0"/>
                  </a:moveTo>
                  <a:lnTo>
                    <a:pt x="0" y="1255"/>
                  </a:lnTo>
                  <a:cubicBezTo>
                    <a:pt x="0" y="1255"/>
                    <a:pt x="4055" y="2650"/>
                    <a:pt x="8993" y="2650"/>
                  </a:cubicBezTo>
                  <a:cubicBezTo>
                    <a:pt x="10357" y="2650"/>
                    <a:pt x="11788" y="2543"/>
                    <a:pt x="13220" y="2272"/>
                  </a:cubicBezTo>
                  <a:lnTo>
                    <a:pt x="12996" y="1110"/>
                  </a:lnTo>
                  <a:cubicBezTo>
                    <a:pt x="12996" y="1110"/>
                    <a:pt x="11731" y="1358"/>
                    <a:pt x="9559" y="1358"/>
                  </a:cubicBezTo>
                  <a:cubicBezTo>
                    <a:pt x="7305" y="1358"/>
                    <a:pt x="4072" y="1090"/>
                    <a:pt x="2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4320;p55">
              <a:extLst>
                <a:ext uri="{FF2B5EF4-FFF2-40B4-BE49-F238E27FC236}">
                  <a16:creationId xmlns:a16="http://schemas.microsoft.com/office/drawing/2014/main" id="{DA417FA2-4494-1C51-3EBB-751BD31E2291}"/>
                </a:ext>
              </a:extLst>
            </p:cNvPr>
            <p:cNvSpPr/>
            <p:nvPr/>
          </p:nvSpPr>
          <p:spPr>
            <a:xfrm>
              <a:off x="4831350" y="2272100"/>
              <a:ext cx="120525" cy="103700"/>
            </a:xfrm>
            <a:custGeom>
              <a:avLst/>
              <a:gdLst/>
              <a:ahLst/>
              <a:cxnLst/>
              <a:rect l="l" t="t" r="r" b="b"/>
              <a:pathLst>
                <a:path w="4821" h="4148" extrusionOk="0">
                  <a:moveTo>
                    <a:pt x="4821" y="1"/>
                  </a:moveTo>
                  <a:lnTo>
                    <a:pt x="410" y="357"/>
                  </a:lnTo>
                  <a:lnTo>
                    <a:pt x="0" y="4148"/>
                  </a:lnTo>
                  <a:cubicBezTo>
                    <a:pt x="1559" y="3844"/>
                    <a:pt x="4808" y="1691"/>
                    <a:pt x="4821"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4321;p55">
              <a:extLst>
                <a:ext uri="{FF2B5EF4-FFF2-40B4-BE49-F238E27FC236}">
                  <a16:creationId xmlns:a16="http://schemas.microsoft.com/office/drawing/2014/main" id="{5FB005D2-EDF4-0246-C3DE-FD1E704CFF42}"/>
                </a:ext>
              </a:extLst>
            </p:cNvPr>
            <p:cNvSpPr/>
            <p:nvPr/>
          </p:nvSpPr>
          <p:spPr>
            <a:xfrm>
              <a:off x="4721725" y="2584050"/>
              <a:ext cx="188550" cy="25175"/>
            </a:xfrm>
            <a:custGeom>
              <a:avLst/>
              <a:gdLst/>
              <a:ahLst/>
              <a:cxnLst/>
              <a:rect l="l" t="t" r="r" b="b"/>
              <a:pathLst>
                <a:path w="7542" h="1007" extrusionOk="0">
                  <a:moveTo>
                    <a:pt x="4300" y="1"/>
                  </a:moveTo>
                  <a:cubicBezTo>
                    <a:pt x="3875" y="1"/>
                    <a:pt x="3449" y="41"/>
                    <a:pt x="3025" y="122"/>
                  </a:cubicBezTo>
                  <a:cubicBezTo>
                    <a:pt x="2439" y="235"/>
                    <a:pt x="1898" y="286"/>
                    <a:pt x="1409" y="286"/>
                  </a:cubicBezTo>
                  <a:cubicBezTo>
                    <a:pt x="874" y="286"/>
                    <a:pt x="401" y="225"/>
                    <a:pt x="1" y="122"/>
                  </a:cubicBezTo>
                  <a:lnTo>
                    <a:pt x="1" y="122"/>
                  </a:lnTo>
                  <a:cubicBezTo>
                    <a:pt x="54" y="188"/>
                    <a:pt x="107" y="228"/>
                    <a:pt x="107" y="228"/>
                  </a:cubicBezTo>
                  <a:lnTo>
                    <a:pt x="107" y="241"/>
                  </a:lnTo>
                  <a:cubicBezTo>
                    <a:pt x="107" y="294"/>
                    <a:pt x="93" y="333"/>
                    <a:pt x="93" y="373"/>
                  </a:cubicBezTo>
                  <a:cubicBezTo>
                    <a:pt x="574" y="470"/>
                    <a:pt x="1064" y="520"/>
                    <a:pt x="1557" y="520"/>
                  </a:cubicBezTo>
                  <a:cubicBezTo>
                    <a:pt x="2065" y="520"/>
                    <a:pt x="2575" y="467"/>
                    <a:pt x="3078" y="360"/>
                  </a:cubicBezTo>
                  <a:cubicBezTo>
                    <a:pt x="3477" y="287"/>
                    <a:pt x="3879" y="251"/>
                    <a:pt x="4280" y="251"/>
                  </a:cubicBezTo>
                  <a:cubicBezTo>
                    <a:pt x="5342" y="251"/>
                    <a:pt x="6395" y="501"/>
                    <a:pt x="7344" y="980"/>
                  </a:cubicBezTo>
                  <a:cubicBezTo>
                    <a:pt x="7370" y="994"/>
                    <a:pt x="7383" y="1007"/>
                    <a:pt x="7410" y="1007"/>
                  </a:cubicBezTo>
                  <a:cubicBezTo>
                    <a:pt x="7449" y="1007"/>
                    <a:pt x="7489" y="980"/>
                    <a:pt x="7502" y="941"/>
                  </a:cubicBezTo>
                  <a:cubicBezTo>
                    <a:pt x="7542" y="888"/>
                    <a:pt x="7529" y="809"/>
                    <a:pt x="7463" y="782"/>
                  </a:cubicBezTo>
                  <a:cubicBezTo>
                    <a:pt x="6482" y="268"/>
                    <a:pt x="5398" y="1"/>
                    <a:pt x="43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4322;p55">
              <a:extLst>
                <a:ext uri="{FF2B5EF4-FFF2-40B4-BE49-F238E27FC236}">
                  <a16:creationId xmlns:a16="http://schemas.microsoft.com/office/drawing/2014/main" id="{AE2E2A7A-FFC3-1C3C-8FFF-AF5D584E9376}"/>
                </a:ext>
              </a:extLst>
            </p:cNvPr>
            <p:cNvSpPr/>
            <p:nvPr/>
          </p:nvSpPr>
          <p:spPr>
            <a:xfrm>
              <a:off x="4769600" y="2380475"/>
              <a:ext cx="160625" cy="59050"/>
            </a:xfrm>
            <a:custGeom>
              <a:avLst/>
              <a:gdLst/>
              <a:ahLst/>
              <a:cxnLst/>
              <a:rect l="l" t="t" r="r" b="b"/>
              <a:pathLst>
                <a:path w="6425" h="2362" extrusionOk="0">
                  <a:moveTo>
                    <a:pt x="6252" y="0"/>
                  </a:moveTo>
                  <a:cubicBezTo>
                    <a:pt x="6229" y="0"/>
                    <a:pt x="6205" y="7"/>
                    <a:pt x="6181" y="24"/>
                  </a:cubicBezTo>
                  <a:cubicBezTo>
                    <a:pt x="6155" y="50"/>
                    <a:pt x="3197" y="2124"/>
                    <a:pt x="1837" y="2124"/>
                  </a:cubicBezTo>
                  <a:cubicBezTo>
                    <a:pt x="529" y="2124"/>
                    <a:pt x="252" y="711"/>
                    <a:pt x="239" y="698"/>
                  </a:cubicBezTo>
                  <a:cubicBezTo>
                    <a:pt x="227" y="638"/>
                    <a:pt x="183" y="590"/>
                    <a:pt x="127" y="590"/>
                  </a:cubicBezTo>
                  <a:cubicBezTo>
                    <a:pt x="120" y="590"/>
                    <a:pt x="113" y="591"/>
                    <a:pt x="106" y="592"/>
                  </a:cubicBezTo>
                  <a:cubicBezTo>
                    <a:pt x="40" y="605"/>
                    <a:pt x="1" y="671"/>
                    <a:pt x="14" y="737"/>
                  </a:cubicBezTo>
                  <a:cubicBezTo>
                    <a:pt x="14" y="750"/>
                    <a:pt x="344" y="2362"/>
                    <a:pt x="1837" y="2362"/>
                  </a:cubicBezTo>
                  <a:cubicBezTo>
                    <a:pt x="3276" y="2362"/>
                    <a:pt x="6195" y="315"/>
                    <a:pt x="6327" y="222"/>
                  </a:cubicBezTo>
                  <a:cubicBezTo>
                    <a:pt x="6424" y="146"/>
                    <a:pt x="6353" y="0"/>
                    <a:pt x="62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4323;p55">
              <a:extLst>
                <a:ext uri="{FF2B5EF4-FFF2-40B4-BE49-F238E27FC236}">
                  <a16:creationId xmlns:a16="http://schemas.microsoft.com/office/drawing/2014/main" id="{BF743A3F-8E8A-2ECD-A102-960EC81ADB54}"/>
                </a:ext>
              </a:extLst>
            </p:cNvPr>
            <p:cNvSpPr/>
            <p:nvPr/>
          </p:nvSpPr>
          <p:spPr>
            <a:xfrm>
              <a:off x="4841575" y="2202775"/>
              <a:ext cx="110300" cy="95825"/>
            </a:xfrm>
            <a:custGeom>
              <a:avLst/>
              <a:gdLst/>
              <a:ahLst/>
              <a:cxnLst/>
              <a:rect l="l" t="t" r="r" b="b"/>
              <a:pathLst>
                <a:path w="4412" h="3833" extrusionOk="0">
                  <a:moveTo>
                    <a:pt x="4029" y="1"/>
                  </a:moveTo>
                  <a:lnTo>
                    <a:pt x="4029" y="1"/>
                  </a:lnTo>
                  <a:cubicBezTo>
                    <a:pt x="3804" y="80"/>
                    <a:pt x="3593" y="185"/>
                    <a:pt x="3395" y="304"/>
                  </a:cubicBezTo>
                  <a:cubicBezTo>
                    <a:pt x="3316" y="357"/>
                    <a:pt x="3223" y="384"/>
                    <a:pt x="3144" y="423"/>
                  </a:cubicBezTo>
                  <a:cubicBezTo>
                    <a:pt x="2395" y="737"/>
                    <a:pt x="1314" y="1107"/>
                    <a:pt x="347" y="1107"/>
                  </a:cubicBezTo>
                  <a:cubicBezTo>
                    <a:pt x="257" y="1107"/>
                    <a:pt x="168" y="1103"/>
                    <a:pt x="80" y="1097"/>
                  </a:cubicBezTo>
                  <a:lnTo>
                    <a:pt x="1" y="3130"/>
                  </a:lnTo>
                  <a:cubicBezTo>
                    <a:pt x="1" y="3130"/>
                    <a:pt x="455" y="3833"/>
                    <a:pt x="1590" y="3833"/>
                  </a:cubicBezTo>
                  <a:cubicBezTo>
                    <a:pt x="2270" y="3833"/>
                    <a:pt x="3194" y="3581"/>
                    <a:pt x="4412" y="2774"/>
                  </a:cubicBezTo>
                  <a:cubicBezTo>
                    <a:pt x="3791" y="2087"/>
                    <a:pt x="3778" y="780"/>
                    <a:pt x="4029"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4324;p55">
              <a:extLst>
                <a:ext uri="{FF2B5EF4-FFF2-40B4-BE49-F238E27FC236}">
                  <a16:creationId xmlns:a16="http://schemas.microsoft.com/office/drawing/2014/main" id="{3FC6C0D9-F61A-9260-7755-FE2BB6F424F3}"/>
                </a:ext>
              </a:extLst>
            </p:cNvPr>
            <p:cNvSpPr/>
            <p:nvPr/>
          </p:nvSpPr>
          <p:spPr>
            <a:xfrm>
              <a:off x="4791075" y="2270475"/>
              <a:ext cx="50875" cy="105650"/>
            </a:xfrm>
            <a:custGeom>
              <a:avLst/>
              <a:gdLst/>
              <a:ahLst/>
              <a:cxnLst/>
              <a:rect l="l" t="t" r="r" b="b"/>
              <a:pathLst>
                <a:path w="2035" h="4226" extrusionOk="0">
                  <a:moveTo>
                    <a:pt x="1721" y="1"/>
                  </a:moveTo>
                  <a:cubicBezTo>
                    <a:pt x="1380" y="1"/>
                    <a:pt x="778" y="73"/>
                    <a:pt x="0" y="462"/>
                  </a:cubicBezTo>
                  <a:lnTo>
                    <a:pt x="1611" y="4226"/>
                  </a:lnTo>
                  <a:lnTo>
                    <a:pt x="2034" y="26"/>
                  </a:lnTo>
                  <a:cubicBezTo>
                    <a:pt x="2034" y="26"/>
                    <a:pt x="1924" y="1"/>
                    <a:pt x="1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4325;p55">
              <a:extLst>
                <a:ext uri="{FF2B5EF4-FFF2-40B4-BE49-F238E27FC236}">
                  <a16:creationId xmlns:a16="http://schemas.microsoft.com/office/drawing/2014/main" id="{69322337-0A6D-AF62-FC97-77CE32751FCE}"/>
                </a:ext>
              </a:extLst>
            </p:cNvPr>
            <p:cNvSpPr/>
            <p:nvPr/>
          </p:nvSpPr>
          <p:spPr>
            <a:xfrm>
              <a:off x="4831350" y="2269800"/>
              <a:ext cx="163450" cy="106325"/>
            </a:xfrm>
            <a:custGeom>
              <a:avLst/>
              <a:gdLst/>
              <a:ahLst/>
              <a:cxnLst/>
              <a:rect l="l" t="t" r="r" b="b"/>
              <a:pathLst>
                <a:path w="6538" h="4253" extrusionOk="0">
                  <a:moveTo>
                    <a:pt x="4715" y="0"/>
                  </a:moveTo>
                  <a:cubicBezTo>
                    <a:pt x="4715" y="0"/>
                    <a:pt x="2246" y="2774"/>
                    <a:pt x="0" y="4253"/>
                  </a:cubicBezTo>
                  <a:cubicBezTo>
                    <a:pt x="0" y="4253"/>
                    <a:pt x="3843" y="3345"/>
                    <a:pt x="5571" y="3345"/>
                  </a:cubicBezTo>
                  <a:cubicBezTo>
                    <a:pt x="5672" y="3345"/>
                    <a:pt x="5766" y="3348"/>
                    <a:pt x="5851" y="3355"/>
                  </a:cubicBezTo>
                  <a:cubicBezTo>
                    <a:pt x="5851" y="3355"/>
                    <a:pt x="6538" y="1572"/>
                    <a:pt x="47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4326;p55">
              <a:extLst>
                <a:ext uri="{FF2B5EF4-FFF2-40B4-BE49-F238E27FC236}">
                  <a16:creationId xmlns:a16="http://schemas.microsoft.com/office/drawing/2014/main" id="{C807E7F1-E33B-FF5A-EC35-E7A60D8DB08D}"/>
                </a:ext>
              </a:extLst>
            </p:cNvPr>
            <p:cNvSpPr/>
            <p:nvPr/>
          </p:nvSpPr>
          <p:spPr>
            <a:xfrm>
              <a:off x="4842575" y="2210375"/>
              <a:ext cx="83875" cy="43925"/>
            </a:xfrm>
            <a:custGeom>
              <a:avLst/>
              <a:gdLst/>
              <a:ahLst/>
              <a:cxnLst/>
              <a:rect l="l" t="t" r="r" b="b"/>
              <a:pathLst>
                <a:path w="3355" h="1757" extrusionOk="0">
                  <a:moveTo>
                    <a:pt x="3355" y="0"/>
                  </a:moveTo>
                  <a:lnTo>
                    <a:pt x="3355" y="0"/>
                  </a:lnTo>
                  <a:cubicBezTo>
                    <a:pt x="3276" y="40"/>
                    <a:pt x="3196" y="80"/>
                    <a:pt x="3104" y="119"/>
                  </a:cubicBezTo>
                  <a:cubicBezTo>
                    <a:pt x="2355" y="433"/>
                    <a:pt x="1274" y="803"/>
                    <a:pt x="307" y="803"/>
                  </a:cubicBezTo>
                  <a:cubicBezTo>
                    <a:pt x="217" y="803"/>
                    <a:pt x="128" y="799"/>
                    <a:pt x="40" y="793"/>
                  </a:cubicBezTo>
                  <a:lnTo>
                    <a:pt x="0" y="1757"/>
                  </a:lnTo>
                  <a:cubicBezTo>
                    <a:pt x="885" y="1559"/>
                    <a:pt x="2470" y="1070"/>
                    <a:pt x="3355"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4327;p55">
              <a:extLst>
                <a:ext uri="{FF2B5EF4-FFF2-40B4-BE49-F238E27FC236}">
                  <a16:creationId xmlns:a16="http://schemas.microsoft.com/office/drawing/2014/main" id="{B935122E-8A2E-E4D0-0B12-DEE12759C225}"/>
                </a:ext>
              </a:extLst>
            </p:cNvPr>
            <p:cNvSpPr/>
            <p:nvPr/>
          </p:nvSpPr>
          <p:spPr>
            <a:xfrm>
              <a:off x="4788100" y="2022275"/>
              <a:ext cx="163450" cy="208675"/>
            </a:xfrm>
            <a:custGeom>
              <a:avLst/>
              <a:gdLst/>
              <a:ahLst/>
              <a:cxnLst/>
              <a:rect l="l" t="t" r="r" b="b"/>
              <a:pathLst>
                <a:path w="6538" h="8347" extrusionOk="0">
                  <a:moveTo>
                    <a:pt x="3584" y="1"/>
                  </a:moveTo>
                  <a:cubicBezTo>
                    <a:pt x="2775" y="1"/>
                    <a:pt x="2079" y="319"/>
                    <a:pt x="1612" y="472"/>
                  </a:cubicBezTo>
                  <a:cubicBezTo>
                    <a:pt x="621" y="776"/>
                    <a:pt x="0" y="2030"/>
                    <a:pt x="0" y="3853"/>
                  </a:cubicBezTo>
                  <a:lnTo>
                    <a:pt x="0" y="4474"/>
                  </a:lnTo>
                  <a:lnTo>
                    <a:pt x="0" y="5081"/>
                  </a:lnTo>
                  <a:cubicBezTo>
                    <a:pt x="14" y="6494"/>
                    <a:pt x="119" y="7287"/>
                    <a:pt x="463" y="7630"/>
                  </a:cubicBezTo>
                  <a:cubicBezTo>
                    <a:pt x="972" y="8159"/>
                    <a:pt x="1664" y="8346"/>
                    <a:pt x="2390" y="8346"/>
                  </a:cubicBezTo>
                  <a:cubicBezTo>
                    <a:pt x="4132" y="8346"/>
                    <a:pt x="6071" y="7267"/>
                    <a:pt x="6155" y="7221"/>
                  </a:cubicBezTo>
                  <a:cubicBezTo>
                    <a:pt x="6194" y="7062"/>
                    <a:pt x="6221" y="6904"/>
                    <a:pt x="6260" y="6745"/>
                  </a:cubicBezTo>
                  <a:cubicBezTo>
                    <a:pt x="6485" y="5504"/>
                    <a:pt x="6538" y="4236"/>
                    <a:pt x="6392" y="2994"/>
                  </a:cubicBezTo>
                  <a:cubicBezTo>
                    <a:pt x="6458" y="1753"/>
                    <a:pt x="5719" y="604"/>
                    <a:pt x="4557" y="168"/>
                  </a:cubicBezTo>
                  <a:cubicBezTo>
                    <a:pt x="4220" y="48"/>
                    <a:pt x="3894" y="1"/>
                    <a:pt x="358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4328;p55">
              <a:extLst>
                <a:ext uri="{FF2B5EF4-FFF2-40B4-BE49-F238E27FC236}">
                  <a16:creationId xmlns:a16="http://schemas.microsoft.com/office/drawing/2014/main" id="{6FBB542F-6D60-7DD3-6807-550CC0E7DAAC}"/>
                </a:ext>
              </a:extLst>
            </p:cNvPr>
            <p:cNvSpPr/>
            <p:nvPr/>
          </p:nvSpPr>
          <p:spPr>
            <a:xfrm>
              <a:off x="4782825" y="2077325"/>
              <a:ext cx="42600" cy="23450"/>
            </a:xfrm>
            <a:custGeom>
              <a:avLst/>
              <a:gdLst/>
              <a:ahLst/>
              <a:cxnLst/>
              <a:rect l="l" t="t" r="r" b="b"/>
              <a:pathLst>
                <a:path w="1704" h="938" extrusionOk="0">
                  <a:moveTo>
                    <a:pt x="1347" y="0"/>
                  </a:moveTo>
                  <a:cubicBezTo>
                    <a:pt x="0" y="159"/>
                    <a:pt x="211" y="938"/>
                    <a:pt x="211" y="938"/>
                  </a:cubicBezTo>
                  <a:cubicBezTo>
                    <a:pt x="726" y="330"/>
                    <a:pt x="1453" y="700"/>
                    <a:pt x="1572" y="370"/>
                  </a:cubicBezTo>
                  <a:cubicBezTo>
                    <a:pt x="1704" y="40"/>
                    <a:pt x="1347" y="0"/>
                    <a:pt x="1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4329;p55">
              <a:extLst>
                <a:ext uri="{FF2B5EF4-FFF2-40B4-BE49-F238E27FC236}">
                  <a16:creationId xmlns:a16="http://schemas.microsoft.com/office/drawing/2014/main" id="{416B5693-D807-701E-12A8-91229C8D179B}"/>
                </a:ext>
              </a:extLst>
            </p:cNvPr>
            <p:cNvSpPr/>
            <p:nvPr/>
          </p:nvSpPr>
          <p:spPr>
            <a:xfrm>
              <a:off x="4848175" y="2077325"/>
              <a:ext cx="42625" cy="23450"/>
            </a:xfrm>
            <a:custGeom>
              <a:avLst/>
              <a:gdLst/>
              <a:ahLst/>
              <a:cxnLst/>
              <a:rect l="l" t="t" r="r" b="b"/>
              <a:pathLst>
                <a:path w="1705" h="938" extrusionOk="0">
                  <a:moveTo>
                    <a:pt x="358" y="0"/>
                  </a:moveTo>
                  <a:cubicBezTo>
                    <a:pt x="358" y="0"/>
                    <a:pt x="1" y="40"/>
                    <a:pt x="120" y="370"/>
                  </a:cubicBezTo>
                  <a:cubicBezTo>
                    <a:pt x="252" y="700"/>
                    <a:pt x="978" y="330"/>
                    <a:pt x="1493" y="938"/>
                  </a:cubicBezTo>
                  <a:cubicBezTo>
                    <a:pt x="1493" y="938"/>
                    <a:pt x="1705" y="159"/>
                    <a:pt x="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4330;p55">
              <a:extLst>
                <a:ext uri="{FF2B5EF4-FFF2-40B4-BE49-F238E27FC236}">
                  <a16:creationId xmlns:a16="http://schemas.microsoft.com/office/drawing/2014/main" id="{E348A228-CC92-0475-DB4D-C2DCAE7D4430}"/>
                </a:ext>
              </a:extLst>
            </p:cNvPr>
            <p:cNvSpPr/>
            <p:nvPr/>
          </p:nvSpPr>
          <p:spPr>
            <a:xfrm>
              <a:off x="4860075" y="2134100"/>
              <a:ext cx="38650" cy="15225"/>
            </a:xfrm>
            <a:custGeom>
              <a:avLst/>
              <a:gdLst/>
              <a:ahLst/>
              <a:cxnLst/>
              <a:rect l="l" t="t" r="r" b="b"/>
              <a:pathLst>
                <a:path w="1546" h="609" extrusionOk="0">
                  <a:moveTo>
                    <a:pt x="766" y="1"/>
                  </a:moveTo>
                  <a:cubicBezTo>
                    <a:pt x="344" y="1"/>
                    <a:pt x="0" y="133"/>
                    <a:pt x="0" y="304"/>
                  </a:cubicBezTo>
                  <a:cubicBezTo>
                    <a:pt x="0" y="463"/>
                    <a:pt x="344" y="608"/>
                    <a:pt x="766" y="608"/>
                  </a:cubicBezTo>
                  <a:cubicBezTo>
                    <a:pt x="1202" y="608"/>
                    <a:pt x="1546" y="476"/>
                    <a:pt x="1546" y="304"/>
                  </a:cubicBezTo>
                  <a:cubicBezTo>
                    <a:pt x="1546" y="133"/>
                    <a:pt x="1202" y="1"/>
                    <a:pt x="766" y="1"/>
                  </a:cubicBezTo>
                  <a:close/>
                </a:path>
              </a:pathLst>
            </a:custGeom>
            <a:solidFill>
              <a:srgbClr val="E69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4331;p55">
              <a:extLst>
                <a:ext uri="{FF2B5EF4-FFF2-40B4-BE49-F238E27FC236}">
                  <a16:creationId xmlns:a16="http://schemas.microsoft.com/office/drawing/2014/main" id="{5250F526-0640-E67D-637C-559C1C7219B7}"/>
                </a:ext>
              </a:extLst>
            </p:cNvPr>
            <p:cNvSpPr/>
            <p:nvPr/>
          </p:nvSpPr>
          <p:spPr>
            <a:xfrm>
              <a:off x="4788100" y="2134100"/>
              <a:ext cx="17200" cy="15225"/>
            </a:xfrm>
            <a:custGeom>
              <a:avLst/>
              <a:gdLst/>
              <a:ahLst/>
              <a:cxnLst/>
              <a:rect l="l" t="t" r="r" b="b"/>
              <a:pathLst>
                <a:path w="688" h="609" extrusionOk="0">
                  <a:moveTo>
                    <a:pt x="0" y="1"/>
                  </a:moveTo>
                  <a:lnTo>
                    <a:pt x="0" y="608"/>
                  </a:lnTo>
                  <a:cubicBezTo>
                    <a:pt x="251" y="595"/>
                    <a:pt x="502" y="489"/>
                    <a:pt x="687" y="304"/>
                  </a:cubicBezTo>
                  <a:cubicBezTo>
                    <a:pt x="436" y="265"/>
                    <a:pt x="198" y="159"/>
                    <a:pt x="0" y="1"/>
                  </a:cubicBezTo>
                  <a:close/>
                </a:path>
              </a:pathLst>
            </a:custGeom>
            <a:solidFill>
              <a:srgbClr val="E691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4332;p55">
              <a:extLst>
                <a:ext uri="{FF2B5EF4-FFF2-40B4-BE49-F238E27FC236}">
                  <a16:creationId xmlns:a16="http://schemas.microsoft.com/office/drawing/2014/main" id="{BF4CB305-6D8A-8098-100A-3A453FB0706E}"/>
                </a:ext>
              </a:extLst>
            </p:cNvPr>
            <p:cNvSpPr/>
            <p:nvPr/>
          </p:nvSpPr>
          <p:spPr>
            <a:xfrm>
              <a:off x="4860725" y="2108025"/>
              <a:ext cx="11925" cy="21150"/>
            </a:xfrm>
            <a:custGeom>
              <a:avLst/>
              <a:gdLst/>
              <a:ahLst/>
              <a:cxnLst/>
              <a:rect l="l" t="t" r="r" b="b"/>
              <a:pathLst>
                <a:path w="477" h="846" extrusionOk="0">
                  <a:moveTo>
                    <a:pt x="239" y="0"/>
                  </a:moveTo>
                  <a:cubicBezTo>
                    <a:pt x="106" y="0"/>
                    <a:pt x="1" y="198"/>
                    <a:pt x="1" y="423"/>
                  </a:cubicBezTo>
                  <a:cubicBezTo>
                    <a:pt x="1" y="647"/>
                    <a:pt x="106" y="845"/>
                    <a:pt x="239" y="845"/>
                  </a:cubicBezTo>
                  <a:cubicBezTo>
                    <a:pt x="371" y="845"/>
                    <a:pt x="476" y="647"/>
                    <a:pt x="476" y="423"/>
                  </a:cubicBezTo>
                  <a:cubicBezTo>
                    <a:pt x="476" y="185"/>
                    <a:pt x="371"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4333;p55">
              <a:extLst>
                <a:ext uri="{FF2B5EF4-FFF2-40B4-BE49-F238E27FC236}">
                  <a16:creationId xmlns:a16="http://schemas.microsoft.com/office/drawing/2014/main" id="{35A311AD-37D7-A23A-FD02-CF8045328A66}"/>
                </a:ext>
              </a:extLst>
            </p:cNvPr>
            <p:cNvSpPr/>
            <p:nvPr/>
          </p:nvSpPr>
          <p:spPr>
            <a:xfrm>
              <a:off x="4803950" y="2108025"/>
              <a:ext cx="11575" cy="21150"/>
            </a:xfrm>
            <a:custGeom>
              <a:avLst/>
              <a:gdLst/>
              <a:ahLst/>
              <a:cxnLst/>
              <a:rect l="l" t="t" r="r" b="b"/>
              <a:pathLst>
                <a:path w="463" h="846" extrusionOk="0">
                  <a:moveTo>
                    <a:pt x="225" y="0"/>
                  </a:moveTo>
                  <a:cubicBezTo>
                    <a:pt x="106" y="0"/>
                    <a:pt x="0" y="198"/>
                    <a:pt x="0" y="423"/>
                  </a:cubicBezTo>
                  <a:cubicBezTo>
                    <a:pt x="0" y="647"/>
                    <a:pt x="106" y="845"/>
                    <a:pt x="225" y="845"/>
                  </a:cubicBezTo>
                  <a:cubicBezTo>
                    <a:pt x="357" y="845"/>
                    <a:pt x="463" y="647"/>
                    <a:pt x="463" y="423"/>
                  </a:cubicBezTo>
                  <a:cubicBezTo>
                    <a:pt x="463" y="185"/>
                    <a:pt x="357" y="0"/>
                    <a:pt x="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4334;p55">
              <a:extLst>
                <a:ext uri="{FF2B5EF4-FFF2-40B4-BE49-F238E27FC236}">
                  <a16:creationId xmlns:a16="http://schemas.microsoft.com/office/drawing/2014/main" id="{4767E46A-BFF7-D382-0D6B-993813C92D05}"/>
                </a:ext>
              </a:extLst>
            </p:cNvPr>
            <p:cNvSpPr/>
            <p:nvPr/>
          </p:nvSpPr>
          <p:spPr>
            <a:xfrm>
              <a:off x="4805725" y="2158925"/>
              <a:ext cx="50400" cy="14500"/>
            </a:xfrm>
            <a:custGeom>
              <a:avLst/>
              <a:gdLst/>
              <a:ahLst/>
              <a:cxnLst/>
              <a:rect l="l" t="t" r="r" b="b"/>
              <a:pathLst>
                <a:path w="2016" h="580" extrusionOk="0">
                  <a:moveTo>
                    <a:pt x="1904" y="1"/>
                  </a:moveTo>
                  <a:cubicBezTo>
                    <a:pt x="1882" y="1"/>
                    <a:pt x="1861" y="8"/>
                    <a:pt x="1844" y="24"/>
                  </a:cubicBezTo>
                  <a:cubicBezTo>
                    <a:pt x="1826" y="43"/>
                    <a:pt x="1382" y="399"/>
                    <a:pt x="878" y="399"/>
                  </a:cubicBezTo>
                  <a:cubicBezTo>
                    <a:pt x="651" y="399"/>
                    <a:pt x="411" y="327"/>
                    <a:pt x="193" y="117"/>
                  </a:cubicBezTo>
                  <a:cubicBezTo>
                    <a:pt x="175" y="96"/>
                    <a:pt x="155" y="87"/>
                    <a:pt x="134" y="87"/>
                  </a:cubicBezTo>
                  <a:cubicBezTo>
                    <a:pt x="65" y="87"/>
                    <a:pt x="0" y="188"/>
                    <a:pt x="61" y="249"/>
                  </a:cubicBezTo>
                  <a:cubicBezTo>
                    <a:pt x="273" y="460"/>
                    <a:pt x="563" y="579"/>
                    <a:pt x="867" y="579"/>
                  </a:cubicBezTo>
                  <a:cubicBezTo>
                    <a:pt x="1263" y="553"/>
                    <a:pt x="1646" y="407"/>
                    <a:pt x="1976" y="170"/>
                  </a:cubicBezTo>
                  <a:cubicBezTo>
                    <a:pt x="2016" y="130"/>
                    <a:pt x="2016" y="77"/>
                    <a:pt x="1990" y="38"/>
                  </a:cubicBezTo>
                  <a:cubicBezTo>
                    <a:pt x="1967" y="15"/>
                    <a:pt x="1935" y="1"/>
                    <a:pt x="1904"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4335;p55">
              <a:extLst>
                <a:ext uri="{FF2B5EF4-FFF2-40B4-BE49-F238E27FC236}">
                  <a16:creationId xmlns:a16="http://schemas.microsoft.com/office/drawing/2014/main" id="{ACB6CC26-74FB-5A53-0FC9-4FA75912009B}"/>
                </a:ext>
              </a:extLst>
            </p:cNvPr>
            <p:cNvSpPr/>
            <p:nvPr/>
          </p:nvSpPr>
          <p:spPr>
            <a:xfrm>
              <a:off x="4818800" y="2110250"/>
              <a:ext cx="19975" cy="30150"/>
            </a:xfrm>
            <a:custGeom>
              <a:avLst/>
              <a:gdLst/>
              <a:ahLst/>
              <a:cxnLst/>
              <a:rect l="l" t="t" r="r" b="b"/>
              <a:pathLst>
                <a:path w="799" h="1206" extrusionOk="0">
                  <a:moveTo>
                    <a:pt x="448" y="0"/>
                  </a:moveTo>
                  <a:cubicBezTo>
                    <a:pt x="406" y="0"/>
                    <a:pt x="368" y="24"/>
                    <a:pt x="357" y="57"/>
                  </a:cubicBezTo>
                  <a:lnTo>
                    <a:pt x="1" y="1060"/>
                  </a:lnTo>
                  <a:cubicBezTo>
                    <a:pt x="1" y="1087"/>
                    <a:pt x="1" y="1113"/>
                    <a:pt x="1" y="1139"/>
                  </a:cubicBezTo>
                  <a:cubicBezTo>
                    <a:pt x="14" y="1166"/>
                    <a:pt x="40" y="1179"/>
                    <a:pt x="67" y="1192"/>
                  </a:cubicBezTo>
                  <a:cubicBezTo>
                    <a:pt x="133" y="1206"/>
                    <a:pt x="199" y="1206"/>
                    <a:pt x="252" y="1206"/>
                  </a:cubicBezTo>
                  <a:cubicBezTo>
                    <a:pt x="410" y="1206"/>
                    <a:pt x="568" y="1179"/>
                    <a:pt x="701" y="1100"/>
                  </a:cubicBezTo>
                  <a:cubicBezTo>
                    <a:pt x="799" y="1056"/>
                    <a:pt x="753" y="922"/>
                    <a:pt x="666" y="922"/>
                  </a:cubicBezTo>
                  <a:cubicBezTo>
                    <a:pt x="648" y="922"/>
                    <a:pt x="629" y="928"/>
                    <a:pt x="608" y="941"/>
                  </a:cubicBezTo>
                  <a:cubicBezTo>
                    <a:pt x="489" y="994"/>
                    <a:pt x="357" y="1021"/>
                    <a:pt x="225" y="1021"/>
                  </a:cubicBezTo>
                  <a:lnTo>
                    <a:pt x="529" y="123"/>
                  </a:lnTo>
                  <a:cubicBezTo>
                    <a:pt x="555" y="83"/>
                    <a:pt x="529" y="17"/>
                    <a:pt x="476" y="4"/>
                  </a:cubicBezTo>
                  <a:cubicBezTo>
                    <a:pt x="467" y="1"/>
                    <a:pt x="457" y="0"/>
                    <a:pt x="448"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4336;p55">
              <a:extLst>
                <a:ext uri="{FF2B5EF4-FFF2-40B4-BE49-F238E27FC236}">
                  <a16:creationId xmlns:a16="http://schemas.microsoft.com/office/drawing/2014/main" id="{1DBD6A2E-9D9E-8246-AF3F-71604AD6FA6F}"/>
                </a:ext>
              </a:extLst>
            </p:cNvPr>
            <p:cNvSpPr/>
            <p:nvPr/>
          </p:nvSpPr>
          <p:spPr>
            <a:xfrm>
              <a:off x="4923125" y="2179325"/>
              <a:ext cx="21175" cy="23475"/>
            </a:xfrm>
            <a:custGeom>
              <a:avLst/>
              <a:gdLst/>
              <a:ahLst/>
              <a:cxnLst/>
              <a:rect l="l" t="t" r="r" b="b"/>
              <a:pathLst>
                <a:path w="847" h="939" extrusionOk="0">
                  <a:moveTo>
                    <a:pt x="1" y="1"/>
                  </a:moveTo>
                  <a:cubicBezTo>
                    <a:pt x="14" y="27"/>
                    <a:pt x="318" y="727"/>
                    <a:pt x="754" y="939"/>
                  </a:cubicBezTo>
                  <a:cubicBezTo>
                    <a:pt x="793" y="767"/>
                    <a:pt x="820" y="622"/>
                    <a:pt x="846" y="463"/>
                  </a:cubicBezTo>
                  <a:cubicBezTo>
                    <a:pt x="529" y="384"/>
                    <a:pt x="239" y="225"/>
                    <a:pt x="1" y="1"/>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4337;p55">
              <a:extLst>
                <a:ext uri="{FF2B5EF4-FFF2-40B4-BE49-F238E27FC236}">
                  <a16:creationId xmlns:a16="http://schemas.microsoft.com/office/drawing/2014/main" id="{227D99D1-600A-42C3-1141-6DE5E22B5AD3}"/>
                </a:ext>
              </a:extLst>
            </p:cNvPr>
            <p:cNvSpPr/>
            <p:nvPr/>
          </p:nvSpPr>
          <p:spPr>
            <a:xfrm>
              <a:off x="4933700" y="2123400"/>
              <a:ext cx="51875" cy="67525"/>
            </a:xfrm>
            <a:custGeom>
              <a:avLst/>
              <a:gdLst/>
              <a:ahLst/>
              <a:cxnLst/>
              <a:rect l="l" t="t" r="r" b="b"/>
              <a:pathLst>
                <a:path w="2075" h="2701" extrusionOk="0">
                  <a:moveTo>
                    <a:pt x="994" y="1"/>
                  </a:moveTo>
                  <a:cubicBezTo>
                    <a:pt x="476" y="1"/>
                    <a:pt x="0" y="640"/>
                    <a:pt x="0" y="640"/>
                  </a:cubicBezTo>
                  <a:lnTo>
                    <a:pt x="0" y="2555"/>
                  </a:lnTo>
                  <a:cubicBezTo>
                    <a:pt x="158" y="2656"/>
                    <a:pt x="314" y="2701"/>
                    <a:pt x="465" y="2701"/>
                  </a:cubicBezTo>
                  <a:cubicBezTo>
                    <a:pt x="1374" y="2701"/>
                    <a:pt x="2074" y="1067"/>
                    <a:pt x="1598" y="376"/>
                  </a:cubicBezTo>
                  <a:cubicBezTo>
                    <a:pt x="1408" y="100"/>
                    <a:pt x="1198" y="1"/>
                    <a:pt x="994"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4338;p55">
              <a:extLst>
                <a:ext uri="{FF2B5EF4-FFF2-40B4-BE49-F238E27FC236}">
                  <a16:creationId xmlns:a16="http://schemas.microsoft.com/office/drawing/2014/main" id="{CD04E4E2-1E39-D6D9-FD69-FC8D8AB0582E}"/>
                </a:ext>
              </a:extLst>
            </p:cNvPr>
            <p:cNvSpPr/>
            <p:nvPr/>
          </p:nvSpPr>
          <p:spPr>
            <a:xfrm>
              <a:off x="4908275" y="2059475"/>
              <a:ext cx="53175" cy="138375"/>
            </a:xfrm>
            <a:custGeom>
              <a:avLst/>
              <a:gdLst/>
              <a:ahLst/>
              <a:cxnLst/>
              <a:rect l="l" t="t" r="r" b="b"/>
              <a:pathLst>
                <a:path w="2127" h="5535" extrusionOk="0">
                  <a:moveTo>
                    <a:pt x="708" y="0"/>
                  </a:moveTo>
                  <a:cubicBezTo>
                    <a:pt x="517" y="0"/>
                    <a:pt x="341" y="86"/>
                    <a:pt x="212" y="265"/>
                  </a:cubicBezTo>
                  <a:cubicBezTo>
                    <a:pt x="212" y="265"/>
                    <a:pt x="1136" y="1678"/>
                    <a:pt x="502" y="2986"/>
                  </a:cubicBezTo>
                  <a:cubicBezTo>
                    <a:pt x="133" y="3778"/>
                    <a:pt x="1" y="4663"/>
                    <a:pt x="119" y="5534"/>
                  </a:cubicBezTo>
                  <a:cubicBezTo>
                    <a:pt x="119" y="5534"/>
                    <a:pt x="384" y="4108"/>
                    <a:pt x="991" y="3527"/>
                  </a:cubicBezTo>
                  <a:cubicBezTo>
                    <a:pt x="1651" y="2906"/>
                    <a:pt x="2127" y="2206"/>
                    <a:pt x="1823" y="1137"/>
                  </a:cubicBezTo>
                  <a:cubicBezTo>
                    <a:pt x="1606" y="404"/>
                    <a:pt x="1123" y="0"/>
                    <a:pt x="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4339;p55">
              <a:extLst>
                <a:ext uri="{FF2B5EF4-FFF2-40B4-BE49-F238E27FC236}">
                  <a16:creationId xmlns:a16="http://schemas.microsoft.com/office/drawing/2014/main" id="{25A70B48-FA6F-536F-4997-572D3C149097}"/>
                </a:ext>
              </a:extLst>
            </p:cNvPr>
            <p:cNvSpPr/>
            <p:nvPr/>
          </p:nvSpPr>
          <p:spPr>
            <a:xfrm>
              <a:off x="4943925" y="2170750"/>
              <a:ext cx="13900" cy="11850"/>
            </a:xfrm>
            <a:custGeom>
              <a:avLst/>
              <a:gdLst/>
              <a:ahLst/>
              <a:cxnLst/>
              <a:rect l="l" t="t" r="r" b="b"/>
              <a:pathLst>
                <a:path w="556" h="474" extrusionOk="0">
                  <a:moveTo>
                    <a:pt x="318" y="1"/>
                  </a:moveTo>
                  <a:cubicBezTo>
                    <a:pt x="107" y="1"/>
                    <a:pt x="1" y="251"/>
                    <a:pt x="146" y="397"/>
                  </a:cubicBezTo>
                  <a:cubicBezTo>
                    <a:pt x="195" y="450"/>
                    <a:pt x="256" y="473"/>
                    <a:pt x="317" y="473"/>
                  </a:cubicBezTo>
                  <a:cubicBezTo>
                    <a:pt x="438" y="473"/>
                    <a:pt x="556" y="379"/>
                    <a:pt x="556" y="238"/>
                  </a:cubicBezTo>
                  <a:cubicBezTo>
                    <a:pt x="556" y="106"/>
                    <a:pt x="450" y="1"/>
                    <a:pt x="3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4340;p55">
              <a:extLst>
                <a:ext uri="{FF2B5EF4-FFF2-40B4-BE49-F238E27FC236}">
                  <a16:creationId xmlns:a16="http://schemas.microsoft.com/office/drawing/2014/main" id="{BA28E986-4DA6-ABE9-99A7-3E289810986E}"/>
                </a:ext>
              </a:extLst>
            </p:cNvPr>
            <p:cNvSpPr/>
            <p:nvPr/>
          </p:nvSpPr>
          <p:spPr>
            <a:xfrm>
              <a:off x="4934350" y="2139250"/>
              <a:ext cx="30475" cy="38450"/>
            </a:xfrm>
            <a:custGeom>
              <a:avLst/>
              <a:gdLst/>
              <a:ahLst/>
              <a:cxnLst/>
              <a:rect l="l" t="t" r="r" b="b"/>
              <a:pathLst>
                <a:path w="1219" h="1538" extrusionOk="0">
                  <a:moveTo>
                    <a:pt x="1079" y="0"/>
                  </a:moveTo>
                  <a:cubicBezTo>
                    <a:pt x="1068" y="0"/>
                    <a:pt x="1056" y="2"/>
                    <a:pt x="1044" y="6"/>
                  </a:cubicBezTo>
                  <a:cubicBezTo>
                    <a:pt x="476" y="270"/>
                    <a:pt x="80" y="811"/>
                    <a:pt x="14" y="1445"/>
                  </a:cubicBezTo>
                  <a:cubicBezTo>
                    <a:pt x="1" y="1485"/>
                    <a:pt x="41" y="1538"/>
                    <a:pt x="93" y="1538"/>
                  </a:cubicBezTo>
                  <a:lnTo>
                    <a:pt x="107" y="1538"/>
                  </a:lnTo>
                  <a:cubicBezTo>
                    <a:pt x="159" y="1538"/>
                    <a:pt x="199" y="1511"/>
                    <a:pt x="199" y="1459"/>
                  </a:cubicBezTo>
                  <a:cubicBezTo>
                    <a:pt x="252" y="904"/>
                    <a:pt x="608" y="415"/>
                    <a:pt x="1123" y="178"/>
                  </a:cubicBezTo>
                  <a:cubicBezTo>
                    <a:pt x="1218" y="142"/>
                    <a:pt x="1175" y="0"/>
                    <a:pt x="1079"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4341;p55">
              <a:extLst>
                <a:ext uri="{FF2B5EF4-FFF2-40B4-BE49-F238E27FC236}">
                  <a16:creationId xmlns:a16="http://schemas.microsoft.com/office/drawing/2014/main" id="{7EB25F2C-F810-C286-6C52-08316F6163E8}"/>
                </a:ext>
              </a:extLst>
            </p:cNvPr>
            <p:cNvSpPr/>
            <p:nvPr/>
          </p:nvSpPr>
          <p:spPr>
            <a:xfrm>
              <a:off x="4941150" y="2153550"/>
              <a:ext cx="20975" cy="10300"/>
            </a:xfrm>
            <a:custGeom>
              <a:avLst/>
              <a:gdLst/>
              <a:ahLst/>
              <a:cxnLst/>
              <a:rect l="l" t="t" r="r" b="b"/>
              <a:pathLst>
                <a:path w="839" h="412" extrusionOk="0">
                  <a:moveTo>
                    <a:pt x="226" y="0"/>
                  </a:moveTo>
                  <a:cubicBezTo>
                    <a:pt x="188" y="0"/>
                    <a:pt x="149" y="5"/>
                    <a:pt x="112" y="15"/>
                  </a:cubicBezTo>
                  <a:cubicBezTo>
                    <a:pt x="1" y="40"/>
                    <a:pt x="40" y="202"/>
                    <a:pt x="142" y="202"/>
                  </a:cubicBezTo>
                  <a:cubicBezTo>
                    <a:pt x="149" y="202"/>
                    <a:pt x="157" y="202"/>
                    <a:pt x="165" y="200"/>
                  </a:cubicBezTo>
                  <a:cubicBezTo>
                    <a:pt x="185" y="193"/>
                    <a:pt x="208" y="190"/>
                    <a:pt x="231" y="190"/>
                  </a:cubicBezTo>
                  <a:cubicBezTo>
                    <a:pt x="386" y="190"/>
                    <a:pt x="584" y="327"/>
                    <a:pt x="653" y="385"/>
                  </a:cubicBezTo>
                  <a:cubicBezTo>
                    <a:pt x="680" y="398"/>
                    <a:pt x="693" y="411"/>
                    <a:pt x="719" y="411"/>
                  </a:cubicBezTo>
                  <a:lnTo>
                    <a:pt x="719" y="398"/>
                  </a:lnTo>
                  <a:cubicBezTo>
                    <a:pt x="799" y="398"/>
                    <a:pt x="838" y="292"/>
                    <a:pt x="772" y="239"/>
                  </a:cubicBezTo>
                  <a:cubicBezTo>
                    <a:pt x="749" y="205"/>
                    <a:pt x="486" y="0"/>
                    <a:pt x="226" y="0"/>
                  </a:cubicBezTo>
                  <a:close/>
                </a:path>
              </a:pathLst>
            </a:custGeom>
            <a:solidFill>
              <a:srgbClr val="C08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4342;p55">
              <a:extLst>
                <a:ext uri="{FF2B5EF4-FFF2-40B4-BE49-F238E27FC236}">
                  <a16:creationId xmlns:a16="http://schemas.microsoft.com/office/drawing/2014/main" id="{EFBE2514-8B54-5370-0B7B-FFEDD9EDD934}"/>
                </a:ext>
              </a:extLst>
            </p:cNvPr>
            <p:cNvSpPr/>
            <p:nvPr/>
          </p:nvSpPr>
          <p:spPr>
            <a:xfrm>
              <a:off x="4754750" y="2120900"/>
              <a:ext cx="32700" cy="5300"/>
            </a:xfrm>
            <a:custGeom>
              <a:avLst/>
              <a:gdLst/>
              <a:ahLst/>
              <a:cxnLst/>
              <a:rect l="l" t="t" r="r" b="b"/>
              <a:pathLst>
                <a:path w="1308" h="212" extrusionOk="0">
                  <a:moveTo>
                    <a:pt x="93" y="0"/>
                  </a:moveTo>
                  <a:cubicBezTo>
                    <a:pt x="40" y="0"/>
                    <a:pt x="1" y="27"/>
                    <a:pt x="1" y="80"/>
                  </a:cubicBezTo>
                  <a:cubicBezTo>
                    <a:pt x="1" y="119"/>
                    <a:pt x="40" y="159"/>
                    <a:pt x="80" y="159"/>
                  </a:cubicBezTo>
                  <a:lnTo>
                    <a:pt x="1308" y="212"/>
                  </a:lnTo>
                  <a:lnTo>
                    <a:pt x="1308" y="40"/>
                  </a:lnTo>
                  <a:lnTo>
                    <a:pt x="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4343;p55">
              <a:extLst>
                <a:ext uri="{FF2B5EF4-FFF2-40B4-BE49-F238E27FC236}">
                  <a16:creationId xmlns:a16="http://schemas.microsoft.com/office/drawing/2014/main" id="{919E7D17-A94E-94AD-CAFB-51D4FB1310F4}"/>
                </a:ext>
              </a:extLst>
            </p:cNvPr>
            <p:cNvSpPr/>
            <p:nvPr/>
          </p:nvSpPr>
          <p:spPr>
            <a:xfrm>
              <a:off x="4835650" y="2083650"/>
              <a:ext cx="83875" cy="71950"/>
            </a:xfrm>
            <a:custGeom>
              <a:avLst/>
              <a:gdLst/>
              <a:ahLst/>
              <a:cxnLst/>
              <a:rect l="l" t="t" r="r" b="b"/>
              <a:pathLst>
                <a:path w="3355" h="2878" extrusionOk="0">
                  <a:moveTo>
                    <a:pt x="1426" y="170"/>
                  </a:moveTo>
                  <a:cubicBezTo>
                    <a:pt x="2562" y="170"/>
                    <a:pt x="3130" y="1543"/>
                    <a:pt x="2324" y="2336"/>
                  </a:cubicBezTo>
                  <a:cubicBezTo>
                    <a:pt x="2068" y="2592"/>
                    <a:pt x="1751" y="2708"/>
                    <a:pt x="1441" y="2708"/>
                  </a:cubicBezTo>
                  <a:cubicBezTo>
                    <a:pt x="794" y="2708"/>
                    <a:pt x="172" y="2205"/>
                    <a:pt x="172" y="1438"/>
                  </a:cubicBezTo>
                  <a:cubicBezTo>
                    <a:pt x="172" y="738"/>
                    <a:pt x="726" y="170"/>
                    <a:pt x="1426" y="170"/>
                  </a:cubicBezTo>
                  <a:close/>
                  <a:moveTo>
                    <a:pt x="1448" y="0"/>
                  </a:moveTo>
                  <a:cubicBezTo>
                    <a:pt x="708" y="0"/>
                    <a:pt x="0" y="571"/>
                    <a:pt x="0" y="1438"/>
                  </a:cubicBezTo>
                  <a:cubicBezTo>
                    <a:pt x="0" y="2230"/>
                    <a:pt x="647" y="2877"/>
                    <a:pt x="1440" y="2877"/>
                  </a:cubicBezTo>
                  <a:cubicBezTo>
                    <a:pt x="2721" y="2877"/>
                    <a:pt x="3355" y="1332"/>
                    <a:pt x="2457" y="421"/>
                  </a:cubicBezTo>
                  <a:cubicBezTo>
                    <a:pt x="2162" y="130"/>
                    <a:pt x="1801" y="0"/>
                    <a:pt x="1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4344;p55">
              <a:extLst>
                <a:ext uri="{FF2B5EF4-FFF2-40B4-BE49-F238E27FC236}">
                  <a16:creationId xmlns:a16="http://schemas.microsoft.com/office/drawing/2014/main" id="{223C2E3A-93E9-7288-A6D4-67659D3E60DB}"/>
                </a:ext>
              </a:extLst>
            </p:cNvPr>
            <p:cNvSpPr/>
            <p:nvPr/>
          </p:nvSpPr>
          <p:spPr>
            <a:xfrm>
              <a:off x="4750800" y="2083650"/>
              <a:ext cx="83875" cy="71950"/>
            </a:xfrm>
            <a:custGeom>
              <a:avLst/>
              <a:gdLst/>
              <a:ahLst/>
              <a:cxnLst/>
              <a:rect l="l" t="t" r="r" b="b"/>
              <a:pathLst>
                <a:path w="3355" h="2878" extrusionOk="0">
                  <a:moveTo>
                    <a:pt x="1440" y="170"/>
                  </a:moveTo>
                  <a:cubicBezTo>
                    <a:pt x="2562" y="170"/>
                    <a:pt x="3130" y="1543"/>
                    <a:pt x="2324" y="2336"/>
                  </a:cubicBezTo>
                  <a:cubicBezTo>
                    <a:pt x="2068" y="2592"/>
                    <a:pt x="1751" y="2708"/>
                    <a:pt x="1441" y="2708"/>
                  </a:cubicBezTo>
                  <a:cubicBezTo>
                    <a:pt x="793" y="2708"/>
                    <a:pt x="172" y="2205"/>
                    <a:pt x="172" y="1438"/>
                  </a:cubicBezTo>
                  <a:cubicBezTo>
                    <a:pt x="172" y="738"/>
                    <a:pt x="740" y="183"/>
                    <a:pt x="1440" y="170"/>
                  </a:cubicBezTo>
                  <a:close/>
                  <a:moveTo>
                    <a:pt x="1448" y="0"/>
                  </a:moveTo>
                  <a:cubicBezTo>
                    <a:pt x="708" y="0"/>
                    <a:pt x="0" y="571"/>
                    <a:pt x="0" y="1438"/>
                  </a:cubicBezTo>
                  <a:cubicBezTo>
                    <a:pt x="0" y="2230"/>
                    <a:pt x="647" y="2877"/>
                    <a:pt x="1440" y="2877"/>
                  </a:cubicBezTo>
                  <a:cubicBezTo>
                    <a:pt x="2721" y="2877"/>
                    <a:pt x="3355" y="1332"/>
                    <a:pt x="2456" y="421"/>
                  </a:cubicBezTo>
                  <a:cubicBezTo>
                    <a:pt x="2162" y="130"/>
                    <a:pt x="1801" y="0"/>
                    <a:pt x="14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4345;p55">
              <a:extLst>
                <a:ext uri="{FF2B5EF4-FFF2-40B4-BE49-F238E27FC236}">
                  <a16:creationId xmlns:a16="http://schemas.microsoft.com/office/drawing/2014/main" id="{E2DE7A4B-D05B-A284-8974-3D67348CA26D}"/>
                </a:ext>
              </a:extLst>
            </p:cNvPr>
            <p:cNvSpPr/>
            <p:nvPr/>
          </p:nvSpPr>
          <p:spPr>
            <a:xfrm>
              <a:off x="4901650" y="2108975"/>
              <a:ext cx="50575" cy="18225"/>
            </a:xfrm>
            <a:custGeom>
              <a:avLst/>
              <a:gdLst/>
              <a:ahLst/>
              <a:cxnLst/>
              <a:rect l="l" t="t" r="r" b="b"/>
              <a:pathLst>
                <a:path w="2023" h="729" extrusionOk="0">
                  <a:moveTo>
                    <a:pt x="944" y="0"/>
                  </a:moveTo>
                  <a:cubicBezTo>
                    <a:pt x="508" y="0"/>
                    <a:pt x="114" y="134"/>
                    <a:pt x="107" y="134"/>
                  </a:cubicBezTo>
                  <a:cubicBezTo>
                    <a:pt x="0" y="170"/>
                    <a:pt x="43" y="312"/>
                    <a:pt x="129" y="312"/>
                  </a:cubicBezTo>
                  <a:cubicBezTo>
                    <a:pt x="139" y="312"/>
                    <a:pt x="149" y="310"/>
                    <a:pt x="160" y="306"/>
                  </a:cubicBezTo>
                  <a:cubicBezTo>
                    <a:pt x="167" y="306"/>
                    <a:pt x="543" y="178"/>
                    <a:pt x="947" y="178"/>
                  </a:cubicBezTo>
                  <a:cubicBezTo>
                    <a:pt x="1309" y="178"/>
                    <a:pt x="1694" y="281"/>
                    <a:pt x="1850" y="675"/>
                  </a:cubicBezTo>
                  <a:cubicBezTo>
                    <a:pt x="1864" y="715"/>
                    <a:pt x="1890" y="728"/>
                    <a:pt x="1930" y="728"/>
                  </a:cubicBezTo>
                  <a:lnTo>
                    <a:pt x="1956" y="728"/>
                  </a:lnTo>
                  <a:cubicBezTo>
                    <a:pt x="1996" y="715"/>
                    <a:pt x="2022" y="662"/>
                    <a:pt x="2009" y="609"/>
                  </a:cubicBezTo>
                  <a:cubicBezTo>
                    <a:pt x="1821" y="124"/>
                    <a:pt x="1364" y="0"/>
                    <a:pt x="9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4346;p55">
              <a:extLst>
                <a:ext uri="{FF2B5EF4-FFF2-40B4-BE49-F238E27FC236}">
                  <a16:creationId xmlns:a16="http://schemas.microsoft.com/office/drawing/2014/main" id="{A33F8A0F-9B60-C24C-8455-80C856AAECFB}"/>
                </a:ext>
              </a:extLst>
            </p:cNvPr>
            <p:cNvSpPr/>
            <p:nvPr/>
          </p:nvSpPr>
          <p:spPr>
            <a:xfrm>
              <a:off x="4817800" y="2106350"/>
              <a:ext cx="22500" cy="7975"/>
            </a:xfrm>
            <a:custGeom>
              <a:avLst/>
              <a:gdLst/>
              <a:ahLst/>
              <a:cxnLst/>
              <a:rect l="l" t="t" r="r" b="b"/>
              <a:pathLst>
                <a:path w="900" h="319" extrusionOk="0">
                  <a:moveTo>
                    <a:pt x="448" y="1"/>
                  </a:moveTo>
                  <a:cubicBezTo>
                    <a:pt x="309" y="1"/>
                    <a:pt x="164" y="44"/>
                    <a:pt x="41" y="173"/>
                  </a:cubicBezTo>
                  <a:cubicBezTo>
                    <a:pt x="1" y="199"/>
                    <a:pt x="1" y="252"/>
                    <a:pt x="41" y="292"/>
                  </a:cubicBezTo>
                  <a:cubicBezTo>
                    <a:pt x="54" y="305"/>
                    <a:pt x="80" y="318"/>
                    <a:pt x="107" y="318"/>
                  </a:cubicBezTo>
                  <a:cubicBezTo>
                    <a:pt x="120" y="305"/>
                    <a:pt x="146" y="305"/>
                    <a:pt x="159" y="292"/>
                  </a:cubicBezTo>
                  <a:cubicBezTo>
                    <a:pt x="249" y="203"/>
                    <a:pt x="354" y="175"/>
                    <a:pt x="452" y="175"/>
                  </a:cubicBezTo>
                  <a:cubicBezTo>
                    <a:pt x="614" y="175"/>
                    <a:pt x="754" y="252"/>
                    <a:pt x="754" y="252"/>
                  </a:cubicBezTo>
                  <a:cubicBezTo>
                    <a:pt x="768" y="262"/>
                    <a:pt x="783" y="266"/>
                    <a:pt x="799" y="266"/>
                  </a:cubicBezTo>
                  <a:cubicBezTo>
                    <a:pt x="827" y="266"/>
                    <a:pt x="856" y="251"/>
                    <a:pt x="873" y="226"/>
                  </a:cubicBezTo>
                  <a:cubicBezTo>
                    <a:pt x="899" y="186"/>
                    <a:pt x="886" y="133"/>
                    <a:pt x="846" y="107"/>
                  </a:cubicBezTo>
                  <a:cubicBezTo>
                    <a:pt x="754" y="57"/>
                    <a:pt x="606" y="1"/>
                    <a:pt x="4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4347;p55">
              <a:extLst>
                <a:ext uri="{FF2B5EF4-FFF2-40B4-BE49-F238E27FC236}">
                  <a16:creationId xmlns:a16="http://schemas.microsoft.com/office/drawing/2014/main" id="{E29F3F76-EFF8-CE92-289E-F9AF5B688750}"/>
                </a:ext>
              </a:extLst>
            </p:cNvPr>
            <p:cNvSpPr/>
            <p:nvPr/>
          </p:nvSpPr>
          <p:spPr>
            <a:xfrm>
              <a:off x="4668250" y="2349175"/>
              <a:ext cx="67175" cy="228825"/>
            </a:xfrm>
            <a:custGeom>
              <a:avLst/>
              <a:gdLst/>
              <a:ahLst/>
              <a:cxnLst/>
              <a:rect l="l" t="t" r="r" b="b"/>
              <a:pathLst>
                <a:path w="2687" h="9153" extrusionOk="0">
                  <a:moveTo>
                    <a:pt x="2525" y="0"/>
                  </a:moveTo>
                  <a:cubicBezTo>
                    <a:pt x="2469" y="0"/>
                    <a:pt x="2412" y="31"/>
                    <a:pt x="2391" y="101"/>
                  </a:cubicBezTo>
                  <a:cubicBezTo>
                    <a:pt x="2391" y="127"/>
                    <a:pt x="1559" y="3297"/>
                    <a:pt x="1176" y="4366"/>
                  </a:cubicBezTo>
                  <a:cubicBezTo>
                    <a:pt x="1123" y="4525"/>
                    <a:pt x="1057" y="4683"/>
                    <a:pt x="978" y="4855"/>
                  </a:cubicBezTo>
                  <a:cubicBezTo>
                    <a:pt x="568" y="5779"/>
                    <a:pt x="0" y="7047"/>
                    <a:pt x="1598" y="9094"/>
                  </a:cubicBezTo>
                  <a:cubicBezTo>
                    <a:pt x="1625" y="9134"/>
                    <a:pt x="1664" y="9147"/>
                    <a:pt x="1704" y="9147"/>
                  </a:cubicBezTo>
                  <a:cubicBezTo>
                    <a:pt x="1712" y="9151"/>
                    <a:pt x="1721" y="9153"/>
                    <a:pt x="1730" y="9153"/>
                  </a:cubicBezTo>
                  <a:cubicBezTo>
                    <a:pt x="1751" y="9153"/>
                    <a:pt x="1774" y="9143"/>
                    <a:pt x="1783" y="9134"/>
                  </a:cubicBezTo>
                  <a:cubicBezTo>
                    <a:pt x="1849" y="9081"/>
                    <a:pt x="1863" y="9002"/>
                    <a:pt x="1810" y="8936"/>
                  </a:cubicBezTo>
                  <a:cubicBezTo>
                    <a:pt x="317" y="7008"/>
                    <a:pt x="819" y="5885"/>
                    <a:pt x="1229" y="4974"/>
                  </a:cubicBezTo>
                  <a:cubicBezTo>
                    <a:pt x="1308" y="4789"/>
                    <a:pt x="1387" y="4630"/>
                    <a:pt x="1440" y="4459"/>
                  </a:cubicBezTo>
                  <a:cubicBezTo>
                    <a:pt x="1823" y="3376"/>
                    <a:pt x="2655" y="206"/>
                    <a:pt x="2655" y="167"/>
                  </a:cubicBezTo>
                  <a:cubicBezTo>
                    <a:pt x="2686" y="65"/>
                    <a:pt x="2606" y="0"/>
                    <a:pt x="25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4348;p55">
              <a:extLst>
                <a:ext uri="{FF2B5EF4-FFF2-40B4-BE49-F238E27FC236}">
                  <a16:creationId xmlns:a16="http://schemas.microsoft.com/office/drawing/2014/main" id="{49F3E974-04E1-D0FB-E27A-F6095DBED87E}"/>
                </a:ext>
              </a:extLst>
            </p:cNvPr>
            <p:cNvSpPr/>
            <p:nvPr/>
          </p:nvSpPr>
          <p:spPr>
            <a:xfrm>
              <a:off x="4835650" y="2006700"/>
              <a:ext cx="120200" cy="78550"/>
            </a:xfrm>
            <a:custGeom>
              <a:avLst/>
              <a:gdLst/>
              <a:ahLst/>
              <a:cxnLst/>
              <a:rect l="l" t="t" r="r" b="b"/>
              <a:pathLst>
                <a:path w="4808" h="3142" extrusionOk="0">
                  <a:moveTo>
                    <a:pt x="1796" y="1"/>
                  </a:moveTo>
                  <a:cubicBezTo>
                    <a:pt x="1255" y="1"/>
                    <a:pt x="653" y="178"/>
                    <a:pt x="0" y="633"/>
                  </a:cubicBezTo>
                  <a:cubicBezTo>
                    <a:pt x="0" y="633"/>
                    <a:pt x="291" y="2719"/>
                    <a:pt x="2443" y="3076"/>
                  </a:cubicBezTo>
                  <a:cubicBezTo>
                    <a:pt x="2708" y="3121"/>
                    <a:pt x="2943" y="3141"/>
                    <a:pt x="3152" y="3141"/>
                  </a:cubicBezTo>
                  <a:cubicBezTo>
                    <a:pt x="4645" y="3141"/>
                    <a:pt x="4807" y="2125"/>
                    <a:pt x="4807" y="2125"/>
                  </a:cubicBezTo>
                  <a:cubicBezTo>
                    <a:pt x="4807" y="2125"/>
                    <a:pt x="3670" y="1"/>
                    <a:pt x="17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4349;p55">
              <a:extLst>
                <a:ext uri="{FF2B5EF4-FFF2-40B4-BE49-F238E27FC236}">
                  <a16:creationId xmlns:a16="http://schemas.microsoft.com/office/drawing/2014/main" id="{C8FFF973-40C3-322F-DEFF-9D4C06712323}"/>
                </a:ext>
              </a:extLst>
            </p:cNvPr>
            <p:cNvSpPr/>
            <p:nvPr/>
          </p:nvSpPr>
          <p:spPr>
            <a:xfrm>
              <a:off x="4981250" y="2294225"/>
              <a:ext cx="276025" cy="583950"/>
            </a:xfrm>
            <a:custGeom>
              <a:avLst/>
              <a:gdLst/>
              <a:ahLst/>
              <a:cxnLst/>
              <a:rect l="l" t="t" r="r" b="b"/>
              <a:pathLst>
                <a:path w="11041" h="23358" extrusionOk="0">
                  <a:moveTo>
                    <a:pt x="2779" y="1"/>
                  </a:moveTo>
                  <a:cubicBezTo>
                    <a:pt x="2312" y="1"/>
                    <a:pt x="1842" y="133"/>
                    <a:pt x="1427" y="410"/>
                  </a:cubicBezTo>
                  <a:cubicBezTo>
                    <a:pt x="317" y="1150"/>
                    <a:pt x="0" y="2642"/>
                    <a:pt x="713" y="3765"/>
                  </a:cubicBezTo>
                  <a:lnTo>
                    <a:pt x="740" y="3817"/>
                  </a:lnTo>
                  <a:lnTo>
                    <a:pt x="951" y="4134"/>
                  </a:lnTo>
                  <a:lnTo>
                    <a:pt x="1162" y="4465"/>
                  </a:lnTo>
                  <a:cubicBezTo>
                    <a:pt x="1294" y="4676"/>
                    <a:pt x="1440" y="4900"/>
                    <a:pt x="1572" y="5125"/>
                  </a:cubicBezTo>
                  <a:cubicBezTo>
                    <a:pt x="1862" y="5561"/>
                    <a:pt x="2126" y="5996"/>
                    <a:pt x="2404" y="6446"/>
                  </a:cubicBezTo>
                  <a:cubicBezTo>
                    <a:pt x="2668" y="6881"/>
                    <a:pt x="2945" y="7330"/>
                    <a:pt x="3209" y="7779"/>
                  </a:cubicBezTo>
                  <a:cubicBezTo>
                    <a:pt x="3474" y="8228"/>
                    <a:pt x="3738" y="8677"/>
                    <a:pt x="3989" y="9126"/>
                  </a:cubicBezTo>
                  <a:cubicBezTo>
                    <a:pt x="4253" y="9575"/>
                    <a:pt x="4490" y="10038"/>
                    <a:pt x="4741" y="10487"/>
                  </a:cubicBezTo>
                  <a:cubicBezTo>
                    <a:pt x="4979" y="10936"/>
                    <a:pt x="5217" y="11398"/>
                    <a:pt x="5441" y="11860"/>
                  </a:cubicBezTo>
                  <a:cubicBezTo>
                    <a:pt x="5666" y="12309"/>
                    <a:pt x="5877" y="12771"/>
                    <a:pt x="6088" y="13234"/>
                  </a:cubicBezTo>
                  <a:cubicBezTo>
                    <a:pt x="6225" y="13543"/>
                    <a:pt x="6355" y="13858"/>
                    <a:pt x="6483" y="14171"/>
                  </a:cubicBezTo>
                  <a:lnTo>
                    <a:pt x="6483" y="14171"/>
                  </a:lnTo>
                  <a:cubicBezTo>
                    <a:pt x="6418" y="14547"/>
                    <a:pt x="6330" y="14920"/>
                    <a:pt x="6207" y="15281"/>
                  </a:cubicBezTo>
                  <a:cubicBezTo>
                    <a:pt x="6022" y="15875"/>
                    <a:pt x="5798" y="16443"/>
                    <a:pt x="5521" y="16984"/>
                  </a:cubicBezTo>
                  <a:cubicBezTo>
                    <a:pt x="5375" y="17262"/>
                    <a:pt x="5217" y="17539"/>
                    <a:pt x="5045" y="17816"/>
                  </a:cubicBezTo>
                  <a:cubicBezTo>
                    <a:pt x="4887" y="18080"/>
                    <a:pt x="4715" y="18358"/>
                    <a:pt x="4530" y="18622"/>
                  </a:cubicBezTo>
                  <a:cubicBezTo>
                    <a:pt x="4160" y="19150"/>
                    <a:pt x="3764" y="19652"/>
                    <a:pt x="3328" y="20127"/>
                  </a:cubicBezTo>
                  <a:lnTo>
                    <a:pt x="3302" y="20154"/>
                  </a:lnTo>
                  <a:cubicBezTo>
                    <a:pt x="2655" y="20920"/>
                    <a:pt x="2708" y="22069"/>
                    <a:pt x="3421" y="22795"/>
                  </a:cubicBezTo>
                  <a:cubicBezTo>
                    <a:pt x="3801" y="23169"/>
                    <a:pt x="4298" y="23358"/>
                    <a:pt x="4795" y="23358"/>
                  </a:cubicBezTo>
                  <a:cubicBezTo>
                    <a:pt x="5246" y="23358"/>
                    <a:pt x="5697" y="23202"/>
                    <a:pt x="6062" y="22888"/>
                  </a:cubicBezTo>
                  <a:cubicBezTo>
                    <a:pt x="6670" y="22333"/>
                    <a:pt x="7237" y="21725"/>
                    <a:pt x="7752" y="21078"/>
                  </a:cubicBezTo>
                  <a:cubicBezTo>
                    <a:pt x="8017" y="20761"/>
                    <a:pt x="8268" y="20431"/>
                    <a:pt x="8505" y="20088"/>
                  </a:cubicBezTo>
                  <a:cubicBezTo>
                    <a:pt x="8756" y="19744"/>
                    <a:pt x="8981" y="19388"/>
                    <a:pt x="9192" y="19031"/>
                  </a:cubicBezTo>
                  <a:cubicBezTo>
                    <a:pt x="9628" y="18292"/>
                    <a:pt x="10011" y="17526"/>
                    <a:pt x="10315" y="16720"/>
                  </a:cubicBezTo>
                  <a:cubicBezTo>
                    <a:pt x="10631" y="15888"/>
                    <a:pt x="10869" y="15017"/>
                    <a:pt x="11001" y="14132"/>
                  </a:cubicBezTo>
                  <a:cubicBezTo>
                    <a:pt x="11041" y="13828"/>
                    <a:pt x="11014" y="13524"/>
                    <a:pt x="10922" y="13234"/>
                  </a:cubicBezTo>
                  <a:lnTo>
                    <a:pt x="10896" y="13128"/>
                  </a:lnTo>
                  <a:cubicBezTo>
                    <a:pt x="10711" y="12560"/>
                    <a:pt x="10513" y="12019"/>
                    <a:pt x="10315" y="11477"/>
                  </a:cubicBezTo>
                  <a:cubicBezTo>
                    <a:pt x="10103" y="10936"/>
                    <a:pt x="9892" y="10407"/>
                    <a:pt x="9667" y="9879"/>
                  </a:cubicBezTo>
                  <a:cubicBezTo>
                    <a:pt x="9443" y="9364"/>
                    <a:pt x="9205" y="8849"/>
                    <a:pt x="8954" y="8347"/>
                  </a:cubicBezTo>
                  <a:cubicBezTo>
                    <a:pt x="8717" y="7832"/>
                    <a:pt x="8466" y="7330"/>
                    <a:pt x="8201" y="6828"/>
                  </a:cubicBezTo>
                  <a:cubicBezTo>
                    <a:pt x="7700" y="5838"/>
                    <a:pt x="7158" y="4874"/>
                    <a:pt x="6590" y="3910"/>
                  </a:cubicBezTo>
                  <a:cubicBezTo>
                    <a:pt x="6313" y="3421"/>
                    <a:pt x="6022" y="2946"/>
                    <a:pt x="5719" y="2484"/>
                  </a:cubicBezTo>
                  <a:cubicBezTo>
                    <a:pt x="5573" y="2246"/>
                    <a:pt x="5428" y="2008"/>
                    <a:pt x="5283" y="1770"/>
                  </a:cubicBezTo>
                  <a:cubicBezTo>
                    <a:pt x="5204" y="1652"/>
                    <a:pt x="5124" y="1533"/>
                    <a:pt x="5045" y="1414"/>
                  </a:cubicBezTo>
                  <a:lnTo>
                    <a:pt x="4807" y="1057"/>
                  </a:lnTo>
                  <a:cubicBezTo>
                    <a:pt x="4328" y="371"/>
                    <a:pt x="3559" y="1"/>
                    <a:pt x="27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4350;p55">
              <a:extLst>
                <a:ext uri="{FF2B5EF4-FFF2-40B4-BE49-F238E27FC236}">
                  <a16:creationId xmlns:a16="http://schemas.microsoft.com/office/drawing/2014/main" id="{0953E611-2D47-6C7C-4CD4-BA8F657D00F0}"/>
                </a:ext>
              </a:extLst>
            </p:cNvPr>
            <p:cNvSpPr/>
            <p:nvPr/>
          </p:nvSpPr>
          <p:spPr>
            <a:xfrm>
              <a:off x="5087875" y="2768300"/>
              <a:ext cx="78625" cy="65100"/>
            </a:xfrm>
            <a:custGeom>
              <a:avLst/>
              <a:gdLst/>
              <a:ahLst/>
              <a:cxnLst/>
              <a:rect l="l" t="t" r="r" b="b"/>
              <a:pathLst>
                <a:path w="3145" h="2604" extrusionOk="0">
                  <a:moveTo>
                    <a:pt x="113" y="0"/>
                  </a:moveTo>
                  <a:cubicBezTo>
                    <a:pt x="57" y="0"/>
                    <a:pt x="14" y="49"/>
                    <a:pt x="14" y="108"/>
                  </a:cubicBezTo>
                  <a:cubicBezTo>
                    <a:pt x="1" y="174"/>
                    <a:pt x="54" y="227"/>
                    <a:pt x="120" y="240"/>
                  </a:cubicBezTo>
                  <a:cubicBezTo>
                    <a:pt x="1401" y="425"/>
                    <a:pt x="2471" y="1310"/>
                    <a:pt x="2906" y="2525"/>
                  </a:cubicBezTo>
                  <a:cubicBezTo>
                    <a:pt x="2920" y="2578"/>
                    <a:pt x="2972" y="2604"/>
                    <a:pt x="3012" y="2604"/>
                  </a:cubicBezTo>
                  <a:lnTo>
                    <a:pt x="3052" y="2604"/>
                  </a:lnTo>
                  <a:cubicBezTo>
                    <a:pt x="3118" y="2578"/>
                    <a:pt x="3144" y="2511"/>
                    <a:pt x="3131" y="2445"/>
                  </a:cubicBezTo>
                  <a:cubicBezTo>
                    <a:pt x="2655" y="1138"/>
                    <a:pt x="1506" y="200"/>
                    <a:pt x="133" y="2"/>
                  </a:cubicBezTo>
                  <a:cubicBezTo>
                    <a:pt x="126" y="1"/>
                    <a:pt x="119" y="0"/>
                    <a:pt x="1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4351;p55">
              <a:extLst>
                <a:ext uri="{FF2B5EF4-FFF2-40B4-BE49-F238E27FC236}">
                  <a16:creationId xmlns:a16="http://schemas.microsoft.com/office/drawing/2014/main" id="{71125F77-F81B-EC5E-B2BF-CDA88DA63614}"/>
                </a:ext>
              </a:extLst>
            </p:cNvPr>
            <p:cNvSpPr/>
            <p:nvPr/>
          </p:nvSpPr>
          <p:spPr>
            <a:xfrm>
              <a:off x="5140700" y="2825425"/>
              <a:ext cx="10600" cy="10100"/>
            </a:xfrm>
            <a:custGeom>
              <a:avLst/>
              <a:gdLst/>
              <a:ahLst/>
              <a:cxnLst/>
              <a:rect l="l" t="t" r="r" b="b"/>
              <a:pathLst>
                <a:path w="424" h="404" extrusionOk="0">
                  <a:moveTo>
                    <a:pt x="216" y="1"/>
                  </a:moveTo>
                  <a:cubicBezTo>
                    <a:pt x="108" y="1"/>
                    <a:pt x="27" y="88"/>
                    <a:pt x="14" y="187"/>
                  </a:cubicBezTo>
                  <a:cubicBezTo>
                    <a:pt x="0" y="327"/>
                    <a:pt x="109" y="404"/>
                    <a:pt x="218" y="404"/>
                  </a:cubicBezTo>
                  <a:cubicBezTo>
                    <a:pt x="314" y="404"/>
                    <a:pt x="411" y="344"/>
                    <a:pt x="424" y="213"/>
                  </a:cubicBezTo>
                  <a:cubicBezTo>
                    <a:pt x="424" y="108"/>
                    <a:pt x="344" y="15"/>
                    <a:pt x="239" y="2"/>
                  </a:cubicBezTo>
                  <a:cubicBezTo>
                    <a:pt x="231" y="1"/>
                    <a:pt x="224" y="1"/>
                    <a:pt x="2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4352;p55">
              <a:extLst>
                <a:ext uri="{FF2B5EF4-FFF2-40B4-BE49-F238E27FC236}">
                  <a16:creationId xmlns:a16="http://schemas.microsoft.com/office/drawing/2014/main" id="{F84013E5-54F4-CB45-9012-05A670CA5054}"/>
                </a:ext>
              </a:extLst>
            </p:cNvPr>
            <p:cNvSpPr/>
            <p:nvPr/>
          </p:nvSpPr>
          <p:spPr>
            <a:xfrm>
              <a:off x="5112975" y="2796575"/>
              <a:ext cx="34875" cy="32550"/>
            </a:xfrm>
            <a:custGeom>
              <a:avLst/>
              <a:gdLst/>
              <a:ahLst/>
              <a:cxnLst/>
              <a:rect l="l" t="t" r="r" b="b"/>
              <a:pathLst>
                <a:path w="1395" h="1302" extrusionOk="0">
                  <a:moveTo>
                    <a:pt x="1217" y="1"/>
                  </a:moveTo>
                  <a:cubicBezTo>
                    <a:pt x="1186" y="1"/>
                    <a:pt x="1152" y="14"/>
                    <a:pt x="1123" y="47"/>
                  </a:cubicBezTo>
                  <a:lnTo>
                    <a:pt x="80" y="1103"/>
                  </a:lnTo>
                  <a:cubicBezTo>
                    <a:pt x="1" y="1182"/>
                    <a:pt x="53" y="1301"/>
                    <a:pt x="159" y="1301"/>
                  </a:cubicBezTo>
                  <a:cubicBezTo>
                    <a:pt x="186" y="1301"/>
                    <a:pt x="212" y="1288"/>
                    <a:pt x="238" y="1275"/>
                  </a:cubicBezTo>
                  <a:lnTo>
                    <a:pt x="1295" y="205"/>
                  </a:lnTo>
                  <a:cubicBezTo>
                    <a:pt x="1394" y="125"/>
                    <a:pt x="1314" y="1"/>
                    <a:pt x="1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4353;p55">
              <a:extLst>
                <a:ext uri="{FF2B5EF4-FFF2-40B4-BE49-F238E27FC236}">
                  <a16:creationId xmlns:a16="http://schemas.microsoft.com/office/drawing/2014/main" id="{419819BC-63E7-320D-058A-80C3CB519973}"/>
                </a:ext>
              </a:extLst>
            </p:cNvPr>
            <p:cNvSpPr/>
            <p:nvPr/>
          </p:nvSpPr>
          <p:spPr>
            <a:xfrm>
              <a:off x="4995775" y="2388500"/>
              <a:ext cx="70675" cy="107825"/>
            </a:xfrm>
            <a:custGeom>
              <a:avLst/>
              <a:gdLst/>
              <a:ahLst/>
              <a:cxnLst/>
              <a:rect l="l" t="t" r="r" b="b"/>
              <a:pathLst>
                <a:path w="2827" h="4313" extrusionOk="0">
                  <a:moveTo>
                    <a:pt x="131" y="1"/>
                  </a:moveTo>
                  <a:cubicBezTo>
                    <a:pt x="110" y="1"/>
                    <a:pt x="88" y="7"/>
                    <a:pt x="66" y="20"/>
                  </a:cubicBezTo>
                  <a:cubicBezTo>
                    <a:pt x="14" y="60"/>
                    <a:pt x="0" y="126"/>
                    <a:pt x="40" y="192"/>
                  </a:cubicBezTo>
                  <a:lnTo>
                    <a:pt x="2589" y="4259"/>
                  </a:lnTo>
                  <a:cubicBezTo>
                    <a:pt x="2615" y="4286"/>
                    <a:pt x="2655" y="4312"/>
                    <a:pt x="2694" y="4312"/>
                  </a:cubicBezTo>
                  <a:cubicBezTo>
                    <a:pt x="2721" y="4312"/>
                    <a:pt x="2734" y="4312"/>
                    <a:pt x="2760" y="4299"/>
                  </a:cubicBezTo>
                  <a:cubicBezTo>
                    <a:pt x="2813" y="4259"/>
                    <a:pt x="2827" y="4180"/>
                    <a:pt x="2800" y="4127"/>
                  </a:cubicBezTo>
                  <a:lnTo>
                    <a:pt x="238" y="60"/>
                  </a:lnTo>
                  <a:cubicBezTo>
                    <a:pt x="212" y="24"/>
                    <a:pt x="173" y="1"/>
                    <a:pt x="13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4354;p55">
              <a:extLst>
                <a:ext uri="{FF2B5EF4-FFF2-40B4-BE49-F238E27FC236}">
                  <a16:creationId xmlns:a16="http://schemas.microsoft.com/office/drawing/2014/main" id="{6E26349B-0182-AA94-CF86-66473F4508EC}"/>
                </a:ext>
              </a:extLst>
            </p:cNvPr>
            <p:cNvSpPr/>
            <p:nvPr/>
          </p:nvSpPr>
          <p:spPr>
            <a:xfrm>
              <a:off x="4982900" y="2404775"/>
              <a:ext cx="32050" cy="12625"/>
            </a:xfrm>
            <a:custGeom>
              <a:avLst/>
              <a:gdLst/>
              <a:ahLst/>
              <a:cxnLst/>
              <a:rect l="l" t="t" r="r" b="b"/>
              <a:pathLst>
                <a:path w="1282" h="505" extrusionOk="0">
                  <a:moveTo>
                    <a:pt x="137" y="0"/>
                  </a:moveTo>
                  <a:cubicBezTo>
                    <a:pt x="89" y="0"/>
                    <a:pt x="36" y="36"/>
                    <a:pt x="13" y="82"/>
                  </a:cubicBezTo>
                  <a:cubicBezTo>
                    <a:pt x="0" y="148"/>
                    <a:pt x="40" y="214"/>
                    <a:pt x="106" y="227"/>
                  </a:cubicBezTo>
                  <a:lnTo>
                    <a:pt x="1123" y="505"/>
                  </a:lnTo>
                  <a:lnTo>
                    <a:pt x="1149" y="505"/>
                  </a:lnTo>
                  <a:cubicBezTo>
                    <a:pt x="1202" y="505"/>
                    <a:pt x="1255" y="478"/>
                    <a:pt x="1268" y="426"/>
                  </a:cubicBezTo>
                  <a:cubicBezTo>
                    <a:pt x="1281" y="359"/>
                    <a:pt x="1242" y="293"/>
                    <a:pt x="1189" y="280"/>
                  </a:cubicBezTo>
                  <a:lnTo>
                    <a:pt x="159" y="3"/>
                  </a:lnTo>
                  <a:cubicBezTo>
                    <a:pt x="152" y="1"/>
                    <a:pt x="145" y="0"/>
                    <a:pt x="1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4355;p55">
              <a:extLst>
                <a:ext uri="{FF2B5EF4-FFF2-40B4-BE49-F238E27FC236}">
                  <a16:creationId xmlns:a16="http://schemas.microsoft.com/office/drawing/2014/main" id="{BF14A5D7-F2DC-74B4-5955-41B4073F0C1D}"/>
                </a:ext>
              </a:extLst>
            </p:cNvPr>
            <p:cNvSpPr/>
            <p:nvPr/>
          </p:nvSpPr>
          <p:spPr>
            <a:xfrm>
              <a:off x="5142125" y="2643875"/>
              <a:ext cx="45175" cy="7625"/>
            </a:xfrm>
            <a:custGeom>
              <a:avLst/>
              <a:gdLst/>
              <a:ahLst/>
              <a:cxnLst/>
              <a:rect l="l" t="t" r="r" b="b"/>
              <a:pathLst>
                <a:path w="1807" h="305" extrusionOk="0">
                  <a:moveTo>
                    <a:pt x="959" y="1"/>
                  </a:moveTo>
                  <a:cubicBezTo>
                    <a:pt x="673" y="1"/>
                    <a:pt x="363" y="16"/>
                    <a:pt x="142" y="66"/>
                  </a:cubicBezTo>
                  <a:cubicBezTo>
                    <a:pt x="1" y="79"/>
                    <a:pt x="22" y="305"/>
                    <a:pt x="157" y="305"/>
                  </a:cubicBezTo>
                  <a:cubicBezTo>
                    <a:pt x="161" y="305"/>
                    <a:pt x="165" y="305"/>
                    <a:pt x="168" y="304"/>
                  </a:cubicBezTo>
                  <a:cubicBezTo>
                    <a:pt x="182" y="304"/>
                    <a:pt x="182" y="304"/>
                    <a:pt x="195" y="291"/>
                  </a:cubicBezTo>
                  <a:cubicBezTo>
                    <a:pt x="385" y="249"/>
                    <a:pt x="660" y="236"/>
                    <a:pt x="921" y="236"/>
                  </a:cubicBezTo>
                  <a:cubicBezTo>
                    <a:pt x="1313" y="236"/>
                    <a:pt x="1674" y="265"/>
                    <a:pt x="1674" y="265"/>
                  </a:cubicBezTo>
                  <a:cubicBezTo>
                    <a:pt x="1681" y="266"/>
                    <a:pt x="1688" y="267"/>
                    <a:pt x="1695" y="267"/>
                  </a:cubicBezTo>
                  <a:cubicBezTo>
                    <a:pt x="1753" y="267"/>
                    <a:pt x="1806" y="218"/>
                    <a:pt x="1806" y="159"/>
                  </a:cubicBezTo>
                  <a:cubicBezTo>
                    <a:pt x="1806" y="93"/>
                    <a:pt x="1766" y="40"/>
                    <a:pt x="1700" y="27"/>
                  </a:cubicBezTo>
                  <a:cubicBezTo>
                    <a:pt x="1678" y="27"/>
                    <a:pt x="1340" y="1"/>
                    <a:pt x="9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4356;p55">
              <a:extLst>
                <a:ext uri="{FF2B5EF4-FFF2-40B4-BE49-F238E27FC236}">
                  <a16:creationId xmlns:a16="http://schemas.microsoft.com/office/drawing/2014/main" id="{86FD06C2-8DF0-1E3A-8E82-E53D30E211CC}"/>
                </a:ext>
              </a:extLst>
            </p:cNvPr>
            <p:cNvSpPr/>
            <p:nvPr/>
          </p:nvSpPr>
          <p:spPr>
            <a:xfrm>
              <a:off x="5143350" y="2627125"/>
              <a:ext cx="28750" cy="24375"/>
            </a:xfrm>
            <a:custGeom>
              <a:avLst/>
              <a:gdLst/>
              <a:ahLst/>
              <a:cxnLst/>
              <a:rect l="l" t="t" r="r" b="b"/>
              <a:pathLst>
                <a:path w="1150" h="975" extrusionOk="0">
                  <a:moveTo>
                    <a:pt x="1012" y="0"/>
                  </a:moveTo>
                  <a:cubicBezTo>
                    <a:pt x="989" y="0"/>
                    <a:pt x="967" y="8"/>
                    <a:pt x="952" y="23"/>
                  </a:cubicBezTo>
                  <a:cubicBezTo>
                    <a:pt x="912" y="50"/>
                    <a:pt x="265" y="538"/>
                    <a:pt x="40" y="776"/>
                  </a:cubicBezTo>
                  <a:cubicBezTo>
                    <a:pt x="1" y="816"/>
                    <a:pt x="1" y="895"/>
                    <a:pt x="40" y="935"/>
                  </a:cubicBezTo>
                  <a:cubicBezTo>
                    <a:pt x="67" y="961"/>
                    <a:pt x="93" y="974"/>
                    <a:pt x="119" y="974"/>
                  </a:cubicBezTo>
                  <a:cubicBezTo>
                    <a:pt x="159" y="974"/>
                    <a:pt x="186" y="961"/>
                    <a:pt x="212" y="935"/>
                  </a:cubicBezTo>
                  <a:cubicBezTo>
                    <a:pt x="423" y="723"/>
                    <a:pt x="1084" y="208"/>
                    <a:pt x="1084" y="208"/>
                  </a:cubicBezTo>
                  <a:cubicBezTo>
                    <a:pt x="1136" y="169"/>
                    <a:pt x="1150" y="103"/>
                    <a:pt x="1110" y="50"/>
                  </a:cubicBezTo>
                  <a:cubicBezTo>
                    <a:pt x="1086" y="18"/>
                    <a:pt x="1047" y="0"/>
                    <a:pt x="10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4357;p55">
              <a:extLst>
                <a:ext uri="{FF2B5EF4-FFF2-40B4-BE49-F238E27FC236}">
                  <a16:creationId xmlns:a16="http://schemas.microsoft.com/office/drawing/2014/main" id="{9C853583-3FA0-738E-64D4-C168E0C2905B}"/>
                </a:ext>
              </a:extLst>
            </p:cNvPr>
            <p:cNvSpPr/>
            <p:nvPr/>
          </p:nvSpPr>
          <p:spPr>
            <a:xfrm>
              <a:off x="4952200" y="2786025"/>
              <a:ext cx="191500" cy="130350"/>
            </a:xfrm>
            <a:custGeom>
              <a:avLst/>
              <a:gdLst/>
              <a:ahLst/>
              <a:cxnLst/>
              <a:rect l="l" t="t" r="r" b="b"/>
              <a:pathLst>
                <a:path w="7660" h="5214" extrusionOk="0">
                  <a:moveTo>
                    <a:pt x="3973" y="1"/>
                  </a:moveTo>
                  <a:cubicBezTo>
                    <a:pt x="3908" y="1"/>
                    <a:pt x="3842" y="10"/>
                    <a:pt x="3777" y="20"/>
                  </a:cubicBezTo>
                  <a:lnTo>
                    <a:pt x="3513" y="59"/>
                  </a:lnTo>
                  <a:lnTo>
                    <a:pt x="3711" y="1182"/>
                  </a:lnTo>
                  <a:lnTo>
                    <a:pt x="3024" y="1129"/>
                  </a:lnTo>
                  <a:cubicBezTo>
                    <a:pt x="2746" y="1051"/>
                    <a:pt x="2469" y="1020"/>
                    <a:pt x="2191" y="1020"/>
                  </a:cubicBezTo>
                  <a:cubicBezTo>
                    <a:pt x="2138" y="1020"/>
                    <a:pt x="2086" y="1021"/>
                    <a:pt x="2034" y="1023"/>
                  </a:cubicBezTo>
                  <a:cubicBezTo>
                    <a:pt x="1400" y="1050"/>
                    <a:pt x="872" y="1419"/>
                    <a:pt x="542" y="1538"/>
                  </a:cubicBezTo>
                  <a:cubicBezTo>
                    <a:pt x="244" y="1650"/>
                    <a:pt x="574" y="2005"/>
                    <a:pt x="1053" y="2005"/>
                  </a:cubicBezTo>
                  <a:cubicBezTo>
                    <a:pt x="1084" y="2005"/>
                    <a:pt x="1116" y="2004"/>
                    <a:pt x="1149" y="2001"/>
                  </a:cubicBezTo>
                  <a:cubicBezTo>
                    <a:pt x="1309" y="1979"/>
                    <a:pt x="1469" y="1968"/>
                    <a:pt x="1629" y="1968"/>
                  </a:cubicBezTo>
                  <a:cubicBezTo>
                    <a:pt x="1852" y="1968"/>
                    <a:pt x="2075" y="1989"/>
                    <a:pt x="2298" y="2027"/>
                  </a:cubicBezTo>
                  <a:cubicBezTo>
                    <a:pt x="1955" y="2040"/>
                    <a:pt x="1598" y="2106"/>
                    <a:pt x="1268" y="2212"/>
                  </a:cubicBezTo>
                  <a:cubicBezTo>
                    <a:pt x="1096" y="2278"/>
                    <a:pt x="845" y="2370"/>
                    <a:pt x="608" y="2463"/>
                  </a:cubicBezTo>
                  <a:cubicBezTo>
                    <a:pt x="502" y="2516"/>
                    <a:pt x="396" y="2555"/>
                    <a:pt x="304" y="2608"/>
                  </a:cubicBezTo>
                  <a:cubicBezTo>
                    <a:pt x="132" y="2714"/>
                    <a:pt x="13" y="2819"/>
                    <a:pt x="0" y="2938"/>
                  </a:cubicBezTo>
                  <a:cubicBezTo>
                    <a:pt x="0" y="3075"/>
                    <a:pt x="151" y="3117"/>
                    <a:pt x="367" y="3117"/>
                  </a:cubicBezTo>
                  <a:cubicBezTo>
                    <a:pt x="463" y="3117"/>
                    <a:pt x="573" y="3109"/>
                    <a:pt x="687" y="3097"/>
                  </a:cubicBezTo>
                  <a:cubicBezTo>
                    <a:pt x="832" y="3084"/>
                    <a:pt x="991" y="3070"/>
                    <a:pt x="1136" y="3057"/>
                  </a:cubicBezTo>
                  <a:lnTo>
                    <a:pt x="1321" y="3044"/>
                  </a:lnTo>
                  <a:cubicBezTo>
                    <a:pt x="1697" y="3025"/>
                    <a:pt x="1932" y="2973"/>
                    <a:pt x="2194" y="2973"/>
                  </a:cubicBezTo>
                  <a:cubicBezTo>
                    <a:pt x="2300" y="2973"/>
                    <a:pt x="2410" y="2981"/>
                    <a:pt x="2536" y="3004"/>
                  </a:cubicBezTo>
                  <a:cubicBezTo>
                    <a:pt x="2258" y="3044"/>
                    <a:pt x="1981" y="3136"/>
                    <a:pt x="1730" y="3268"/>
                  </a:cubicBezTo>
                  <a:cubicBezTo>
                    <a:pt x="1690" y="3295"/>
                    <a:pt x="1638" y="3321"/>
                    <a:pt x="1572" y="3361"/>
                  </a:cubicBezTo>
                  <a:cubicBezTo>
                    <a:pt x="1466" y="3414"/>
                    <a:pt x="1347" y="3493"/>
                    <a:pt x="1241" y="3559"/>
                  </a:cubicBezTo>
                  <a:cubicBezTo>
                    <a:pt x="1070" y="3651"/>
                    <a:pt x="911" y="3770"/>
                    <a:pt x="766" y="3916"/>
                  </a:cubicBezTo>
                  <a:cubicBezTo>
                    <a:pt x="649" y="4052"/>
                    <a:pt x="922" y="4203"/>
                    <a:pt x="1286" y="4203"/>
                  </a:cubicBezTo>
                  <a:cubicBezTo>
                    <a:pt x="1414" y="4203"/>
                    <a:pt x="1553" y="4185"/>
                    <a:pt x="1690" y="4140"/>
                  </a:cubicBezTo>
                  <a:cubicBezTo>
                    <a:pt x="1849" y="4087"/>
                    <a:pt x="2021" y="4021"/>
                    <a:pt x="2179" y="3942"/>
                  </a:cubicBezTo>
                  <a:cubicBezTo>
                    <a:pt x="2298" y="3863"/>
                    <a:pt x="2430" y="3810"/>
                    <a:pt x="2562" y="3770"/>
                  </a:cubicBezTo>
                  <a:lnTo>
                    <a:pt x="2602" y="3770"/>
                  </a:lnTo>
                  <a:cubicBezTo>
                    <a:pt x="2635" y="3765"/>
                    <a:pt x="2665" y="3762"/>
                    <a:pt x="2695" y="3762"/>
                  </a:cubicBezTo>
                  <a:cubicBezTo>
                    <a:pt x="2738" y="3762"/>
                    <a:pt x="2780" y="3768"/>
                    <a:pt x="2826" y="3783"/>
                  </a:cubicBezTo>
                  <a:cubicBezTo>
                    <a:pt x="2826" y="3783"/>
                    <a:pt x="2694" y="3863"/>
                    <a:pt x="2536" y="3968"/>
                  </a:cubicBezTo>
                  <a:lnTo>
                    <a:pt x="2509" y="3995"/>
                  </a:lnTo>
                  <a:cubicBezTo>
                    <a:pt x="2404" y="4061"/>
                    <a:pt x="2298" y="4127"/>
                    <a:pt x="2219" y="4206"/>
                  </a:cubicBezTo>
                  <a:cubicBezTo>
                    <a:pt x="2021" y="4391"/>
                    <a:pt x="1875" y="4615"/>
                    <a:pt x="1796" y="4880"/>
                  </a:cubicBezTo>
                  <a:cubicBezTo>
                    <a:pt x="1757" y="5025"/>
                    <a:pt x="1757" y="5144"/>
                    <a:pt x="1836" y="5197"/>
                  </a:cubicBezTo>
                  <a:cubicBezTo>
                    <a:pt x="1856" y="5208"/>
                    <a:pt x="1881" y="5213"/>
                    <a:pt x="1911" y="5213"/>
                  </a:cubicBezTo>
                  <a:cubicBezTo>
                    <a:pt x="2016" y="5213"/>
                    <a:pt x="2173" y="5147"/>
                    <a:pt x="2338" y="5064"/>
                  </a:cubicBezTo>
                  <a:cubicBezTo>
                    <a:pt x="2668" y="4893"/>
                    <a:pt x="3064" y="4642"/>
                    <a:pt x="3328" y="4629"/>
                  </a:cubicBezTo>
                  <a:cubicBezTo>
                    <a:pt x="4134" y="4563"/>
                    <a:pt x="4939" y="4470"/>
                    <a:pt x="5732" y="4325"/>
                  </a:cubicBezTo>
                  <a:cubicBezTo>
                    <a:pt x="6656" y="4153"/>
                    <a:pt x="7383" y="3268"/>
                    <a:pt x="7554" y="2872"/>
                  </a:cubicBezTo>
                  <a:cubicBezTo>
                    <a:pt x="7581" y="2793"/>
                    <a:pt x="7620" y="2727"/>
                    <a:pt x="7660" y="2661"/>
                  </a:cubicBezTo>
                  <a:cubicBezTo>
                    <a:pt x="7092" y="1750"/>
                    <a:pt x="6326" y="984"/>
                    <a:pt x="5415" y="429"/>
                  </a:cubicBezTo>
                  <a:cubicBezTo>
                    <a:pt x="5415" y="429"/>
                    <a:pt x="5190" y="337"/>
                    <a:pt x="4926" y="231"/>
                  </a:cubicBezTo>
                  <a:cubicBezTo>
                    <a:pt x="4649" y="112"/>
                    <a:pt x="4358" y="46"/>
                    <a:pt x="4054" y="6"/>
                  </a:cubicBezTo>
                  <a:cubicBezTo>
                    <a:pt x="4027" y="3"/>
                    <a:pt x="4000" y="1"/>
                    <a:pt x="3973" y="1"/>
                  </a:cubicBezTo>
                  <a:close/>
                </a:path>
              </a:pathLst>
            </a:custGeom>
            <a:solidFill>
              <a:srgbClr val="E8C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1636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6"/>
        <p:cNvGrpSpPr/>
        <p:nvPr/>
      </p:nvGrpSpPr>
      <p:grpSpPr>
        <a:xfrm>
          <a:off x="0" y="0"/>
          <a:ext cx="0" cy="0"/>
          <a:chOff x="0" y="0"/>
          <a:chExt cx="0" cy="0"/>
        </a:xfrm>
      </p:grpSpPr>
      <p:pic>
        <p:nvPicPr>
          <p:cNvPr id="2050" name="Picture 2" descr="Cuadro gris 500×500 - Abanlex">
            <a:extLst>
              <a:ext uri="{FF2B5EF4-FFF2-40B4-BE49-F238E27FC236}">
                <a16:creationId xmlns:a16="http://schemas.microsoft.com/office/drawing/2014/main" id="{B4ED3539-FE09-24F4-4999-4881DC3D1E0D}"/>
              </a:ext>
            </a:extLst>
          </p:cNvPr>
          <p:cNvPicPr>
            <a:picLocks noChangeAspect="1" noChangeArrowheads="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rcRect/>
          <a:stretch>
            <a:fillRect/>
          </a:stretch>
        </p:blipFill>
        <p:spPr bwMode="auto">
          <a:xfrm>
            <a:off x="5487151" y="870472"/>
            <a:ext cx="2917516" cy="30209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397" name="Google Shape;3397;p45"/>
          <p:cNvSpPr/>
          <p:nvPr/>
        </p:nvSpPr>
        <p:spPr>
          <a:xfrm>
            <a:off x="5259375" y="4002163"/>
            <a:ext cx="3169537"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45"/>
          <p:cNvSpPr txBox="1">
            <a:spLocks noGrp="1"/>
          </p:cNvSpPr>
          <p:nvPr>
            <p:ph type="title"/>
          </p:nvPr>
        </p:nvSpPr>
        <p:spPr>
          <a:xfrm>
            <a:off x="773693" y="983067"/>
            <a:ext cx="37029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Comunicación en el grupo de trabajo</a:t>
            </a:r>
            <a:endParaRPr sz="2000" dirty="0"/>
          </a:p>
        </p:txBody>
      </p:sp>
      <p:grpSp>
        <p:nvGrpSpPr>
          <p:cNvPr id="3400" name="Google Shape;3400;p45"/>
          <p:cNvGrpSpPr/>
          <p:nvPr/>
        </p:nvGrpSpPr>
        <p:grpSpPr>
          <a:xfrm>
            <a:off x="128401" y="186130"/>
            <a:ext cx="734734" cy="750112"/>
            <a:chOff x="238125" y="1607925"/>
            <a:chExt cx="323700" cy="330475"/>
          </a:xfrm>
        </p:grpSpPr>
        <p:sp>
          <p:nvSpPr>
            <p:cNvPr id="3401" name="Google Shape;3401;p45"/>
            <p:cNvSpPr/>
            <p:nvPr/>
          </p:nvSpPr>
          <p:spPr>
            <a:xfrm>
              <a:off x="255500" y="1630625"/>
              <a:ext cx="306325" cy="307775"/>
            </a:xfrm>
            <a:custGeom>
              <a:avLst/>
              <a:gdLst/>
              <a:ahLst/>
              <a:cxnLst/>
              <a:rect l="l" t="t" r="r" b="b"/>
              <a:pathLst>
                <a:path w="12253" h="12311" extrusionOk="0">
                  <a:moveTo>
                    <a:pt x="6127" y="1"/>
                  </a:moveTo>
                  <a:cubicBezTo>
                    <a:pt x="2745" y="1"/>
                    <a:pt x="1" y="2764"/>
                    <a:pt x="1" y="6165"/>
                  </a:cubicBezTo>
                  <a:cubicBezTo>
                    <a:pt x="1" y="9566"/>
                    <a:pt x="2745" y="12310"/>
                    <a:pt x="6127" y="12310"/>
                  </a:cubicBezTo>
                  <a:cubicBezTo>
                    <a:pt x="9508" y="12310"/>
                    <a:pt x="12252" y="9566"/>
                    <a:pt x="12252" y="6165"/>
                  </a:cubicBezTo>
                  <a:cubicBezTo>
                    <a:pt x="12252" y="2764"/>
                    <a:pt x="9508" y="1"/>
                    <a:pt x="61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45"/>
            <p:cNvSpPr/>
            <p:nvPr/>
          </p:nvSpPr>
          <p:spPr>
            <a:xfrm>
              <a:off x="238125" y="1607925"/>
              <a:ext cx="306300" cy="307775"/>
            </a:xfrm>
            <a:custGeom>
              <a:avLst/>
              <a:gdLst/>
              <a:ahLst/>
              <a:cxnLst/>
              <a:rect l="l" t="t" r="r" b="b"/>
              <a:pathLst>
                <a:path w="12252" h="12311" extrusionOk="0">
                  <a:moveTo>
                    <a:pt x="6126" y="1"/>
                  </a:moveTo>
                  <a:cubicBezTo>
                    <a:pt x="2744" y="1"/>
                    <a:pt x="0" y="2764"/>
                    <a:pt x="0" y="6165"/>
                  </a:cubicBezTo>
                  <a:cubicBezTo>
                    <a:pt x="0" y="9566"/>
                    <a:pt x="2744" y="12310"/>
                    <a:pt x="6126" y="12310"/>
                  </a:cubicBezTo>
                  <a:cubicBezTo>
                    <a:pt x="9508" y="12310"/>
                    <a:pt x="12252" y="9566"/>
                    <a:pt x="12252" y="6165"/>
                  </a:cubicBezTo>
                  <a:cubicBezTo>
                    <a:pt x="12252" y="2764"/>
                    <a:pt x="9508" y="1"/>
                    <a:pt x="6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45"/>
            <p:cNvSpPr/>
            <p:nvPr/>
          </p:nvSpPr>
          <p:spPr>
            <a:xfrm>
              <a:off x="383050" y="1608400"/>
              <a:ext cx="161850" cy="307775"/>
            </a:xfrm>
            <a:custGeom>
              <a:avLst/>
              <a:gdLst/>
              <a:ahLst/>
              <a:cxnLst/>
              <a:rect l="l" t="t" r="r" b="b"/>
              <a:pathLst>
                <a:path w="6474" h="12311" extrusionOk="0">
                  <a:moveTo>
                    <a:pt x="0" y="1"/>
                  </a:moveTo>
                  <a:cubicBezTo>
                    <a:pt x="3247" y="194"/>
                    <a:pt x="5759" y="2880"/>
                    <a:pt x="5759" y="6146"/>
                  </a:cubicBezTo>
                  <a:cubicBezTo>
                    <a:pt x="5759" y="9393"/>
                    <a:pt x="3247" y="12079"/>
                    <a:pt x="0" y="12291"/>
                  </a:cubicBezTo>
                  <a:cubicBezTo>
                    <a:pt x="97" y="12311"/>
                    <a:pt x="213" y="12311"/>
                    <a:pt x="329" y="12311"/>
                  </a:cubicBezTo>
                  <a:cubicBezTo>
                    <a:pt x="3730" y="12291"/>
                    <a:pt x="6474" y="9528"/>
                    <a:pt x="6455" y="6146"/>
                  </a:cubicBezTo>
                  <a:cubicBezTo>
                    <a:pt x="6455" y="2745"/>
                    <a:pt x="3711" y="1"/>
                    <a:pt x="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45"/>
            <p:cNvSpPr/>
            <p:nvPr/>
          </p:nvSpPr>
          <p:spPr>
            <a:xfrm>
              <a:off x="255500" y="1632575"/>
              <a:ext cx="257050" cy="258975"/>
            </a:xfrm>
            <a:custGeom>
              <a:avLst/>
              <a:gdLst/>
              <a:ahLst/>
              <a:cxnLst/>
              <a:rect l="l" t="t" r="r" b="b"/>
              <a:pathLst>
                <a:path w="10282" h="10359" extrusionOk="0">
                  <a:moveTo>
                    <a:pt x="5141" y="0"/>
                  </a:moveTo>
                  <a:cubicBezTo>
                    <a:pt x="2300" y="0"/>
                    <a:pt x="1" y="2319"/>
                    <a:pt x="1" y="5179"/>
                  </a:cubicBezTo>
                  <a:cubicBezTo>
                    <a:pt x="1" y="8039"/>
                    <a:pt x="2300" y="10358"/>
                    <a:pt x="5141" y="10358"/>
                  </a:cubicBezTo>
                  <a:cubicBezTo>
                    <a:pt x="7982" y="10358"/>
                    <a:pt x="10281" y="8039"/>
                    <a:pt x="10281" y="5179"/>
                  </a:cubicBezTo>
                  <a:cubicBezTo>
                    <a:pt x="10281" y="2319"/>
                    <a:pt x="7982" y="0"/>
                    <a:pt x="5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45"/>
            <p:cNvSpPr/>
            <p:nvPr/>
          </p:nvSpPr>
          <p:spPr>
            <a:xfrm>
              <a:off x="254550" y="1632575"/>
              <a:ext cx="141575" cy="258475"/>
            </a:xfrm>
            <a:custGeom>
              <a:avLst/>
              <a:gdLst/>
              <a:ahLst/>
              <a:cxnLst/>
              <a:rect l="l" t="t" r="r" b="b"/>
              <a:pathLst>
                <a:path w="5663" h="10339" extrusionOk="0">
                  <a:moveTo>
                    <a:pt x="5179" y="0"/>
                  </a:moveTo>
                  <a:cubicBezTo>
                    <a:pt x="2319" y="0"/>
                    <a:pt x="0" y="2319"/>
                    <a:pt x="0" y="5179"/>
                  </a:cubicBezTo>
                  <a:cubicBezTo>
                    <a:pt x="0" y="8039"/>
                    <a:pt x="2319" y="10339"/>
                    <a:pt x="5179" y="10339"/>
                  </a:cubicBezTo>
                  <a:cubicBezTo>
                    <a:pt x="5334" y="10339"/>
                    <a:pt x="5507" y="10339"/>
                    <a:pt x="5662" y="10319"/>
                  </a:cubicBezTo>
                  <a:cubicBezTo>
                    <a:pt x="2995" y="10068"/>
                    <a:pt x="986" y="7846"/>
                    <a:pt x="986" y="5179"/>
                  </a:cubicBezTo>
                  <a:cubicBezTo>
                    <a:pt x="986" y="2512"/>
                    <a:pt x="2995" y="290"/>
                    <a:pt x="5662" y="20"/>
                  </a:cubicBezTo>
                  <a:cubicBezTo>
                    <a:pt x="5488" y="0"/>
                    <a:pt x="5334" y="0"/>
                    <a:pt x="51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45"/>
            <p:cNvSpPr/>
            <p:nvPr/>
          </p:nvSpPr>
          <p:spPr>
            <a:xfrm>
              <a:off x="368075" y="1690050"/>
              <a:ext cx="45425" cy="144475"/>
            </a:xfrm>
            <a:custGeom>
              <a:avLst/>
              <a:gdLst/>
              <a:ahLst/>
              <a:cxnLst/>
              <a:rect l="l" t="t" r="r" b="b"/>
              <a:pathLst>
                <a:path w="1817" h="5779" extrusionOk="0">
                  <a:moveTo>
                    <a:pt x="1082" y="1"/>
                  </a:moveTo>
                  <a:lnTo>
                    <a:pt x="0" y="3015"/>
                  </a:lnTo>
                  <a:lnTo>
                    <a:pt x="1450" y="5779"/>
                  </a:lnTo>
                  <a:lnTo>
                    <a:pt x="1817" y="5586"/>
                  </a:lnTo>
                  <a:lnTo>
                    <a:pt x="445" y="2996"/>
                  </a:lnTo>
                  <a:lnTo>
                    <a:pt x="1469" y="136"/>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45"/>
            <p:cNvSpPr/>
            <p:nvPr/>
          </p:nvSpPr>
          <p:spPr>
            <a:xfrm>
              <a:off x="379675" y="1645600"/>
              <a:ext cx="6300" cy="27100"/>
            </a:xfrm>
            <a:custGeom>
              <a:avLst/>
              <a:gdLst/>
              <a:ahLst/>
              <a:cxnLst/>
              <a:rect l="l" t="t" r="r" b="b"/>
              <a:pathLst>
                <a:path w="252" h="1084" extrusionOk="0">
                  <a:moveTo>
                    <a:pt x="0" y="1"/>
                  </a:moveTo>
                  <a:lnTo>
                    <a:pt x="0" y="1083"/>
                  </a:lnTo>
                  <a:lnTo>
                    <a:pt x="251" y="1083"/>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45"/>
            <p:cNvSpPr/>
            <p:nvPr/>
          </p:nvSpPr>
          <p:spPr>
            <a:xfrm>
              <a:off x="379675" y="1845125"/>
              <a:ext cx="6300" cy="27575"/>
            </a:xfrm>
            <a:custGeom>
              <a:avLst/>
              <a:gdLst/>
              <a:ahLst/>
              <a:cxnLst/>
              <a:rect l="l" t="t" r="r" b="b"/>
              <a:pathLst>
                <a:path w="252" h="1103" extrusionOk="0">
                  <a:moveTo>
                    <a:pt x="0" y="1"/>
                  </a:moveTo>
                  <a:lnTo>
                    <a:pt x="0" y="1102"/>
                  </a:lnTo>
                  <a:lnTo>
                    <a:pt x="251" y="1102"/>
                  </a:lnTo>
                  <a:lnTo>
                    <a:pt x="2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45"/>
            <p:cNvSpPr/>
            <p:nvPr/>
          </p:nvSpPr>
          <p:spPr>
            <a:xfrm>
              <a:off x="468550" y="1755750"/>
              <a:ext cx="27075" cy="6325"/>
            </a:xfrm>
            <a:custGeom>
              <a:avLst/>
              <a:gdLst/>
              <a:ahLst/>
              <a:cxnLst/>
              <a:rect l="l" t="t" r="r" b="b"/>
              <a:pathLst>
                <a:path w="1083" h="253" extrusionOk="0">
                  <a:moveTo>
                    <a:pt x="1" y="1"/>
                  </a:moveTo>
                  <a:lnTo>
                    <a:pt x="1"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45"/>
            <p:cNvSpPr/>
            <p:nvPr/>
          </p:nvSpPr>
          <p:spPr>
            <a:xfrm>
              <a:off x="270000" y="1755750"/>
              <a:ext cx="27075" cy="6325"/>
            </a:xfrm>
            <a:custGeom>
              <a:avLst/>
              <a:gdLst/>
              <a:ahLst/>
              <a:cxnLst/>
              <a:rect l="l" t="t" r="r" b="b"/>
              <a:pathLst>
                <a:path w="1083" h="253" extrusionOk="0">
                  <a:moveTo>
                    <a:pt x="0" y="1"/>
                  </a:moveTo>
                  <a:lnTo>
                    <a:pt x="0" y="252"/>
                  </a:lnTo>
                  <a:lnTo>
                    <a:pt x="1083" y="252"/>
                  </a:lnTo>
                  <a:lnTo>
                    <a:pt x="1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1" name="Google Shape;3411;p45"/>
          <p:cNvGrpSpPr/>
          <p:nvPr/>
        </p:nvGrpSpPr>
        <p:grpSpPr>
          <a:xfrm>
            <a:off x="598101" y="3880228"/>
            <a:ext cx="2117287" cy="928537"/>
            <a:chOff x="598101" y="3880228"/>
            <a:chExt cx="2117287" cy="928537"/>
          </a:xfrm>
        </p:grpSpPr>
        <p:grpSp>
          <p:nvGrpSpPr>
            <p:cNvPr id="3412" name="Google Shape;3412;p45"/>
            <p:cNvGrpSpPr/>
            <p:nvPr/>
          </p:nvGrpSpPr>
          <p:grpSpPr>
            <a:xfrm>
              <a:off x="598101" y="3880228"/>
              <a:ext cx="1079326" cy="928537"/>
              <a:chOff x="717241" y="3868426"/>
              <a:chExt cx="1024515" cy="881299"/>
            </a:xfrm>
          </p:grpSpPr>
          <p:sp>
            <p:nvSpPr>
              <p:cNvPr id="3413" name="Google Shape;3413;p45"/>
              <p:cNvSpPr/>
              <p:nvPr/>
            </p:nvSpPr>
            <p:spPr>
              <a:xfrm>
                <a:off x="717250" y="4648925"/>
                <a:ext cx="1024500" cy="100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4" name="Google Shape;3414;p45"/>
              <p:cNvGrpSpPr/>
              <p:nvPr/>
            </p:nvGrpSpPr>
            <p:grpSpPr>
              <a:xfrm rot="-120611">
                <a:off x="731136" y="3885658"/>
                <a:ext cx="996726" cy="809720"/>
                <a:chOff x="7760931" y="2997007"/>
                <a:chExt cx="1235411" cy="1003624"/>
              </a:xfrm>
            </p:grpSpPr>
            <p:sp>
              <p:nvSpPr>
                <p:cNvPr id="3415" name="Google Shape;3415;p45"/>
                <p:cNvSpPr/>
                <p:nvPr/>
              </p:nvSpPr>
              <p:spPr>
                <a:xfrm>
                  <a:off x="7765913" y="3161537"/>
                  <a:ext cx="1230429" cy="839093"/>
                </a:xfrm>
                <a:custGeom>
                  <a:avLst/>
                  <a:gdLst/>
                  <a:ahLst/>
                  <a:cxnLst/>
                  <a:rect l="l" t="t" r="r" b="b"/>
                  <a:pathLst>
                    <a:path w="9879" h="6737" extrusionOk="0">
                      <a:moveTo>
                        <a:pt x="8703" y="1"/>
                      </a:moveTo>
                      <a:lnTo>
                        <a:pt x="1585" y="106"/>
                      </a:lnTo>
                      <a:cubicBezTo>
                        <a:pt x="1577" y="106"/>
                        <a:pt x="1569" y="106"/>
                        <a:pt x="1560" y="106"/>
                      </a:cubicBezTo>
                      <a:cubicBezTo>
                        <a:pt x="1004" y="106"/>
                        <a:pt x="555" y="550"/>
                        <a:pt x="542" y="1110"/>
                      </a:cubicBezTo>
                      <a:lnTo>
                        <a:pt x="13" y="5178"/>
                      </a:lnTo>
                      <a:cubicBezTo>
                        <a:pt x="0" y="5746"/>
                        <a:pt x="819" y="6512"/>
                        <a:pt x="1400" y="6525"/>
                      </a:cubicBezTo>
                      <a:lnTo>
                        <a:pt x="8664" y="6736"/>
                      </a:lnTo>
                      <a:cubicBezTo>
                        <a:pt x="8672" y="6736"/>
                        <a:pt x="8680" y="6736"/>
                        <a:pt x="8688" y="6736"/>
                      </a:cubicBezTo>
                      <a:cubicBezTo>
                        <a:pt x="9245" y="6736"/>
                        <a:pt x="9707" y="6292"/>
                        <a:pt x="9720" y="5732"/>
                      </a:cubicBezTo>
                      <a:lnTo>
                        <a:pt x="9865" y="1374"/>
                      </a:lnTo>
                      <a:cubicBezTo>
                        <a:pt x="9879" y="806"/>
                        <a:pt x="9271" y="14"/>
                        <a:pt x="87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45"/>
                <p:cNvSpPr/>
                <p:nvPr/>
              </p:nvSpPr>
              <p:spPr>
                <a:xfrm>
                  <a:off x="7760931" y="3125418"/>
                  <a:ext cx="1184471" cy="825891"/>
                </a:xfrm>
                <a:custGeom>
                  <a:avLst/>
                  <a:gdLst/>
                  <a:ahLst/>
                  <a:cxnLst/>
                  <a:rect l="l" t="t" r="r" b="b"/>
                  <a:pathLst>
                    <a:path w="9510" h="6631" extrusionOk="0">
                      <a:moveTo>
                        <a:pt x="1191" y="0"/>
                      </a:moveTo>
                      <a:cubicBezTo>
                        <a:pt x="634" y="0"/>
                        <a:pt x="185" y="444"/>
                        <a:pt x="172" y="1004"/>
                      </a:cubicBezTo>
                      <a:lnTo>
                        <a:pt x="14" y="5362"/>
                      </a:lnTo>
                      <a:cubicBezTo>
                        <a:pt x="0" y="5930"/>
                        <a:pt x="449" y="6392"/>
                        <a:pt x="1031" y="6405"/>
                      </a:cubicBezTo>
                      <a:lnTo>
                        <a:pt x="8294" y="6630"/>
                      </a:lnTo>
                      <a:cubicBezTo>
                        <a:pt x="8302" y="6630"/>
                        <a:pt x="8310" y="6630"/>
                        <a:pt x="8319" y="6630"/>
                      </a:cubicBezTo>
                      <a:cubicBezTo>
                        <a:pt x="8875" y="6630"/>
                        <a:pt x="9324" y="6186"/>
                        <a:pt x="9337" y="5626"/>
                      </a:cubicBezTo>
                      <a:lnTo>
                        <a:pt x="9496" y="1268"/>
                      </a:lnTo>
                      <a:cubicBezTo>
                        <a:pt x="9509" y="700"/>
                        <a:pt x="9060" y="225"/>
                        <a:pt x="8479" y="212"/>
                      </a:cubicBezTo>
                      <a:lnTo>
                        <a:pt x="1215" y="0"/>
                      </a:lnTo>
                      <a:cubicBezTo>
                        <a:pt x="1207" y="0"/>
                        <a:pt x="1199" y="0"/>
                        <a:pt x="11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45"/>
                <p:cNvSpPr/>
                <p:nvPr/>
              </p:nvSpPr>
              <p:spPr>
                <a:xfrm>
                  <a:off x="7775753" y="3125418"/>
                  <a:ext cx="1169649" cy="516758"/>
                </a:xfrm>
                <a:custGeom>
                  <a:avLst/>
                  <a:gdLst/>
                  <a:ahLst/>
                  <a:cxnLst/>
                  <a:rect l="l" t="t" r="r" b="b"/>
                  <a:pathLst>
                    <a:path w="9391" h="4149" extrusionOk="0">
                      <a:moveTo>
                        <a:pt x="1090" y="0"/>
                      </a:moveTo>
                      <a:cubicBezTo>
                        <a:pt x="530" y="0"/>
                        <a:pt x="53" y="550"/>
                        <a:pt x="40" y="1255"/>
                      </a:cubicBezTo>
                      <a:lnTo>
                        <a:pt x="14" y="2615"/>
                      </a:lnTo>
                      <a:cubicBezTo>
                        <a:pt x="0" y="3328"/>
                        <a:pt x="436" y="3909"/>
                        <a:pt x="1017" y="3923"/>
                      </a:cubicBezTo>
                      <a:lnTo>
                        <a:pt x="8281" y="4147"/>
                      </a:lnTo>
                      <a:cubicBezTo>
                        <a:pt x="8294" y="4148"/>
                        <a:pt x="8306" y="4148"/>
                        <a:pt x="8319" y="4148"/>
                      </a:cubicBezTo>
                      <a:cubicBezTo>
                        <a:pt x="8870" y="4148"/>
                        <a:pt x="9324" y="3590"/>
                        <a:pt x="9337" y="2893"/>
                      </a:cubicBezTo>
                      <a:lnTo>
                        <a:pt x="9364" y="1532"/>
                      </a:lnTo>
                      <a:cubicBezTo>
                        <a:pt x="9390" y="819"/>
                        <a:pt x="8941" y="238"/>
                        <a:pt x="8373" y="225"/>
                      </a:cubicBezTo>
                      <a:lnTo>
                        <a:pt x="1110" y="0"/>
                      </a:lnTo>
                      <a:cubicBezTo>
                        <a:pt x="1103" y="0"/>
                        <a:pt x="1096" y="0"/>
                        <a:pt x="1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45"/>
                <p:cNvSpPr/>
                <p:nvPr/>
              </p:nvSpPr>
              <p:spPr>
                <a:xfrm>
                  <a:off x="8201714" y="2997007"/>
                  <a:ext cx="350484" cy="176238"/>
                </a:xfrm>
                <a:custGeom>
                  <a:avLst/>
                  <a:gdLst/>
                  <a:ahLst/>
                  <a:cxnLst/>
                  <a:rect l="l" t="t" r="r" b="b"/>
                  <a:pathLst>
                    <a:path w="2814" h="1415" extrusionOk="0">
                      <a:moveTo>
                        <a:pt x="1403" y="1"/>
                      </a:moveTo>
                      <a:cubicBezTo>
                        <a:pt x="635" y="1"/>
                        <a:pt x="14" y="617"/>
                        <a:pt x="1" y="1388"/>
                      </a:cubicBezTo>
                      <a:lnTo>
                        <a:pt x="582" y="1414"/>
                      </a:lnTo>
                      <a:cubicBezTo>
                        <a:pt x="569" y="960"/>
                        <a:pt x="939" y="582"/>
                        <a:pt x="1391" y="582"/>
                      </a:cubicBezTo>
                      <a:cubicBezTo>
                        <a:pt x="1398" y="582"/>
                        <a:pt x="1406" y="582"/>
                        <a:pt x="1414" y="582"/>
                      </a:cubicBezTo>
                      <a:cubicBezTo>
                        <a:pt x="1876" y="582"/>
                        <a:pt x="2246" y="965"/>
                        <a:pt x="2246" y="1414"/>
                      </a:cubicBezTo>
                      <a:lnTo>
                        <a:pt x="2814" y="1414"/>
                      </a:lnTo>
                      <a:cubicBezTo>
                        <a:pt x="2814" y="648"/>
                        <a:pt x="2193" y="14"/>
                        <a:pt x="1427" y="1"/>
                      </a:cubicBezTo>
                      <a:cubicBezTo>
                        <a:pt x="1419" y="1"/>
                        <a:pt x="1411" y="1"/>
                        <a:pt x="1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45"/>
                <p:cNvSpPr/>
                <p:nvPr/>
              </p:nvSpPr>
              <p:spPr>
                <a:xfrm>
                  <a:off x="8226375" y="3319218"/>
                  <a:ext cx="309382" cy="120440"/>
                </a:xfrm>
                <a:custGeom>
                  <a:avLst/>
                  <a:gdLst/>
                  <a:ahLst/>
                  <a:cxnLst/>
                  <a:rect l="l" t="t" r="r" b="b"/>
                  <a:pathLst>
                    <a:path w="2484" h="967" extrusionOk="0">
                      <a:moveTo>
                        <a:pt x="288" y="1"/>
                      </a:moveTo>
                      <a:cubicBezTo>
                        <a:pt x="136" y="1"/>
                        <a:pt x="14" y="64"/>
                        <a:pt x="14" y="161"/>
                      </a:cubicBezTo>
                      <a:lnTo>
                        <a:pt x="1" y="716"/>
                      </a:lnTo>
                      <a:cubicBezTo>
                        <a:pt x="1" y="821"/>
                        <a:pt x="133" y="901"/>
                        <a:pt x="305" y="901"/>
                      </a:cubicBezTo>
                      <a:lnTo>
                        <a:pt x="2154" y="967"/>
                      </a:lnTo>
                      <a:cubicBezTo>
                        <a:pt x="2325" y="967"/>
                        <a:pt x="2457" y="888"/>
                        <a:pt x="2471" y="795"/>
                      </a:cubicBezTo>
                      <a:lnTo>
                        <a:pt x="2484" y="240"/>
                      </a:lnTo>
                      <a:cubicBezTo>
                        <a:pt x="2484" y="148"/>
                        <a:pt x="2352" y="55"/>
                        <a:pt x="2180" y="55"/>
                      </a:cubicBezTo>
                      <a:lnTo>
                        <a:pt x="331" y="3"/>
                      </a:lnTo>
                      <a:cubicBezTo>
                        <a:pt x="316" y="2"/>
                        <a:pt x="30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45"/>
                <p:cNvSpPr/>
                <p:nvPr/>
              </p:nvSpPr>
              <p:spPr>
                <a:xfrm>
                  <a:off x="7936921" y="3122055"/>
                  <a:ext cx="90548" cy="635080"/>
                </a:xfrm>
                <a:custGeom>
                  <a:avLst/>
                  <a:gdLst/>
                  <a:ahLst/>
                  <a:cxnLst/>
                  <a:rect l="l" t="t" r="r" b="b"/>
                  <a:pathLst>
                    <a:path w="727" h="5099" extrusionOk="0">
                      <a:moveTo>
                        <a:pt x="384" y="1"/>
                      </a:moveTo>
                      <a:cubicBezTo>
                        <a:pt x="251" y="1"/>
                        <a:pt x="146" y="107"/>
                        <a:pt x="146" y="239"/>
                      </a:cubicBezTo>
                      <a:lnTo>
                        <a:pt x="14" y="4861"/>
                      </a:lnTo>
                      <a:cubicBezTo>
                        <a:pt x="1" y="4980"/>
                        <a:pt x="106" y="5085"/>
                        <a:pt x="238" y="5099"/>
                      </a:cubicBezTo>
                      <a:lnTo>
                        <a:pt x="357" y="5099"/>
                      </a:lnTo>
                      <a:cubicBezTo>
                        <a:pt x="476" y="5099"/>
                        <a:pt x="582" y="4993"/>
                        <a:pt x="595" y="4861"/>
                      </a:cubicBezTo>
                      <a:lnTo>
                        <a:pt x="714" y="239"/>
                      </a:lnTo>
                      <a:cubicBezTo>
                        <a:pt x="727" y="120"/>
                        <a:pt x="621" y="14"/>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45"/>
                <p:cNvSpPr/>
                <p:nvPr/>
              </p:nvSpPr>
              <p:spPr>
                <a:xfrm>
                  <a:off x="8739645" y="3143477"/>
                  <a:ext cx="88929" cy="633586"/>
                </a:xfrm>
                <a:custGeom>
                  <a:avLst/>
                  <a:gdLst/>
                  <a:ahLst/>
                  <a:cxnLst/>
                  <a:rect l="l" t="t" r="r" b="b"/>
                  <a:pathLst>
                    <a:path w="714" h="5087" extrusionOk="0">
                      <a:moveTo>
                        <a:pt x="370" y="1"/>
                      </a:moveTo>
                      <a:cubicBezTo>
                        <a:pt x="238" y="1"/>
                        <a:pt x="132" y="93"/>
                        <a:pt x="132" y="225"/>
                      </a:cubicBezTo>
                      <a:lnTo>
                        <a:pt x="0" y="4847"/>
                      </a:lnTo>
                      <a:cubicBezTo>
                        <a:pt x="0" y="4979"/>
                        <a:pt x="93" y="5085"/>
                        <a:pt x="225" y="5085"/>
                      </a:cubicBezTo>
                      <a:lnTo>
                        <a:pt x="344" y="5085"/>
                      </a:lnTo>
                      <a:cubicBezTo>
                        <a:pt x="351" y="5086"/>
                        <a:pt x="359" y="5086"/>
                        <a:pt x="366" y="5086"/>
                      </a:cubicBezTo>
                      <a:cubicBezTo>
                        <a:pt x="487" y="5086"/>
                        <a:pt x="581" y="4985"/>
                        <a:pt x="581" y="4861"/>
                      </a:cubicBezTo>
                      <a:lnTo>
                        <a:pt x="714" y="238"/>
                      </a:lnTo>
                      <a:cubicBezTo>
                        <a:pt x="714" y="106"/>
                        <a:pt x="621" y="1"/>
                        <a:pt x="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45"/>
                <p:cNvSpPr/>
                <p:nvPr/>
              </p:nvSpPr>
              <p:spPr>
                <a:xfrm>
                  <a:off x="7920480" y="3608796"/>
                  <a:ext cx="123429" cy="39731"/>
                </a:xfrm>
                <a:custGeom>
                  <a:avLst/>
                  <a:gdLst/>
                  <a:ahLst/>
                  <a:cxnLst/>
                  <a:rect l="l" t="t" r="r" b="b"/>
                  <a:pathLst>
                    <a:path w="991" h="319" extrusionOk="0">
                      <a:moveTo>
                        <a:pt x="141" y="1"/>
                      </a:moveTo>
                      <a:cubicBezTo>
                        <a:pt x="68" y="1"/>
                        <a:pt x="0" y="74"/>
                        <a:pt x="0" y="147"/>
                      </a:cubicBezTo>
                      <a:cubicBezTo>
                        <a:pt x="0" y="227"/>
                        <a:pt x="67" y="306"/>
                        <a:pt x="159" y="306"/>
                      </a:cubicBezTo>
                      <a:lnTo>
                        <a:pt x="833" y="319"/>
                      </a:lnTo>
                      <a:cubicBezTo>
                        <a:pt x="925" y="319"/>
                        <a:pt x="991" y="253"/>
                        <a:pt x="991" y="160"/>
                      </a:cubicBezTo>
                      <a:cubicBezTo>
                        <a:pt x="991" y="81"/>
                        <a:pt x="925" y="15"/>
                        <a:pt x="846" y="15"/>
                      </a:cubicBezTo>
                      <a:lnTo>
                        <a:pt x="159" y="2"/>
                      </a:lnTo>
                      <a:cubicBezTo>
                        <a:pt x="153" y="1"/>
                        <a:pt x="147" y="1"/>
                        <a:pt x="1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45"/>
                <p:cNvSpPr/>
                <p:nvPr/>
              </p:nvSpPr>
              <p:spPr>
                <a:xfrm>
                  <a:off x="8714984" y="3640183"/>
                  <a:ext cx="123429" cy="39607"/>
                </a:xfrm>
                <a:custGeom>
                  <a:avLst/>
                  <a:gdLst/>
                  <a:ahLst/>
                  <a:cxnLst/>
                  <a:rect l="l" t="t" r="r" b="b"/>
                  <a:pathLst>
                    <a:path w="991" h="318" extrusionOk="0">
                      <a:moveTo>
                        <a:pt x="159" y="1"/>
                      </a:moveTo>
                      <a:cubicBezTo>
                        <a:pt x="66" y="1"/>
                        <a:pt x="0" y="67"/>
                        <a:pt x="0" y="146"/>
                      </a:cubicBezTo>
                      <a:cubicBezTo>
                        <a:pt x="0" y="225"/>
                        <a:pt x="66" y="305"/>
                        <a:pt x="146" y="305"/>
                      </a:cubicBezTo>
                      <a:lnTo>
                        <a:pt x="832" y="318"/>
                      </a:lnTo>
                      <a:cubicBezTo>
                        <a:pt x="925" y="318"/>
                        <a:pt x="991" y="252"/>
                        <a:pt x="991" y="173"/>
                      </a:cubicBezTo>
                      <a:cubicBezTo>
                        <a:pt x="991" y="80"/>
                        <a:pt x="925" y="14"/>
                        <a:pt x="845" y="14"/>
                      </a:cubicBezTo>
                      <a:lnTo>
                        <a:pt x="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45"/>
                <p:cNvSpPr/>
                <p:nvPr/>
              </p:nvSpPr>
              <p:spPr>
                <a:xfrm>
                  <a:off x="8303720" y="3556236"/>
                  <a:ext cx="174495" cy="146720"/>
                </a:xfrm>
                <a:custGeom>
                  <a:avLst/>
                  <a:gdLst/>
                  <a:ahLst/>
                  <a:cxnLst/>
                  <a:rect l="l" t="t" r="r" b="b"/>
                  <a:pathLst>
                    <a:path w="1401" h="1178" extrusionOk="0">
                      <a:moveTo>
                        <a:pt x="412" y="1"/>
                      </a:moveTo>
                      <a:cubicBezTo>
                        <a:pt x="199" y="1"/>
                        <a:pt x="27" y="168"/>
                        <a:pt x="14" y="371"/>
                      </a:cubicBezTo>
                      <a:lnTo>
                        <a:pt x="1" y="741"/>
                      </a:lnTo>
                      <a:cubicBezTo>
                        <a:pt x="1" y="952"/>
                        <a:pt x="159" y="1137"/>
                        <a:pt x="384" y="1150"/>
                      </a:cubicBezTo>
                      <a:lnTo>
                        <a:pt x="965" y="1177"/>
                      </a:lnTo>
                      <a:cubicBezTo>
                        <a:pt x="972" y="1177"/>
                        <a:pt x="980" y="1177"/>
                        <a:pt x="988" y="1177"/>
                      </a:cubicBezTo>
                      <a:cubicBezTo>
                        <a:pt x="1189" y="1177"/>
                        <a:pt x="1361" y="1010"/>
                        <a:pt x="1374" y="794"/>
                      </a:cubicBezTo>
                      <a:lnTo>
                        <a:pt x="1387" y="424"/>
                      </a:lnTo>
                      <a:cubicBezTo>
                        <a:pt x="1401" y="213"/>
                        <a:pt x="1229" y="28"/>
                        <a:pt x="1004" y="15"/>
                      </a:cubicBezTo>
                      <a:lnTo>
                        <a:pt x="436" y="1"/>
                      </a:lnTo>
                      <a:cubicBezTo>
                        <a:pt x="428" y="1"/>
                        <a:pt x="42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5" name="Google Shape;3425;p45"/>
            <p:cNvGrpSpPr/>
            <p:nvPr/>
          </p:nvGrpSpPr>
          <p:grpSpPr>
            <a:xfrm>
              <a:off x="1838080" y="4197689"/>
              <a:ext cx="877308" cy="541806"/>
              <a:chOff x="1412143" y="4301302"/>
              <a:chExt cx="728117" cy="449631"/>
            </a:xfrm>
          </p:grpSpPr>
          <p:grpSp>
            <p:nvGrpSpPr>
              <p:cNvPr id="3426" name="Google Shape;3426;p45"/>
              <p:cNvGrpSpPr/>
              <p:nvPr/>
            </p:nvGrpSpPr>
            <p:grpSpPr>
              <a:xfrm>
                <a:off x="1412143" y="4492167"/>
                <a:ext cx="728117" cy="258767"/>
                <a:chOff x="1412143" y="4492167"/>
                <a:chExt cx="728117" cy="258767"/>
              </a:xfrm>
            </p:grpSpPr>
            <p:sp>
              <p:nvSpPr>
                <p:cNvPr id="3427" name="Google Shape;3427;p45"/>
                <p:cNvSpPr/>
                <p:nvPr/>
              </p:nvSpPr>
              <p:spPr>
                <a:xfrm>
                  <a:off x="1412159" y="4689134"/>
                  <a:ext cx="7281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8" name="Google Shape;3428;p45"/>
                <p:cNvGrpSpPr/>
                <p:nvPr/>
              </p:nvGrpSpPr>
              <p:grpSpPr>
                <a:xfrm>
                  <a:off x="1412143" y="4492167"/>
                  <a:ext cx="701246" cy="232678"/>
                  <a:chOff x="7138068" y="2592629"/>
                  <a:chExt cx="701246" cy="232678"/>
                </a:xfrm>
              </p:grpSpPr>
              <p:sp>
                <p:nvSpPr>
                  <p:cNvPr id="3429" name="Google Shape;3429;p45"/>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45"/>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45"/>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45"/>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45"/>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45"/>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45"/>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45"/>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45"/>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45"/>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39" name="Google Shape;3439;p45"/>
              <p:cNvGrpSpPr/>
              <p:nvPr/>
            </p:nvGrpSpPr>
            <p:grpSpPr>
              <a:xfrm rot="-1436162">
                <a:off x="1652698" y="4359172"/>
                <a:ext cx="325222" cy="188484"/>
                <a:chOff x="3731575" y="1638525"/>
                <a:chExt cx="208350" cy="120750"/>
              </a:xfrm>
            </p:grpSpPr>
            <p:sp>
              <p:nvSpPr>
                <p:cNvPr id="3440" name="Google Shape;3440;p45"/>
                <p:cNvSpPr/>
                <p:nvPr/>
              </p:nvSpPr>
              <p:spPr>
                <a:xfrm>
                  <a:off x="3731575" y="1638525"/>
                  <a:ext cx="52525" cy="53175"/>
                </a:xfrm>
                <a:custGeom>
                  <a:avLst/>
                  <a:gdLst/>
                  <a:ahLst/>
                  <a:cxnLst/>
                  <a:rect l="l" t="t" r="r" b="b"/>
                  <a:pathLst>
                    <a:path w="2101" h="2127" extrusionOk="0">
                      <a:moveTo>
                        <a:pt x="1995" y="1"/>
                      </a:moveTo>
                      <a:lnTo>
                        <a:pt x="832" y="278"/>
                      </a:lnTo>
                      <a:lnTo>
                        <a:pt x="199" y="344"/>
                      </a:lnTo>
                      <a:cubicBezTo>
                        <a:pt x="66" y="357"/>
                        <a:pt x="0" y="503"/>
                        <a:pt x="80" y="621"/>
                      </a:cubicBezTo>
                      <a:lnTo>
                        <a:pt x="489" y="1176"/>
                      </a:lnTo>
                      <a:lnTo>
                        <a:pt x="1044" y="2127"/>
                      </a:lnTo>
                      <a:lnTo>
                        <a:pt x="1691" y="1625"/>
                      </a:lnTo>
                      <a:lnTo>
                        <a:pt x="2100" y="833"/>
                      </a:lnTo>
                      <a:lnTo>
                        <a:pt x="19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45"/>
                <p:cNvSpPr/>
                <p:nvPr/>
              </p:nvSpPr>
              <p:spPr>
                <a:xfrm>
                  <a:off x="3757650" y="1638850"/>
                  <a:ext cx="182275" cy="120425"/>
                </a:xfrm>
                <a:custGeom>
                  <a:avLst/>
                  <a:gdLst/>
                  <a:ahLst/>
                  <a:cxnLst/>
                  <a:rect l="l" t="t" r="r" b="b"/>
                  <a:pathLst>
                    <a:path w="7291" h="4817" extrusionOk="0">
                      <a:moveTo>
                        <a:pt x="952" y="1"/>
                      </a:moveTo>
                      <a:lnTo>
                        <a:pt x="1018" y="476"/>
                      </a:lnTo>
                      <a:cubicBezTo>
                        <a:pt x="1044" y="701"/>
                        <a:pt x="1004" y="925"/>
                        <a:pt x="899" y="1123"/>
                      </a:cubicBezTo>
                      <a:lnTo>
                        <a:pt x="754" y="1414"/>
                      </a:lnTo>
                      <a:cubicBezTo>
                        <a:pt x="688" y="1546"/>
                        <a:pt x="582" y="1665"/>
                        <a:pt x="463" y="1757"/>
                      </a:cubicBezTo>
                      <a:lnTo>
                        <a:pt x="1" y="2114"/>
                      </a:lnTo>
                      <a:lnTo>
                        <a:pt x="5931" y="4755"/>
                      </a:lnTo>
                      <a:cubicBezTo>
                        <a:pt x="6013" y="4797"/>
                        <a:pt x="6100" y="4816"/>
                        <a:pt x="6186" y="4816"/>
                      </a:cubicBezTo>
                      <a:cubicBezTo>
                        <a:pt x="6265" y="4816"/>
                        <a:pt x="6344" y="4800"/>
                        <a:pt x="6419" y="4768"/>
                      </a:cubicBezTo>
                      <a:lnTo>
                        <a:pt x="6604" y="4702"/>
                      </a:lnTo>
                      <a:cubicBezTo>
                        <a:pt x="6749" y="4636"/>
                        <a:pt x="6868" y="4531"/>
                        <a:pt x="6934" y="4385"/>
                      </a:cubicBezTo>
                      <a:lnTo>
                        <a:pt x="7225" y="3752"/>
                      </a:lnTo>
                      <a:cubicBezTo>
                        <a:pt x="7291" y="3593"/>
                        <a:pt x="7291" y="3408"/>
                        <a:pt x="7225" y="3250"/>
                      </a:cubicBezTo>
                      <a:lnTo>
                        <a:pt x="7079" y="2919"/>
                      </a:lnTo>
                      <a:cubicBezTo>
                        <a:pt x="7013" y="2774"/>
                        <a:pt x="6895" y="2669"/>
                        <a:pt x="6763" y="2603"/>
                      </a:cubicBezTo>
                      <a:lnTo>
                        <a:pt x="9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45"/>
                <p:cNvSpPr/>
                <p:nvPr/>
              </p:nvSpPr>
              <p:spPr>
                <a:xfrm>
                  <a:off x="3781425" y="1638850"/>
                  <a:ext cx="158500" cy="93475"/>
                </a:xfrm>
                <a:custGeom>
                  <a:avLst/>
                  <a:gdLst/>
                  <a:ahLst/>
                  <a:cxnLst/>
                  <a:rect l="l" t="t" r="r" b="b"/>
                  <a:pathLst>
                    <a:path w="6340" h="3739" extrusionOk="0">
                      <a:moveTo>
                        <a:pt x="1" y="1"/>
                      </a:moveTo>
                      <a:lnTo>
                        <a:pt x="67" y="476"/>
                      </a:lnTo>
                      <a:cubicBezTo>
                        <a:pt x="80" y="608"/>
                        <a:pt x="80" y="727"/>
                        <a:pt x="53" y="846"/>
                      </a:cubicBezTo>
                      <a:cubicBezTo>
                        <a:pt x="27" y="952"/>
                        <a:pt x="6261" y="3738"/>
                        <a:pt x="6261" y="3738"/>
                      </a:cubicBezTo>
                      <a:cubicBezTo>
                        <a:pt x="6340" y="3580"/>
                        <a:pt x="6340" y="3408"/>
                        <a:pt x="6261" y="3250"/>
                      </a:cubicBezTo>
                      <a:lnTo>
                        <a:pt x="6115" y="2919"/>
                      </a:lnTo>
                      <a:cubicBezTo>
                        <a:pt x="6049" y="2774"/>
                        <a:pt x="5944" y="2669"/>
                        <a:pt x="5798" y="2603"/>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45"/>
                <p:cNvSpPr/>
                <p:nvPr/>
              </p:nvSpPr>
              <p:spPr>
                <a:xfrm>
                  <a:off x="3731575" y="1645450"/>
                  <a:ext cx="25125" cy="22500"/>
                </a:xfrm>
                <a:custGeom>
                  <a:avLst/>
                  <a:gdLst/>
                  <a:ahLst/>
                  <a:cxnLst/>
                  <a:rect l="l" t="t" r="r" b="b"/>
                  <a:pathLst>
                    <a:path w="1005" h="900" extrusionOk="0">
                      <a:moveTo>
                        <a:pt x="832" y="1"/>
                      </a:moveTo>
                      <a:lnTo>
                        <a:pt x="199" y="67"/>
                      </a:lnTo>
                      <a:cubicBezTo>
                        <a:pt x="66" y="80"/>
                        <a:pt x="0" y="239"/>
                        <a:pt x="80" y="344"/>
                      </a:cubicBezTo>
                      <a:lnTo>
                        <a:pt x="476" y="899"/>
                      </a:lnTo>
                      <a:lnTo>
                        <a:pt x="516" y="886"/>
                      </a:lnTo>
                      <a:cubicBezTo>
                        <a:pt x="859" y="741"/>
                        <a:pt x="1004" y="331"/>
                        <a:pt x="8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5" name="Imagen 4">
            <a:extLst>
              <a:ext uri="{FF2B5EF4-FFF2-40B4-BE49-F238E27FC236}">
                <a16:creationId xmlns:a16="http://schemas.microsoft.com/office/drawing/2014/main" id="{5D90B3E8-DBD8-1937-4552-9AD9B9A69A69}"/>
              </a:ext>
            </a:extLst>
          </p:cNvPr>
          <p:cNvPicPr>
            <a:picLocks noChangeAspect="1"/>
          </p:cNvPicPr>
          <p:nvPr/>
        </p:nvPicPr>
        <p:blipFill rotWithShape="1">
          <a:blip r:embed="rId4"/>
          <a:srcRect l="4208" t="6508" r="83839" b="45035"/>
          <a:stretch/>
        </p:blipFill>
        <p:spPr>
          <a:xfrm>
            <a:off x="5610490" y="957863"/>
            <a:ext cx="1093004" cy="2757066"/>
          </a:xfrm>
          <a:prstGeom prst="rect">
            <a:avLst/>
          </a:prstGeom>
        </p:spPr>
      </p:pic>
      <p:sp>
        <p:nvSpPr>
          <p:cNvPr id="3549" name="Google Shape;3549;p45"/>
          <p:cNvSpPr txBox="1">
            <a:spLocks noGrp="1"/>
          </p:cNvSpPr>
          <p:nvPr>
            <p:ph type="subTitle" idx="1"/>
          </p:nvPr>
        </p:nvSpPr>
        <p:spPr>
          <a:xfrm>
            <a:off x="754169" y="1561783"/>
            <a:ext cx="3702900" cy="21065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200" dirty="0"/>
              <a:t>Nuestro sistema de comunicación será llevado a cabo a través de un canal de discord dedicado, y dividido particularmente en tres sectores de importancia: General, Planificación de sesiones y asignación de actividades. Además de tener un canal de voz y un Bot de ambientación.</a:t>
            </a:r>
          </a:p>
          <a:p>
            <a:pPr marL="0" lvl="0" indent="0" algn="l" rtl="0">
              <a:spcBef>
                <a:spcPts val="0"/>
              </a:spcBef>
              <a:spcAft>
                <a:spcPts val="0"/>
              </a:spcAft>
              <a:buNone/>
            </a:pPr>
            <a:endParaRPr lang="es-MX" sz="1200" dirty="0"/>
          </a:p>
          <a:p>
            <a:pPr marL="0" lvl="0" indent="0" algn="l" rtl="0">
              <a:spcBef>
                <a:spcPts val="0"/>
              </a:spcBef>
              <a:spcAft>
                <a:spcPts val="0"/>
              </a:spcAft>
              <a:buNone/>
            </a:pPr>
            <a:r>
              <a:rPr lang="es-MX" sz="1200" dirty="0"/>
              <a:t>En cuestión de la toma de decisiones se consultará con todos los integrantes del grupo de trabajo y se decidirá de forma democrática la decisión más conveniente para llevar a cabo.</a:t>
            </a:r>
            <a:endParaRPr lang="es-MX" dirty="0"/>
          </a:p>
          <a:p>
            <a:pPr marL="0" lvl="0" indent="0" algn="l" rtl="0">
              <a:spcBef>
                <a:spcPts val="0"/>
              </a:spcBef>
              <a:spcAft>
                <a:spcPts val="0"/>
              </a:spcAft>
              <a:buNone/>
            </a:pPr>
            <a:endParaRPr dirty="0"/>
          </a:p>
          <a:p>
            <a:pPr marL="0" lvl="0" indent="0" algn="l" rtl="0">
              <a:spcBef>
                <a:spcPts val="1600"/>
              </a:spcBef>
              <a:spcAft>
                <a:spcPts val="1600"/>
              </a:spcAft>
              <a:buNone/>
            </a:pPr>
            <a:endParaRPr dirty="0"/>
          </a:p>
        </p:txBody>
      </p:sp>
      <p:pic>
        <p:nvPicPr>
          <p:cNvPr id="4" name="Imagen 3">
            <a:extLst>
              <a:ext uri="{FF2B5EF4-FFF2-40B4-BE49-F238E27FC236}">
                <a16:creationId xmlns:a16="http://schemas.microsoft.com/office/drawing/2014/main" id="{F1AFFCBF-E3DC-5445-DA9B-16B81D358563}"/>
              </a:ext>
            </a:extLst>
          </p:cNvPr>
          <p:cNvPicPr>
            <a:picLocks noChangeAspect="1"/>
          </p:cNvPicPr>
          <p:nvPr/>
        </p:nvPicPr>
        <p:blipFill rotWithShape="1">
          <a:blip r:embed="rId4"/>
          <a:srcRect l="16347" t="6507" r="13564" b="10585"/>
          <a:stretch/>
        </p:blipFill>
        <p:spPr>
          <a:xfrm rot="5400000">
            <a:off x="6101363" y="1559994"/>
            <a:ext cx="2757066" cy="1552804"/>
          </a:xfrm>
          <a:prstGeom prst="rect">
            <a:avLst/>
          </a:prstGeom>
        </p:spPr>
      </p:pic>
      <p:grpSp>
        <p:nvGrpSpPr>
          <p:cNvPr id="3444" name="Google Shape;3444;p45"/>
          <p:cNvGrpSpPr/>
          <p:nvPr/>
        </p:nvGrpSpPr>
        <p:grpSpPr>
          <a:xfrm>
            <a:off x="4416731" y="2558687"/>
            <a:ext cx="1386940" cy="2226857"/>
            <a:chOff x="4897905" y="2970697"/>
            <a:chExt cx="1133491" cy="1819922"/>
          </a:xfrm>
        </p:grpSpPr>
        <p:sp>
          <p:nvSpPr>
            <p:cNvPr id="3445" name="Google Shape;3445;p45"/>
            <p:cNvSpPr/>
            <p:nvPr/>
          </p:nvSpPr>
          <p:spPr>
            <a:xfrm>
              <a:off x="5411805" y="4695356"/>
              <a:ext cx="561583" cy="95263"/>
            </a:xfrm>
            <a:custGeom>
              <a:avLst/>
              <a:gdLst/>
              <a:ahLst/>
              <a:cxnLst/>
              <a:rect l="l" t="t" r="r" b="b"/>
              <a:pathLst>
                <a:path w="12079" h="2049" extrusionOk="0">
                  <a:moveTo>
                    <a:pt x="4271" y="0"/>
                  </a:moveTo>
                  <a:lnTo>
                    <a:pt x="0" y="2049"/>
                  </a:lnTo>
                  <a:lnTo>
                    <a:pt x="12078" y="2049"/>
                  </a:lnTo>
                  <a:lnTo>
                    <a:pt x="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6" name="Google Shape;3446;p45"/>
            <p:cNvGrpSpPr/>
            <p:nvPr/>
          </p:nvGrpSpPr>
          <p:grpSpPr>
            <a:xfrm>
              <a:off x="4897905" y="2970697"/>
              <a:ext cx="1133491" cy="1819920"/>
              <a:chOff x="4627075" y="1583225"/>
              <a:chExt cx="1587300" cy="2548550"/>
            </a:xfrm>
          </p:grpSpPr>
          <p:sp>
            <p:nvSpPr>
              <p:cNvPr id="3447" name="Google Shape;3447;p45"/>
              <p:cNvSpPr/>
              <p:nvPr/>
            </p:nvSpPr>
            <p:spPr>
              <a:xfrm>
                <a:off x="5084400" y="3145300"/>
                <a:ext cx="650775" cy="986475"/>
              </a:xfrm>
              <a:custGeom>
                <a:avLst/>
                <a:gdLst/>
                <a:ahLst/>
                <a:cxnLst/>
                <a:rect l="l" t="t" r="r" b="b"/>
                <a:pathLst>
                  <a:path w="26031" h="39459" extrusionOk="0">
                    <a:moveTo>
                      <a:pt x="22533" y="0"/>
                    </a:moveTo>
                    <a:cubicBezTo>
                      <a:pt x="21602" y="0"/>
                      <a:pt x="20662" y="189"/>
                      <a:pt x="19731" y="189"/>
                    </a:cubicBezTo>
                    <a:lnTo>
                      <a:pt x="6216" y="189"/>
                    </a:lnTo>
                    <a:cubicBezTo>
                      <a:pt x="5778" y="189"/>
                      <a:pt x="5131" y="252"/>
                      <a:pt x="4693" y="272"/>
                    </a:cubicBezTo>
                    <a:cubicBezTo>
                      <a:pt x="4642" y="275"/>
                      <a:pt x="4590" y="276"/>
                      <a:pt x="4537" y="276"/>
                    </a:cubicBezTo>
                    <a:cubicBezTo>
                      <a:pt x="4001" y="276"/>
                      <a:pt x="3352" y="166"/>
                      <a:pt x="2718" y="166"/>
                    </a:cubicBezTo>
                    <a:cubicBezTo>
                      <a:pt x="1763" y="166"/>
                      <a:pt x="843" y="416"/>
                      <a:pt x="396" y="1670"/>
                    </a:cubicBezTo>
                    <a:cubicBezTo>
                      <a:pt x="0" y="2817"/>
                      <a:pt x="188" y="4799"/>
                      <a:pt x="188" y="6050"/>
                    </a:cubicBezTo>
                    <a:cubicBezTo>
                      <a:pt x="167" y="7447"/>
                      <a:pt x="167" y="8845"/>
                      <a:pt x="209" y="10242"/>
                    </a:cubicBezTo>
                    <a:cubicBezTo>
                      <a:pt x="230" y="10597"/>
                      <a:pt x="250" y="10952"/>
                      <a:pt x="250" y="11327"/>
                    </a:cubicBezTo>
                    <a:cubicBezTo>
                      <a:pt x="376" y="15624"/>
                      <a:pt x="772" y="19920"/>
                      <a:pt x="1418" y="24175"/>
                    </a:cubicBezTo>
                    <a:cubicBezTo>
                      <a:pt x="2002" y="28055"/>
                      <a:pt x="2795" y="32038"/>
                      <a:pt x="4693" y="35125"/>
                    </a:cubicBezTo>
                    <a:cubicBezTo>
                      <a:pt x="5569" y="36544"/>
                      <a:pt x="6695" y="37691"/>
                      <a:pt x="7968" y="38275"/>
                    </a:cubicBezTo>
                    <a:cubicBezTo>
                      <a:pt x="8510" y="38525"/>
                      <a:pt x="8948" y="38901"/>
                      <a:pt x="9532" y="39067"/>
                    </a:cubicBezTo>
                    <a:cubicBezTo>
                      <a:pt x="10262" y="39255"/>
                      <a:pt x="10992" y="39380"/>
                      <a:pt x="11743" y="39422"/>
                    </a:cubicBezTo>
                    <a:cubicBezTo>
                      <a:pt x="12187" y="39446"/>
                      <a:pt x="12633" y="39458"/>
                      <a:pt x="13080" y="39458"/>
                    </a:cubicBezTo>
                    <a:cubicBezTo>
                      <a:pt x="14165" y="39458"/>
                      <a:pt x="15253" y="39388"/>
                      <a:pt x="16332" y="39255"/>
                    </a:cubicBezTo>
                    <a:cubicBezTo>
                      <a:pt x="17959" y="39088"/>
                      <a:pt x="19231" y="38755"/>
                      <a:pt x="20503" y="37232"/>
                    </a:cubicBezTo>
                    <a:cubicBezTo>
                      <a:pt x="21171" y="36419"/>
                      <a:pt x="21546" y="35522"/>
                      <a:pt x="22005" y="34750"/>
                    </a:cubicBezTo>
                    <a:cubicBezTo>
                      <a:pt x="22818" y="33352"/>
                      <a:pt x="23402" y="31600"/>
                      <a:pt x="23861" y="29932"/>
                    </a:cubicBezTo>
                    <a:cubicBezTo>
                      <a:pt x="24800" y="26532"/>
                      <a:pt x="25238" y="22903"/>
                      <a:pt x="25488" y="19295"/>
                    </a:cubicBezTo>
                    <a:cubicBezTo>
                      <a:pt x="25676" y="16228"/>
                      <a:pt x="25759" y="13162"/>
                      <a:pt x="25738" y="10117"/>
                    </a:cubicBezTo>
                    <a:cubicBezTo>
                      <a:pt x="25738" y="9012"/>
                      <a:pt x="25697" y="7906"/>
                      <a:pt x="25655" y="6801"/>
                    </a:cubicBezTo>
                    <a:cubicBezTo>
                      <a:pt x="25572" y="4381"/>
                      <a:pt x="26031" y="856"/>
                      <a:pt x="23986"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45"/>
              <p:cNvSpPr/>
              <p:nvPr/>
            </p:nvSpPr>
            <p:spPr>
              <a:xfrm>
                <a:off x="5083875" y="3145300"/>
                <a:ext cx="650775" cy="318500"/>
              </a:xfrm>
              <a:custGeom>
                <a:avLst/>
                <a:gdLst/>
                <a:ahLst/>
                <a:cxnLst/>
                <a:rect l="l" t="t" r="r" b="b"/>
                <a:pathLst>
                  <a:path w="26031" h="12740" extrusionOk="0">
                    <a:moveTo>
                      <a:pt x="22533" y="0"/>
                    </a:moveTo>
                    <a:cubicBezTo>
                      <a:pt x="21602" y="0"/>
                      <a:pt x="20662" y="189"/>
                      <a:pt x="19732" y="189"/>
                    </a:cubicBezTo>
                    <a:lnTo>
                      <a:pt x="6216" y="189"/>
                    </a:lnTo>
                    <a:cubicBezTo>
                      <a:pt x="5778" y="189"/>
                      <a:pt x="5131" y="252"/>
                      <a:pt x="4693" y="272"/>
                    </a:cubicBezTo>
                    <a:cubicBezTo>
                      <a:pt x="4641" y="275"/>
                      <a:pt x="4588" y="276"/>
                      <a:pt x="4533" y="276"/>
                    </a:cubicBezTo>
                    <a:cubicBezTo>
                      <a:pt x="4004" y="276"/>
                      <a:pt x="3365" y="172"/>
                      <a:pt x="2740" y="172"/>
                    </a:cubicBezTo>
                    <a:cubicBezTo>
                      <a:pt x="1777" y="172"/>
                      <a:pt x="846" y="418"/>
                      <a:pt x="397" y="1670"/>
                    </a:cubicBezTo>
                    <a:cubicBezTo>
                      <a:pt x="0" y="2817"/>
                      <a:pt x="188" y="4799"/>
                      <a:pt x="188" y="6050"/>
                    </a:cubicBezTo>
                    <a:cubicBezTo>
                      <a:pt x="167" y="7447"/>
                      <a:pt x="167" y="8845"/>
                      <a:pt x="209" y="10242"/>
                    </a:cubicBezTo>
                    <a:lnTo>
                      <a:pt x="355" y="10326"/>
                    </a:lnTo>
                    <a:cubicBezTo>
                      <a:pt x="3953" y="12229"/>
                      <a:pt x="8298" y="12740"/>
                      <a:pt x="12281" y="12740"/>
                    </a:cubicBezTo>
                    <a:cubicBezTo>
                      <a:pt x="13101" y="12740"/>
                      <a:pt x="13905" y="12718"/>
                      <a:pt x="14684" y="12683"/>
                    </a:cubicBezTo>
                    <a:cubicBezTo>
                      <a:pt x="17479" y="12537"/>
                      <a:pt x="20253" y="12078"/>
                      <a:pt x="22944" y="11285"/>
                    </a:cubicBezTo>
                    <a:cubicBezTo>
                      <a:pt x="23924" y="10993"/>
                      <a:pt x="24863" y="10597"/>
                      <a:pt x="25759" y="10096"/>
                    </a:cubicBezTo>
                    <a:cubicBezTo>
                      <a:pt x="25739" y="9012"/>
                      <a:pt x="25697" y="7906"/>
                      <a:pt x="25655" y="6801"/>
                    </a:cubicBezTo>
                    <a:cubicBezTo>
                      <a:pt x="25572" y="4381"/>
                      <a:pt x="26031" y="877"/>
                      <a:pt x="23987" y="210"/>
                    </a:cubicBezTo>
                    <a:cubicBezTo>
                      <a:pt x="23506" y="52"/>
                      <a:pt x="23021" y="0"/>
                      <a:pt x="225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45"/>
              <p:cNvSpPr/>
              <p:nvPr/>
            </p:nvSpPr>
            <p:spPr>
              <a:xfrm>
                <a:off x="5533875" y="3157325"/>
                <a:ext cx="53725" cy="26075"/>
              </a:xfrm>
              <a:custGeom>
                <a:avLst/>
                <a:gdLst/>
                <a:ahLst/>
                <a:cxnLst/>
                <a:rect l="l" t="t" r="r" b="b"/>
                <a:pathLst>
                  <a:path w="2149" h="1043" extrusionOk="0">
                    <a:moveTo>
                      <a:pt x="1481" y="0"/>
                    </a:moveTo>
                    <a:cubicBezTo>
                      <a:pt x="1377" y="0"/>
                      <a:pt x="1294" y="0"/>
                      <a:pt x="1189" y="21"/>
                    </a:cubicBezTo>
                    <a:lnTo>
                      <a:pt x="918" y="63"/>
                    </a:lnTo>
                    <a:lnTo>
                      <a:pt x="772" y="83"/>
                    </a:lnTo>
                    <a:cubicBezTo>
                      <a:pt x="689" y="83"/>
                      <a:pt x="605" y="104"/>
                      <a:pt x="522" y="125"/>
                    </a:cubicBezTo>
                    <a:cubicBezTo>
                      <a:pt x="397" y="146"/>
                      <a:pt x="292" y="209"/>
                      <a:pt x="188" y="292"/>
                    </a:cubicBezTo>
                    <a:cubicBezTo>
                      <a:pt x="63" y="355"/>
                      <a:pt x="0" y="501"/>
                      <a:pt x="21" y="647"/>
                    </a:cubicBezTo>
                    <a:cubicBezTo>
                      <a:pt x="42" y="793"/>
                      <a:pt x="146" y="918"/>
                      <a:pt x="292" y="960"/>
                    </a:cubicBezTo>
                    <a:cubicBezTo>
                      <a:pt x="397" y="1001"/>
                      <a:pt x="522" y="1043"/>
                      <a:pt x="647" y="1043"/>
                    </a:cubicBezTo>
                    <a:cubicBezTo>
                      <a:pt x="751" y="1043"/>
                      <a:pt x="835" y="1022"/>
                      <a:pt x="939" y="1001"/>
                    </a:cubicBezTo>
                    <a:lnTo>
                      <a:pt x="1210" y="980"/>
                    </a:lnTo>
                    <a:cubicBezTo>
                      <a:pt x="1335" y="980"/>
                      <a:pt x="1481" y="960"/>
                      <a:pt x="1606" y="918"/>
                    </a:cubicBezTo>
                    <a:cubicBezTo>
                      <a:pt x="2149" y="793"/>
                      <a:pt x="2044" y="0"/>
                      <a:pt x="1481" y="0"/>
                    </a:cubicBezTo>
                    <a:close/>
                  </a:path>
                </a:pathLst>
              </a:custGeom>
              <a:solidFill>
                <a:srgbClr val="EFC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45"/>
              <p:cNvSpPr/>
              <p:nvPr/>
            </p:nvSpPr>
            <p:spPr>
              <a:xfrm>
                <a:off x="5100550" y="3113525"/>
                <a:ext cx="616375" cy="130900"/>
              </a:xfrm>
              <a:custGeom>
                <a:avLst/>
                <a:gdLst/>
                <a:ahLst/>
                <a:cxnLst/>
                <a:rect l="l" t="t" r="r" b="b"/>
                <a:pathLst>
                  <a:path w="24655" h="5236" extrusionOk="0">
                    <a:moveTo>
                      <a:pt x="12328" y="0"/>
                    </a:moveTo>
                    <a:cubicBezTo>
                      <a:pt x="5528" y="0"/>
                      <a:pt x="1" y="1168"/>
                      <a:pt x="1" y="2607"/>
                    </a:cubicBezTo>
                    <a:cubicBezTo>
                      <a:pt x="1" y="4067"/>
                      <a:pt x="5528" y="5235"/>
                      <a:pt x="12328" y="5235"/>
                    </a:cubicBezTo>
                    <a:cubicBezTo>
                      <a:pt x="19127" y="5235"/>
                      <a:pt x="24654" y="4067"/>
                      <a:pt x="24654" y="2607"/>
                    </a:cubicBezTo>
                    <a:cubicBezTo>
                      <a:pt x="24654" y="1168"/>
                      <a:pt x="19127" y="0"/>
                      <a:pt x="12328" y="0"/>
                    </a:cubicBezTo>
                    <a:close/>
                  </a:path>
                </a:pathLst>
              </a:custGeom>
              <a:solidFill>
                <a:srgbClr val="9965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45"/>
              <p:cNvSpPr/>
              <p:nvPr/>
            </p:nvSpPr>
            <p:spPr>
              <a:xfrm>
                <a:off x="5100550" y="3114025"/>
                <a:ext cx="616375" cy="129875"/>
              </a:xfrm>
              <a:custGeom>
                <a:avLst/>
                <a:gdLst/>
                <a:ahLst/>
                <a:cxnLst/>
                <a:rect l="l" t="t" r="r" b="b"/>
                <a:pathLst>
                  <a:path w="24655" h="5195" extrusionOk="0">
                    <a:moveTo>
                      <a:pt x="11681" y="1"/>
                    </a:moveTo>
                    <a:cubicBezTo>
                      <a:pt x="11306" y="1"/>
                      <a:pt x="10909" y="22"/>
                      <a:pt x="10555" y="22"/>
                    </a:cubicBezTo>
                    <a:cubicBezTo>
                      <a:pt x="10523" y="11"/>
                      <a:pt x="10492" y="6"/>
                      <a:pt x="10461" y="6"/>
                    </a:cubicBezTo>
                    <a:cubicBezTo>
                      <a:pt x="10430" y="6"/>
                      <a:pt x="10398" y="11"/>
                      <a:pt x="10367" y="22"/>
                    </a:cubicBezTo>
                    <a:cubicBezTo>
                      <a:pt x="9971" y="22"/>
                      <a:pt x="9574" y="43"/>
                      <a:pt x="9199" y="63"/>
                    </a:cubicBezTo>
                    <a:cubicBezTo>
                      <a:pt x="8844" y="84"/>
                      <a:pt x="8469" y="105"/>
                      <a:pt x="8114" y="126"/>
                    </a:cubicBezTo>
                    <a:cubicBezTo>
                      <a:pt x="7655" y="168"/>
                      <a:pt x="7197" y="209"/>
                      <a:pt x="6759" y="251"/>
                    </a:cubicBezTo>
                    <a:cubicBezTo>
                      <a:pt x="2754" y="689"/>
                      <a:pt x="1" y="1586"/>
                      <a:pt x="1" y="2608"/>
                    </a:cubicBezTo>
                    <a:cubicBezTo>
                      <a:pt x="1" y="3672"/>
                      <a:pt x="3046" y="4590"/>
                      <a:pt x="7405" y="5007"/>
                    </a:cubicBezTo>
                    <a:cubicBezTo>
                      <a:pt x="7864" y="5048"/>
                      <a:pt x="8323" y="5090"/>
                      <a:pt x="8803" y="5111"/>
                    </a:cubicBezTo>
                    <a:lnTo>
                      <a:pt x="9866" y="5174"/>
                    </a:lnTo>
                    <a:lnTo>
                      <a:pt x="10784" y="5194"/>
                    </a:lnTo>
                    <a:lnTo>
                      <a:pt x="14163" y="5194"/>
                    </a:lnTo>
                    <a:lnTo>
                      <a:pt x="14664" y="5174"/>
                    </a:lnTo>
                    <a:cubicBezTo>
                      <a:pt x="20358" y="4944"/>
                      <a:pt x="24654" y="3880"/>
                      <a:pt x="24654" y="2587"/>
                    </a:cubicBezTo>
                    <a:cubicBezTo>
                      <a:pt x="24654" y="1357"/>
                      <a:pt x="20420" y="272"/>
                      <a:pt x="14789" y="22"/>
                    </a:cubicBezTo>
                    <a:cubicBezTo>
                      <a:pt x="14622" y="22"/>
                      <a:pt x="14434" y="1"/>
                      <a:pt x="142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45"/>
              <p:cNvSpPr/>
              <p:nvPr/>
            </p:nvSpPr>
            <p:spPr>
              <a:xfrm>
                <a:off x="5326925" y="1670750"/>
                <a:ext cx="262775" cy="1572625"/>
              </a:xfrm>
              <a:custGeom>
                <a:avLst/>
                <a:gdLst/>
                <a:ahLst/>
                <a:cxnLst/>
                <a:rect l="l" t="t" r="r" b="b"/>
                <a:pathLst>
                  <a:path w="10511" h="62905" extrusionOk="0">
                    <a:moveTo>
                      <a:pt x="4235" y="0"/>
                    </a:moveTo>
                    <a:cubicBezTo>
                      <a:pt x="2610" y="0"/>
                      <a:pt x="1007" y="987"/>
                      <a:pt x="144" y="2960"/>
                    </a:cubicBezTo>
                    <a:cubicBezTo>
                      <a:pt x="1" y="3289"/>
                      <a:pt x="290" y="3599"/>
                      <a:pt x="560" y="3599"/>
                    </a:cubicBezTo>
                    <a:cubicBezTo>
                      <a:pt x="683" y="3599"/>
                      <a:pt x="802" y="3534"/>
                      <a:pt x="874" y="3377"/>
                    </a:cubicBezTo>
                    <a:cubicBezTo>
                      <a:pt x="1488" y="2037"/>
                      <a:pt x="2683" y="797"/>
                      <a:pt x="4208" y="797"/>
                    </a:cubicBezTo>
                    <a:cubicBezTo>
                      <a:pt x="4392" y="797"/>
                      <a:pt x="4581" y="815"/>
                      <a:pt x="4774" y="854"/>
                    </a:cubicBezTo>
                    <a:cubicBezTo>
                      <a:pt x="6339" y="1166"/>
                      <a:pt x="7340" y="2689"/>
                      <a:pt x="7840" y="4086"/>
                    </a:cubicBezTo>
                    <a:cubicBezTo>
                      <a:pt x="8862" y="6860"/>
                      <a:pt x="8487" y="10114"/>
                      <a:pt x="7840" y="12930"/>
                    </a:cubicBezTo>
                    <a:cubicBezTo>
                      <a:pt x="6506" y="18728"/>
                      <a:pt x="3648" y="24026"/>
                      <a:pt x="2626" y="29950"/>
                    </a:cubicBezTo>
                    <a:cubicBezTo>
                      <a:pt x="1917" y="34371"/>
                      <a:pt x="1583" y="38835"/>
                      <a:pt x="1646" y="43319"/>
                    </a:cubicBezTo>
                    <a:lnTo>
                      <a:pt x="1646" y="44195"/>
                    </a:lnTo>
                    <a:cubicBezTo>
                      <a:pt x="1708" y="49389"/>
                      <a:pt x="2105" y="54603"/>
                      <a:pt x="2438" y="59776"/>
                    </a:cubicBezTo>
                    <a:cubicBezTo>
                      <a:pt x="2480" y="60631"/>
                      <a:pt x="2543" y="61465"/>
                      <a:pt x="2584" y="62321"/>
                    </a:cubicBezTo>
                    <a:cubicBezTo>
                      <a:pt x="2605" y="62508"/>
                      <a:pt x="2626" y="62717"/>
                      <a:pt x="2626" y="62905"/>
                    </a:cubicBezTo>
                    <a:lnTo>
                      <a:pt x="3481" y="62905"/>
                    </a:lnTo>
                    <a:cubicBezTo>
                      <a:pt x="3439" y="61841"/>
                      <a:pt x="3419" y="60798"/>
                      <a:pt x="3398" y="59755"/>
                    </a:cubicBezTo>
                    <a:cubicBezTo>
                      <a:pt x="3273" y="56001"/>
                      <a:pt x="3189" y="52246"/>
                      <a:pt x="3043" y="48492"/>
                    </a:cubicBezTo>
                    <a:cubicBezTo>
                      <a:pt x="3001" y="47428"/>
                      <a:pt x="2960" y="46365"/>
                      <a:pt x="2939" y="45301"/>
                    </a:cubicBezTo>
                    <a:cubicBezTo>
                      <a:pt x="2918" y="44925"/>
                      <a:pt x="2918" y="44529"/>
                      <a:pt x="2918" y="44154"/>
                    </a:cubicBezTo>
                    <a:cubicBezTo>
                      <a:pt x="2835" y="40045"/>
                      <a:pt x="2918" y="35915"/>
                      <a:pt x="3481" y="31827"/>
                    </a:cubicBezTo>
                    <a:cubicBezTo>
                      <a:pt x="4253" y="26300"/>
                      <a:pt x="6443" y="21315"/>
                      <a:pt x="8112" y="16038"/>
                    </a:cubicBezTo>
                    <a:cubicBezTo>
                      <a:pt x="9405" y="11908"/>
                      <a:pt x="10510" y="6589"/>
                      <a:pt x="8258" y="2585"/>
                    </a:cubicBezTo>
                    <a:cubicBezTo>
                      <a:pt x="7290" y="862"/>
                      <a:pt x="5754" y="0"/>
                      <a:pt x="4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45"/>
              <p:cNvSpPr/>
              <p:nvPr/>
            </p:nvSpPr>
            <p:spPr>
              <a:xfrm>
                <a:off x="5446275" y="2178125"/>
                <a:ext cx="212575" cy="1064725"/>
              </a:xfrm>
              <a:custGeom>
                <a:avLst/>
                <a:gdLst/>
                <a:ahLst/>
                <a:cxnLst/>
                <a:rect l="l" t="t" r="r" b="b"/>
                <a:pathLst>
                  <a:path w="8503" h="42589" extrusionOk="0">
                    <a:moveTo>
                      <a:pt x="7477" y="1"/>
                    </a:moveTo>
                    <a:cubicBezTo>
                      <a:pt x="3669" y="1"/>
                      <a:pt x="1465" y="17195"/>
                      <a:pt x="1210" y="19604"/>
                    </a:cubicBezTo>
                    <a:cubicBezTo>
                      <a:pt x="939" y="22545"/>
                      <a:pt x="751" y="25506"/>
                      <a:pt x="605" y="28468"/>
                    </a:cubicBezTo>
                    <a:cubicBezTo>
                      <a:pt x="522" y="29970"/>
                      <a:pt x="459" y="31451"/>
                      <a:pt x="418" y="32953"/>
                    </a:cubicBezTo>
                    <a:cubicBezTo>
                      <a:pt x="334" y="35017"/>
                      <a:pt x="251" y="37082"/>
                      <a:pt x="167" y="39126"/>
                    </a:cubicBezTo>
                    <a:lnTo>
                      <a:pt x="167" y="39439"/>
                    </a:lnTo>
                    <a:cubicBezTo>
                      <a:pt x="126" y="40482"/>
                      <a:pt x="42" y="41546"/>
                      <a:pt x="0" y="42589"/>
                    </a:cubicBezTo>
                    <a:lnTo>
                      <a:pt x="1127" y="42589"/>
                    </a:lnTo>
                    <a:cubicBezTo>
                      <a:pt x="1210" y="41567"/>
                      <a:pt x="1231" y="40524"/>
                      <a:pt x="1231" y="39481"/>
                    </a:cubicBezTo>
                    <a:cubicBezTo>
                      <a:pt x="1252" y="38167"/>
                      <a:pt x="1252" y="36853"/>
                      <a:pt x="1294" y="35581"/>
                    </a:cubicBezTo>
                    <a:cubicBezTo>
                      <a:pt x="1440" y="31951"/>
                      <a:pt x="1586" y="28322"/>
                      <a:pt x="1794" y="24693"/>
                    </a:cubicBezTo>
                    <a:cubicBezTo>
                      <a:pt x="1982" y="20709"/>
                      <a:pt x="2399" y="16767"/>
                      <a:pt x="3046" y="12846"/>
                    </a:cubicBezTo>
                    <a:cubicBezTo>
                      <a:pt x="3326" y="11284"/>
                      <a:pt x="5316" y="712"/>
                      <a:pt x="7725" y="712"/>
                    </a:cubicBezTo>
                    <a:cubicBezTo>
                      <a:pt x="7826" y="712"/>
                      <a:pt x="7928" y="731"/>
                      <a:pt x="8031" y="769"/>
                    </a:cubicBezTo>
                    <a:cubicBezTo>
                      <a:pt x="8061" y="779"/>
                      <a:pt x="8090" y="784"/>
                      <a:pt x="8117" y="784"/>
                    </a:cubicBezTo>
                    <a:cubicBezTo>
                      <a:pt x="8375" y="784"/>
                      <a:pt x="8503" y="378"/>
                      <a:pt x="8239" y="227"/>
                    </a:cubicBezTo>
                    <a:cubicBezTo>
                      <a:pt x="7978" y="73"/>
                      <a:pt x="7724" y="1"/>
                      <a:pt x="7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45"/>
              <p:cNvSpPr/>
              <p:nvPr/>
            </p:nvSpPr>
            <p:spPr>
              <a:xfrm>
                <a:off x="4997475" y="2780325"/>
                <a:ext cx="353400" cy="461475"/>
              </a:xfrm>
              <a:custGeom>
                <a:avLst/>
                <a:gdLst/>
                <a:ahLst/>
                <a:cxnLst/>
                <a:rect l="l" t="t" r="r" b="b"/>
                <a:pathLst>
                  <a:path w="14136" h="18459" extrusionOk="0">
                    <a:moveTo>
                      <a:pt x="4270" y="0"/>
                    </a:moveTo>
                    <a:cubicBezTo>
                      <a:pt x="2539" y="104"/>
                      <a:pt x="912" y="939"/>
                      <a:pt x="77" y="2795"/>
                    </a:cubicBezTo>
                    <a:cubicBezTo>
                      <a:pt x="1" y="2963"/>
                      <a:pt x="149" y="3109"/>
                      <a:pt x="299" y="3109"/>
                    </a:cubicBezTo>
                    <a:cubicBezTo>
                      <a:pt x="353" y="3109"/>
                      <a:pt x="408" y="3090"/>
                      <a:pt x="453" y="3045"/>
                    </a:cubicBezTo>
                    <a:cubicBezTo>
                      <a:pt x="1621" y="1940"/>
                      <a:pt x="2997" y="1043"/>
                      <a:pt x="4499" y="876"/>
                    </a:cubicBezTo>
                    <a:cubicBezTo>
                      <a:pt x="4656" y="855"/>
                      <a:pt x="4812" y="845"/>
                      <a:pt x="4968" y="845"/>
                    </a:cubicBezTo>
                    <a:cubicBezTo>
                      <a:pt x="5125" y="845"/>
                      <a:pt x="5281" y="855"/>
                      <a:pt x="5438" y="876"/>
                    </a:cubicBezTo>
                    <a:cubicBezTo>
                      <a:pt x="5792" y="918"/>
                      <a:pt x="6147" y="980"/>
                      <a:pt x="6481" y="1106"/>
                    </a:cubicBezTo>
                    <a:cubicBezTo>
                      <a:pt x="6585" y="1126"/>
                      <a:pt x="6689" y="1168"/>
                      <a:pt x="6794" y="1210"/>
                    </a:cubicBezTo>
                    <a:cubicBezTo>
                      <a:pt x="7232" y="1398"/>
                      <a:pt x="7628" y="1627"/>
                      <a:pt x="7982" y="1919"/>
                    </a:cubicBezTo>
                    <a:cubicBezTo>
                      <a:pt x="9422" y="3087"/>
                      <a:pt x="10193" y="4985"/>
                      <a:pt x="10694" y="6737"/>
                    </a:cubicBezTo>
                    <a:cubicBezTo>
                      <a:pt x="11507" y="9595"/>
                      <a:pt x="11924" y="12577"/>
                      <a:pt x="12425" y="15539"/>
                    </a:cubicBezTo>
                    <a:cubicBezTo>
                      <a:pt x="12425" y="15601"/>
                      <a:pt x="12446" y="15664"/>
                      <a:pt x="12446" y="15748"/>
                    </a:cubicBezTo>
                    <a:cubicBezTo>
                      <a:pt x="12613" y="16624"/>
                      <a:pt x="12780" y="17520"/>
                      <a:pt x="12967" y="18396"/>
                    </a:cubicBezTo>
                    <a:cubicBezTo>
                      <a:pt x="13343" y="18417"/>
                      <a:pt x="13739" y="18438"/>
                      <a:pt x="14135" y="18459"/>
                    </a:cubicBezTo>
                    <a:cubicBezTo>
                      <a:pt x="13969" y="17479"/>
                      <a:pt x="13781" y="16498"/>
                      <a:pt x="13572" y="15497"/>
                    </a:cubicBezTo>
                    <a:cubicBezTo>
                      <a:pt x="13572" y="15497"/>
                      <a:pt x="13572" y="15476"/>
                      <a:pt x="13572" y="15455"/>
                    </a:cubicBezTo>
                    <a:cubicBezTo>
                      <a:pt x="13239" y="13808"/>
                      <a:pt x="12863" y="12181"/>
                      <a:pt x="12550" y="10554"/>
                    </a:cubicBezTo>
                    <a:cubicBezTo>
                      <a:pt x="12175" y="8635"/>
                      <a:pt x="11862" y="6633"/>
                      <a:pt x="11111" y="4797"/>
                    </a:cubicBezTo>
                    <a:cubicBezTo>
                      <a:pt x="10840" y="4088"/>
                      <a:pt x="10485" y="3421"/>
                      <a:pt x="10047" y="2795"/>
                    </a:cubicBezTo>
                    <a:cubicBezTo>
                      <a:pt x="9442" y="1961"/>
                      <a:pt x="8650" y="1252"/>
                      <a:pt x="7732" y="793"/>
                    </a:cubicBezTo>
                    <a:cubicBezTo>
                      <a:pt x="7273" y="563"/>
                      <a:pt x="6794" y="376"/>
                      <a:pt x="6314" y="230"/>
                    </a:cubicBezTo>
                    <a:cubicBezTo>
                      <a:pt x="5938" y="146"/>
                      <a:pt x="5584" y="63"/>
                      <a:pt x="5208" y="42"/>
                    </a:cubicBezTo>
                    <a:cubicBezTo>
                      <a:pt x="4895" y="0"/>
                      <a:pt x="4583" y="0"/>
                      <a:pt x="42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45"/>
              <p:cNvSpPr/>
              <p:nvPr/>
            </p:nvSpPr>
            <p:spPr>
              <a:xfrm>
                <a:off x="5105175" y="2187225"/>
                <a:ext cx="287925" cy="1056150"/>
              </a:xfrm>
              <a:custGeom>
                <a:avLst/>
                <a:gdLst/>
                <a:ahLst/>
                <a:cxnLst/>
                <a:rect l="l" t="t" r="r" b="b"/>
                <a:pathLst>
                  <a:path w="11517" h="42246" extrusionOk="0">
                    <a:moveTo>
                      <a:pt x="2711" y="0"/>
                    </a:moveTo>
                    <a:cubicBezTo>
                      <a:pt x="1873" y="0"/>
                      <a:pt x="1022" y="177"/>
                      <a:pt x="212" y="551"/>
                    </a:cubicBezTo>
                    <a:cubicBezTo>
                      <a:pt x="0" y="648"/>
                      <a:pt x="109" y="976"/>
                      <a:pt x="324" y="976"/>
                    </a:cubicBezTo>
                    <a:cubicBezTo>
                      <a:pt x="341" y="976"/>
                      <a:pt x="360" y="973"/>
                      <a:pt x="379" y="969"/>
                    </a:cubicBezTo>
                    <a:cubicBezTo>
                      <a:pt x="1021" y="759"/>
                      <a:pt x="1692" y="652"/>
                      <a:pt x="2358" y="652"/>
                    </a:cubicBezTo>
                    <a:cubicBezTo>
                      <a:pt x="4008" y="652"/>
                      <a:pt x="5629" y="1306"/>
                      <a:pt x="6699" y="2658"/>
                    </a:cubicBezTo>
                    <a:cubicBezTo>
                      <a:pt x="8075" y="4410"/>
                      <a:pt x="8201" y="6746"/>
                      <a:pt x="8221" y="8894"/>
                    </a:cubicBezTo>
                    <a:cubicBezTo>
                      <a:pt x="8263" y="12690"/>
                      <a:pt x="8305" y="16487"/>
                      <a:pt x="8493" y="20283"/>
                    </a:cubicBezTo>
                    <a:cubicBezTo>
                      <a:pt x="8513" y="20867"/>
                      <a:pt x="8534" y="21430"/>
                      <a:pt x="8576" y="21993"/>
                    </a:cubicBezTo>
                    <a:lnTo>
                      <a:pt x="8639" y="22890"/>
                    </a:lnTo>
                    <a:cubicBezTo>
                      <a:pt x="8805" y="26123"/>
                      <a:pt x="9077" y="29335"/>
                      <a:pt x="9410" y="32568"/>
                    </a:cubicBezTo>
                    <a:cubicBezTo>
                      <a:pt x="9640" y="34737"/>
                      <a:pt x="9848" y="36948"/>
                      <a:pt x="10161" y="39138"/>
                    </a:cubicBezTo>
                    <a:cubicBezTo>
                      <a:pt x="10328" y="40181"/>
                      <a:pt x="10516" y="41203"/>
                      <a:pt x="10724" y="42225"/>
                    </a:cubicBezTo>
                    <a:lnTo>
                      <a:pt x="11496" y="42246"/>
                    </a:lnTo>
                    <a:lnTo>
                      <a:pt x="11517" y="42246"/>
                    </a:lnTo>
                    <a:cubicBezTo>
                      <a:pt x="11496" y="42037"/>
                      <a:pt x="11475" y="41849"/>
                      <a:pt x="11475" y="41641"/>
                    </a:cubicBezTo>
                    <a:cubicBezTo>
                      <a:pt x="11371" y="40786"/>
                      <a:pt x="11267" y="39951"/>
                      <a:pt x="11141" y="39117"/>
                    </a:cubicBezTo>
                    <a:cubicBezTo>
                      <a:pt x="10766" y="36134"/>
                      <a:pt x="10328" y="33173"/>
                      <a:pt x="10057" y="30190"/>
                    </a:cubicBezTo>
                    <a:cubicBezTo>
                      <a:pt x="9848" y="27812"/>
                      <a:pt x="9681" y="25455"/>
                      <a:pt x="9535" y="23078"/>
                    </a:cubicBezTo>
                    <a:cubicBezTo>
                      <a:pt x="9515" y="22786"/>
                      <a:pt x="9494" y="22514"/>
                      <a:pt x="9494" y="22222"/>
                    </a:cubicBezTo>
                    <a:cubicBezTo>
                      <a:pt x="9369" y="20032"/>
                      <a:pt x="9285" y="17842"/>
                      <a:pt x="9223" y="15652"/>
                    </a:cubicBezTo>
                    <a:cubicBezTo>
                      <a:pt x="9118" y="11835"/>
                      <a:pt x="9869" y="7101"/>
                      <a:pt x="8201" y="3534"/>
                    </a:cubicBezTo>
                    <a:cubicBezTo>
                      <a:pt x="7193" y="1320"/>
                      <a:pt x="5000" y="0"/>
                      <a:pt x="2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45"/>
              <p:cNvSpPr/>
              <p:nvPr/>
            </p:nvSpPr>
            <p:spPr>
              <a:xfrm>
                <a:off x="4627075" y="2064850"/>
                <a:ext cx="633075" cy="586950"/>
              </a:xfrm>
              <a:custGeom>
                <a:avLst/>
                <a:gdLst/>
                <a:ahLst/>
                <a:cxnLst/>
                <a:rect l="l" t="t" r="r" b="b"/>
                <a:pathLst>
                  <a:path w="25323" h="23478" extrusionOk="0">
                    <a:moveTo>
                      <a:pt x="11524" y="1"/>
                    </a:moveTo>
                    <a:cubicBezTo>
                      <a:pt x="11297" y="1"/>
                      <a:pt x="11077" y="15"/>
                      <a:pt x="10868" y="44"/>
                    </a:cubicBezTo>
                    <a:cubicBezTo>
                      <a:pt x="8886" y="274"/>
                      <a:pt x="7030" y="1066"/>
                      <a:pt x="5487" y="2339"/>
                    </a:cubicBezTo>
                    <a:cubicBezTo>
                      <a:pt x="5636" y="2325"/>
                      <a:pt x="5785" y="2318"/>
                      <a:pt x="5933" y="2318"/>
                    </a:cubicBezTo>
                    <a:cubicBezTo>
                      <a:pt x="6673" y="2318"/>
                      <a:pt x="7392" y="2492"/>
                      <a:pt x="8052" y="2839"/>
                    </a:cubicBezTo>
                    <a:cubicBezTo>
                      <a:pt x="7813" y="2829"/>
                      <a:pt x="7573" y="2819"/>
                      <a:pt x="7333" y="2819"/>
                    </a:cubicBezTo>
                    <a:cubicBezTo>
                      <a:pt x="6632" y="2819"/>
                      <a:pt x="5936" y="2899"/>
                      <a:pt x="5299" y="3256"/>
                    </a:cubicBezTo>
                    <a:cubicBezTo>
                      <a:pt x="4569" y="3674"/>
                      <a:pt x="4026" y="4445"/>
                      <a:pt x="3526" y="5092"/>
                    </a:cubicBezTo>
                    <a:cubicBezTo>
                      <a:pt x="1711" y="7428"/>
                      <a:pt x="585" y="10223"/>
                      <a:pt x="293" y="13164"/>
                    </a:cubicBezTo>
                    <a:cubicBezTo>
                      <a:pt x="585" y="12872"/>
                      <a:pt x="940" y="12621"/>
                      <a:pt x="1315" y="12434"/>
                    </a:cubicBezTo>
                    <a:cubicBezTo>
                      <a:pt x="1628" y="12309"/>
                      <a:pt x="2274" y="12329"/>
                      <a:pt x="2525" y="12142"/>
                    </a:cubicBezTo>
                    <a:lnTo>
                      <a:pt x="2525" y="12142"/>
                    </a:lnTo>
                    <a:cubicBezTo>
                      <a:pt x="1816" y="12684"/>
                      <a:pt x="1211" y="13331"/>
                      <a:pt x="773" y="14102"/>
                    </a:cubicBezTo>
                    <a:cubicBezTo>
                      <a:pt x="272" y="14937"/>
                      <a:pt x="189" y="15667"/>
                      <a:pt x="105" y="16605"/>
                    </a:cubicBezTo>
                    <a:cubicBezTo>
                      <a:pt x="1" y="17919"/>
                      <a:pt x="189" y="18941"/>
                      <a:pt x="481" y="20214"/>
                    </a:cubicBezTo>
                    <a:cubicBezTo>
                      <a:pt x="668" y="21048"/>
                      <a:pt x="960" y="22362"/>
                      <a:pt x="1482" y="23071"/>
                    </a:cubicBezTo>
                    <a:cubicBezTo>
                      <a:pt x="1691" y="23361"/>
                      <a:pt x="1847" y="23477"/>
                      <a:pt x="1976" y="23477"/>
                    </a:cubicBezTo>
                    <a:cubicBezTo>
                      <a:pt x="2310" y="23477"/>
                      <a:pt x="2464" y="22701"/>
                      <a:pt x="2900" y="22174"/>
                    </a:cubicBezTo>
                    <a:cubicBezTo>
                      <a:pt x="3547" y="21361"/>
                      <a:pt x="4256" y="20610"/>
                      <a:pt x="5049" y="19922"/>
                    </a:cubicBezTo>
                    <a:cubicBezTo>
                      <a:pt x="5424" y="19567"/>
                      <a:pt x="5820" y="19254"/>
                      <a:pt x="6237" y="18941"/>
                    </a:cubicBezTo>
                    <a:cubicBezTo>
                      <a:pt x="6655" y="18628"/>
                      <a:pt x="6759" y="18211"/>
                      <a:pt x="6967" y="17711"/>
                    </a:cubicBezTo>
                    <a:cubicBezTo>
                      <a:pt x="7218" y="17001"/>
                      <a:pt x="7551" y="16355"/>
                      <a:pt x="7989" y="15750"/>
                    </a:cubicBezTo>
                    <a:lnTo>
                      <a:pt x="7989" y="15750"/>
                    </a:lnTo>
                    <a:lnTo>
                      <a:pt x="7489" y="18858"/>
                    </a:lnTo>
                    <a:cubicBezTo>
                      <a:pt x="8198" y="18357"/>
                      <a:pt x="8970" y="17919"/>
                      <a:pt x="9783" y="17585"/>
                    </a:cubicBezTo>
                    <a:cubicBezTo>
                      <a:pt x="10242" y="17419"/>
                      <a:pt x="10701" y="17273"/>
                      <a:pt x="11181" y="17127"/>
                    </a:cubicBezTo>
                    <a:cubicBezTo>
                      <a:pt x="11556" y="17022"/>
                      <a:pt x="12098" y="16751"/>
                      <a:pt x="12474" y="16751"/>
                    </a:cubicBezTo>
                    <a:cubicBezTo>
                      <a:pt x="13558" y="16438"/>
                      <a:pt x="14685" y="16230"/>
                      <a:pt x="15707" y="15729"/>
                    </a:cubicBezTo>
                    <a:cubicBezTo>
                      <a:pt x="16666" y="15249"/>
                      <a:pt x="17000" y="13727"/>
                      <a:pt x="17104" y="12747"/>
                    </a:cubicBezTo>
                    <a:lnTo>
                      <a:pt x="17104" y="12747"/>
                    </a:lnTo>
                    <a:cubicBezTo>
                      <a:pt x="17083" y="13039"/>
                      <a:pt x="17292" y="13456"/>
                      <a:pt x="17292" y="13748"/>
                    </a:cubicBezTo>
                    <a:cubicBezTo>
                      <a:pt x="17313" y="14165"/>
                      <a:pt x="17250" y="14561"/>
                      <a:pt x="17104" y="14937"/>
                    </a:cubicBezTo>
                    <a:cubicBezTo>
                      <a:pt x="16896" y="15521"/>
                      <a:pt x="16312" y="15771"/>
                      <a:pt x="15999" y="16313"/>
                    </a:cubicBezTo>
                    <a:cubicBezTo>
                      <a:pt x="16875" y="16313"/>
                      <a:pt x="17772" y="16251"/>
                      <a:pt x="18648" y="16105"/>
                    </a:cubicBezTo>
                    <a:cubicBezTo>
                      <a:pt x="19649" y="16000"/>
                      <a:pt x="20629" y="15750"/>
                      <a:pt x="21547" y="15354"/>
                    </a:cubicBezTo>
                    <a:cubicBezTo>
                      <a:pt x="22214" y="14999"/>
                      <a:pt x="22798" y="14561"/>
                      <a:pt x="23320" y="14040"/>
                    </a:cubicBezTo>
                    <a:cubicBezTo>
                      <a:pt x="24425" y="12955"/>
                      <a:pt x="25322" y="11537"/>
                      <a:pt x="25322" y="9993"/>
                    </a:cubicBezTo>
                    <a:cubicBezTo>
                      <a:pt x="25301" y="8429"/>
                      <a:pt x="24154" y="6865"/>
                      <a:pt x="22590" y="6823"/>
                    </a:cubicBezTo>
                    <a:cubicBezTo>
                      <a:pt x="22131" y="6823"/>
                      <a:pt x="21672" y="6906"/>
                      <a:pt x="21234" y="7073"/>
                    </a:cubicBezTo>
                    <a:cubicBezTo>
                      <a:pt x="20066" y="7511"/>
                      <a:pt x="19002" y="8200"/>
                      <a:pt x="18126" y="9096"/>
                    </a:cubicBezTo>
                    <a:cubicBezTo>
                      <a:pt x="18189" y="6260"/>
                      <a:pt x="17897" y="2985"/>
                      <a:pt x="15603" y="1275"/>
                    </a:cubicBezTo>
                    <a:cubicBezTo>
                      <a:pt x="14563" y="522"/>
                      <a:pt x="12909" y="1"/>
                      <a:pt x="115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45"/>
              <p:cNvSpPr/>
              <p:nvPr/>
            </p:nvSpPr>
            <p:spPr>
              <a:xfrm>
                <a:off x="4667250" y="2289650"/>
                <a:ext cx="404650" cy="300375"/>
              </a:xfrm>
              <a:custGeom>
                <a:avLst/>
                <a:gdLst/>
                <a:ahLst/>
                <a:cxnLst/>
                <a:rect l="l" t="t" r="r" b="b"/>
                <a:pathLst>
                  <a:path w="16186" h="12015" extrusionOk="0">
                    <a:moveTo>
                      <a:pt x="15977" y="0"/>
                    </a:moveTo>
                    <a:cubicBezTo>
                      <a:pt x="15622" y="0"/>
                      <a:pt x="15268" y="0"/>
                      <a:pt x="14934" y="42"/>
                    </a:cubicBezTo>
                    <a:cubicBezTo>
                      <a:pt x="14600" y="84"/>
                      <a:pt x="14267" y="125"/>
                      <a:pt x="13954" y="167"/>
                    </a:cubicBezTo>
                    <a:cubicBezTo>
                      <a:pt x="13307" y="292"/>
                      <a:pt x="12681" y="438"/>
                      <a:pt x="12077" y="626"/>
                    </a:cubicBezTo>
                    <a:cubicBezTo>
                      <a:pt x="10825" y="1001"/>
                      <a:pt x="9636" y="1544"/>
                      <a:pt x="8510" y="2190"/>
                    </a:cubicBezTo>
                    <a:cubicBezTo>
                      <a:pt x="6257" y="3504"/>
                      <a:pt x="4276" y="5235"/>
                      <a:pt x="2712" y="7342"/>
                    </a:cubicBezTo>
                    <a:cubicBezTo>
                      <a:pt x="1669" y="8739"/>
                      <a:pt x="772" y="10220"/>
                      <a:pt x="0" y="11806"/>
                    </a:cubicBezTo>
                    <a:cubicBezTo>
                      <a:pt x="104" y="11889"/>
                      <a:pt x="229" y="11952"/>
                      <a:pt x="334" y="12014"/>
                    </a:cubicBezTo>
                    <a:cubicBezTo>
                      <a:pt x="1189" y="10700"/>
                      <a:pt x="1940" y="9303"/>
                      <a:pt x="2858" y="8030"/>
                    </a:cubicBezTo>
                    <a:cubicBezTo>
                      <a:pt x="3608" y="6946"/>
                      <a:pt x="4484" y="5965"/>
                      <a:pt x="5465" y="5069"/>
                    </a:cubicBezTo>
                    <a:cubicBezTo>
                      <a:pt x="7342" y="3275"/>
                      <a:pt x="9574" y="1898"/>
                      <a:pt x="12035" y="1022"/>
                    </a:cubicBezTo>
                    <a:cubicBezTo>
                      <a:pt x="12702" y="793"/>
                      <a:pt x="13411" y="605"/>
                      <a:pt x="14100" y="459"/>
                    </a:cubicBezTo>
                    <a:cubicBezTo>
                      <a:pt x="14454" y="376"/>
                      <a:pt x="14809" y="313"/>
                      <a:pt x="15143" y="271"/>
                    </a:cubicBezTo>
                    <a:cubicBezTo>
                      <a:pt x="15497" y="209"/>
                      <a:pt x="15831" y="146"/>
                      <a:pt x="16186" y="125"/>
                    </a:cubicBezTo>
                    <a:cubicBezTo>
                      <a:pt x="16123" y="125"/>
                      <a:pt x="16060" y="0"/>
                      <a:pt x="159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45"/>
              <p:cNvSpPr/>
              <p:nvPr/>
            </p:nvSpPr>
            <p:spPr>
              <a:xfrm>
                <a:off x="5049450" y="2286525"/>
                <a:ext cx="43300" cy="163950"/>
              </a:xfrm>
              <a:custGeom>
                <a:avLst/>
                <a:gdLst/>
                <a:ahLst/>
                <a:cxnLst/>
                <a:rect l="l" t="t" r="r" b="b"/>
                <a:pathLst>
                  <a:path w="1732" h="6558" extrusionOk="0">
                    <a:moveTo>
                      <a:pt x="42" y="0"/>
                    </a:moveTo>
                    <a:cubicBezTo>
                      <a:pt x="1" y="0"/>
                      <a:pt x="1" y="0"/>
                      <a:pt x="22" y="42"/>
                    </a:cubicBezTo>
                    <a:cubicBezTo>
                      <a:pt x="1315" y="1377"/>
                      <a:pt x="1690" y="3337"/>
                      <a:pt x="1002" y="5068"/>
                    </a:cubicBezTo>
                    <a:cubicBezTo>
                      <a:pt x="898" y="5298"/>
                      <a:pt x="793" y="5527"/>
                      <a:pt x="647" y="5757"/>
                    </a:cubicBezTo>
                    <a:cubicBezTo>
                      <a:pt x="585" y="5861"/>
                      <a:pt x="522" y="5965"/>
                      <a:pt x="439" y="6070"/>
                    </a:cubicBezTo>
                    <a:cubicBezTo>
                      <a:pt x="355" y="6174"/>
                      <a:pt x="272" y="6278"/>
                      <a:pt x="209" y="6403"/>
                    </a:cubicBezTo>
                    <a:cubicBezTo>
                      <a:pt x="191" y="6457"/>
                      <a:pt x="359" y="6558"/>
                      <a:pt x="433" y="6558"/>
                    </a:cubicBezTo>
                    <a:cubicBezTo>
                      <a:pt x="444" y="6558"/>
                      <a:pt x="454" y="6555"/>
                      <a:pt x="460" y="6549"/>
                    </a:cubicBezTo>
                    <a:cubicBezTo>
                      <a:pt x="647" y="6403"/>
                      <a:pt x="793" y="6216"/>
                      <a:pt x="898" y="6007"/>
                    </a:cubicBezTo>
                    <a:cubicBezTo>
                      <a:pt x="1044" y="5819"/>
                      <a:pt x="1148" y="5590"/>
                      <a:pt x="1252" y="5381"/>
                    </a:cubicBezTo>
                    <a:cubicBezTo>
                      <a:pt x="1440" y="4943"/>
                      <a:pt x="1565" y="4484"/>
                      <a:pt x="1628" y="4005"/>
                    </a:cubicBezTo>
                    <a:cubicBezTo>
                      <a:pt x="1732" y="3108"/>
                      <a:pt x="1565" y="2169"/>
                      <a:pt x="1148" y="1356"/>
                    </a:cubicBezTo>
                    <a:cubicBezTo>
                      <a:pt x="898" y="876"/>
                      <a:pt x="564" y="459"/>
                      <a:pt x="188" y="83"/>
                    </a:cubicBezTo>
                    <a:cubicBezTo>
                      <a:pt x="168" y="63"/>
                      <a:pt x="105" y="0"/>
                      <a:pt x="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45"/>
              <p:cNvSpPr/>
              <p:nvPr/>
            </p:nvSpPr>
            <p:spPr>
              <a:xfrm>
                <a:off x="4818450" y="2330825"/>
                <a:ext cx="91800" cy="187750"/>
              </a:xfrm>
              <a:custGeom>
                <a:avLst/>
                <a:gdLst/>
                <a:ahLst/>
                <a:cxnLst/>
                <a:rect l="l" t="t" r="r" b="b"/>
                <a:pathLst>
                  <a:path w="3672" h="7510" extrusionOk="0">
                    <a:moveTo>
                      <a:pt x="3484" y="1"/>
                    </a:moveTo>
                    <a:cubicBezTo>
                      <a:pt x="3484" y="19"/>
                      <a:pt x="3500" y="37"/>
                      <a:pt x="3522" y="55"/>
                    </a:cubicBezTo>
                    <a:lnTo>
                      <a:pt x="3522" y="55"/>
                    </a:lnTo>
                    <a:cubicBezTo>
                      <a:pt x="3523" y="44"/>
                      <a:pt x="3524" y="33"/>
                      <a:pt x="3526" y="22"/>
                    </a:cubicBezTo>
                    <a:lnTo>
                      <a:pt x="3484" y="1"/>
                    </a:lnTo>
                    <a:close/>
                    <a:moveTo>
                      <a:pt x="3522" y="55"/>
                    </a:moveTo>
                    <a:cubicBezTo>
                      <a:pt x="3460" y="565"/>
                      <a:pt x="3377" y="1076"/>
                      <a:pt x="3255" y="1586"/>
                    </a:cubicBezTo>
                    <a:cubicBezTo>
                      <a:pt x="3129" y="2128"/>
                      <a:pt x="2983" y="2650"/>
                      <a:pt x="2796" y="3150"/>
                    </a:cubicBezTo>
                    <a:cubicBezTo>
                      <a:pt x="2399" y="4172"/>
                      <a:pt x="1878" y="5111"/>
                      <a:pt x="1210" y="5966"/>
                    </a:cubicBezTo>
                    <a:cubicBezTo>
                      <a:pt x="1023" y="6196"/>
                      <a:pt x="814" y="6425"/>
                      <a:pt x="606" y="6654"/>
                    </a:cubicBezTo>
                    <a:cubicBezTo>
                      <a:pt x="397" y="6884"/>
                      <a:pt x="209" y="7113"/>
                      <a:pt x="1" y="7364"/>
                    </a:cubicBezTo>
                    <a:cubicBezTo>
                      <a:pt x="42" y="7426"/>
                      <a:pt x="84" y="7468"/>
                      <a:pt x="126" y="7510"/>
                    </a:cubicBezTo>
                    <a:cubicBezTo>
                      <a:pt x="376" y="7364"/>
                      <a:pt x="585" y="7197"/>
                      <a:pt x="793" y="6988"/>
                    </a:cubicBezTo>
                    <a:cubicBezTo>
                      <a:pt x="981" y="6800"/>
                      <a:pt x="1148" y="6592"/>
                      <a:pt x="1315" y="6383"/>
                    </a:cubicBezTo>
                    <a:cubicBezTo>
                      <a:pt x="2337" y="5132"/>
                      <a:pt x="3088" y="3651"/>
                      <a:pt x="3442" y="2066"/>
                    </a:cubicBezTo>
                    <a:cubicBezTo>
                      <a:pt x="3526" y="1753"/>
                      <a:pt x="3567" y="1461"/>
                      <a:pt x="3609" y="1169"/>
                    </a:cubicBezTo>
                    <a:cubicBezTo>
                      <a:pt x="3651" y="835"/>
                      <a:pt x="3672" y="522"/>
                      <a:pt x="3672" y="189"/>
                    </a:cubicBezTo>
                    <a:cubicBezTo>
                      <a:pt x="3672" y="144"/>
                      <a:pt x="3576" y="100"/>
                      <a:pt x="3522" y="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45"/>
              <p:cNvSpPr/>
              <p:nvPr/>
            </p:nvSpPr>
            <p:spPr>
              <a:xfrm>
                <a:off x="4787700" y="2125775"/>
                <a:ext cx="239875" cy="164350"/>
              </a:xfrm>
              <a:custGeom>
                <a:avLst/>
                <a:gdLst/>
                <a:ahLst/>
                <a:cxnLst/>
                <a:rect l="l" t="t" r="r" b="b"/>
                <a:pathLst>
                  <a:path w="9595" h="6574" extrusionOk="0">
                    <a:moveTo>
                      <a:pt x="1874" y="1"/>
                    </a:moveTo>
                    <a:cubicBezTo>
                      <a:pt x="1792" y="1"/>
                      <a:pt x="1709" y="2"/>
                      <a:pt x="1627" y="6"/>
                    </a:cubicBezTo>
                    <a:cubicBezTo>
                      <a:pt x="1147" y="6"/>
                      <a:pt x="668" y="48"/>
                      <a:pt x="188" y="152"/>
                    </a:cubicBezTo>
                    <a:cubicBezTo>
                      <a:pt x="0" y="215"/>
                      <a:pt x="250" y="235"/>
                      <a:pt x="334" y="235"/>
                    </a:cubicBezTo>
                    <a:cubicBezTo>
                      <a:pt x="751" y="152"/>
                      <a:pt x="1168" y="110"/>
                      <a:pt x="1585" y="110"/>
                    </a:cubicBezTo>
                    <a:cubicBezTo>
                      <a:pt x="1684" y="105"/>
                      <a:pt x="1782" y="103"/>
                      <a:pt x="1881" y="103"/>
                    </a:cubicBezTo>
                    <a:cubicBezTo>
                      <a:pt x="2199" y="103"/>
                      <a:pt x="2518" y="130"/>
                      <a:pt x="2837" y="194"/>
                    </a:cubicBezTo>
                    <a:cubicBezTo>
                      <a:pt x="3650" y="298"/>
                      <a:pt x="4464" y="569"/>
                      <a:pt x="5194" y="945"/>
                    </a:cubicBezTo>
                    <a:cubicBezTo>
                      <a:pt x="6612" y="1654"/>
                      <a:pt x="7759" y="2780"/>
                      <a:pt x="8531" y="4157"/>
                    </a:cubicBezTo>
                    <a:cubicBezTo>
                      <a:pt x="8948" y="4907"/>
                      <a:pt x="9282" y="5721"/>
                      <a:pt x="9470" y="6555"/>
                    </a:cubicBezTo>
                    <a:cubicBezTo>
                      <a:pt x="9470" y="6569"/>
                      <a:pt x="9483" y="6574"/>
                      <a:pt x="9502" y="6574"/>
                    </a:cubicBezTo>
                    <a:cubicBezTo>
                      <a:pt x="9539" y="6574"/>
                      <a:pt x="9595" y="6555"/>
                      <a:pt x="9595" y="6555"/>
                    </a:cubicBezTo>
                    <a:cubicBezTo>
                      <a:pt x="9490" y="5763"/>
                      <a:pt x="9240" y="4970"/>
                      <a:pt x="8885" y="4240"/>
                    </a:cubicBezTo>
                    <a:cubicBezTo>
                      <a:pt x="8531" y="3531"/>
                      <a:pt x="8051" y="2884"/>
                      <a:pt x="7488" y="2321"/>
                    </a:cubicBezTo>
                    <a:cubicBezTo>
                      <a:pt x="6278" y="1132"/>
                      <a:pt x="4735" y="340"/>
                      <a:pt x="3045" y="110"/>
                    </a:cubicBezTo>
                    <a:cubicBezTo>
                      <a:pt x="2665" y="41"/>
                      <a:pt x="2271" y="1"/>
                      <a:pt x="1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45"/>
              <p:cNvSpPr/>
              <p:nvPr/>
            </p:nvSpPr>
            <p:spPr>
              <a:xfrm>
                <a:off x="4642200" y="2320850"/>
                <a:ext cx="228425" cy="62350"/>
              </a:xfrm>
              <a:custGeom>
                <a:avLst/>
                <a:gdLst/>
                <a:ahLst/>
                <a:cxnLst/>
                <a:rect l="l" t="t" r="r" b="b"/>
                <a:pathLst>
                  <a:path w="9137" h="2494" extrusionOk="0">
                    <a:moveTo>
                      <a:pt x="5514" y="1"/>
                    </a:moveTo>
                    <a:cubicBezTo>
                      <a:pt x="5449" y="1"/>
                      <a:pt x="5384" y="2"/>
                      <a:pt x="5320" y="4"/>
                    </a:cubicBezTo>
                    <a:cubicBezTo>
                      <a:pt x="5277" y="3"/>
                      <a:pt x="5235" y="3"/>
                      <a:pt x="5192" y="3"/>
                    </a:cubicBezTo>
                    <a:cubicBezTo>
                      <a:pt x="3880" y="3"/>
                      <a:pt x="2591" y="315"/>
                      <a:pt x="1419" y="921"/>
                    </a:cubicBezTo>
                    <a:cubicBezTo>
                      <a:pt x="1085" y="1088"/>
                      <a:pt x="793" y="1297"/>
                      <a:pt x="543" y="1547"/>
                    </a:cubicBezTo>
                    <a:cubicBezTo>
                      <a:pt x="314" y="1756"/>
                      <a:pt x="1" y="2089"/>
                      <a:pt x="43" y="2423"/>
                    </a:cubicBezTo>
                    <a:cubicBezTo>
                      <a:pt x="43" y="2470"/>
                      <a:pt x="160" y="2494"/>
                      <a:pt x="236" y="2494"/>
                    </a:cubicBezTo>
                    <a:cubicBezTo>
                      <a:pt x="262" y="2494"/>
                      <a:pt x="282" y="2491"/>
                      <a:pt x="293" y="2486"/>
                    </a:cubicBezTo>
                    <a:cubicBezTo>
                      <a:pt x="522" y="2277"/>
                      <a:pt x="647" y="2006"/>
                      <a:pt x="856" y="1777"/>
                    </a:cubicBezTo>
                    <a:cubicBezTo>
                      <a:pt x="1065" y="1568"/>
                      <a:pt x="1294" y="1380"/>
                      <a:pt x="1544" y="1234"/>
                    </a:cubicBezTo>
                    <a:cubicBezTo>
                      <a:pt x="2045" y="901"/>
                      <a:pt x="2608" y="671"/>
                      <a:pt x="3192" y="504"/>
                    </a:cubicBezTo>
                    <a:cubicBezTo>
                      <a:pt x="3953" y="268"/>
                      <a:pt x="4738" y="148"/>
                      <a:pt x="5522" y="148"/>
                    </a:cubicBezTo>
                    <a:cubicBezTo>
                      <a:pt x="5985" y="148"/>
                      <a:pt x="6448" y="190"/>
                      <a:pt x="6905" y="275"/>
                    </a:cubicBezTo>
                    <a:cubicBezTo>
                      <a:pt x="7614" y="442"/>
                      <a:pt x="8302" y="713"/>
                      <a:pt x="8928" y="1130"/>
                    </a:cubicBezTo>
                    <a:cubicBezTo>
                      <a:pt x="8949" y="1140"/>
                      <a:pt x="9006" y="1146"/>
                      <a:pt x="9053" y="1146"/>
                    </a:cubicBezTo>
                    <a:cubicBezTo>
                      <a:pt x="9100" y="1146"/>
                      <a:pt x="9136" y="1140"/>
                      <a:pt x="9116" y="1130"/>
                    </a:cubicBezTo>
                    <a:cubicBezTo>
                      <a:pt x="8063" y="395"/>
                      <a:pt x="6802" y="1"/>
                      <a:pt x="5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45"/>
              <p:cNvSpPr/>
              <p:nvPr/>
            </p:nvSpPr>
            <p:spPr>
              <a:xfrm>
                <a:off x="4788525" y="2219800"/>
                <a:ext cx="155100" cy="96975"/>
              </a:xfrm>
              <a:custGeom>
                <a:avLst/>
                <a:gdLst/>
                <a:ahLst/>
                <a:cxnLst/>
                <a:rect l="l" t="t" r="r" b="b"/>
                <a:pathLst>
                  <a:path w="6204" h="3879" extrusionOk="0">
                    <a:moveTo>
                      <a:pt x="1406" y="1"/>
                    </a:moveTo>
                    <a:cubicBezTo>
                      <a:pt x="980" y="1"/>
                      <a:pt x="547" y="65"/>
                      <a:pt x="134" y="208"/>
                    </a:cubicBezTo>
                    <a:cubicBezTo>
                      <a:pt x="95" y="208"/>
                      <a:pt x="0" y="356"/>
                      <a:pt x="6" y="356"/>
                    </a:cubicBezTo>
                    <a:cubicBezTo>
                      <a:pt x="7" y="356"/>
                      <a:pt x="8" y="355"/>
                      <a:pt x="9" y="354"/>
                    </a:cubicBezTo>
                    <a:cubicBezTo>
                      <a:pt x="330" y="303"/>
                      <a:pt x="653" y="277"/>
                      <a:pt x="974" y="277"/>
                    </a:cubicBezTo>
                    <a:cubicBezTo>
                      <a:pt x="1698" y="277"/>
                      <a:pt x="2417" y="407"/>
                      <a:pt x="3096" y="667"/>
                    </a:cubicBezTo>
                    <a:cubicBezTo>
                      <a:pt x="3993" y="1042"/>
                      <a:pt x="4764" y="1647"/>
                      <a:pt x="5328" y="2440"/>
                    </a:cubicBezTo>
                    <a:cubicBezTo>
                      <a:pt x="5640" y="2878"/>
                      <a:pt x="5870" y="3378"/>
                      <a:pt x="6058" y="3879"/>
                    </a:cubicBezTo>
                    <a:cubicBezTo>
                      <a:pt x="6058" y="3879"/>
                      <a:pt x="6204" y="3774"/>
                      <a:pt x="6204" y="3733"/>
                    </a:cubicBezTo>
                    <a:cubicBezTo>
                      <a:pt x="5682" y="1751"/>
                      <a:pt x="4014" y="291"/>
                      <a:pt x="1990" y="41"/>
                    </a:cubicBezTo>
                    <a:cubicBezTo>
                      <a:pt x="1799" y="15"/>
                      <a:pt x="1603" y="1"/>
                      <a:pt x="1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45"/>
              <p:cNvSpPr/>
              <p:nvPr/>
            </p:nvSpPr>
            <p:spPr>
              <a:xfrm>
                <a:off x="5090650" y="2292250"/>
                <a:ext cx="85550" cy="105875"/>
              </a:xfrm>
              <a:custGeom>
                <a:avLst/>
                <a:gdLst/>
                <a:ahLst/>
                <a:cxnLst/>
                <a:rect l="l" t="t" r="r" b="b"/>
                <a:pathLst>
                  <a:path w="3422" h="4235" extrusionOk="0">
                    <a:moveTo>
                      <a:pt x="0" y="0"/>
                    </a:moveTo>
                    <a:cubicBezTo>
                      <a:pt x="1" y="1"/>
                      <a:pt x="2" y="1"/>
                      <a:pt x="3" y="1"/>
                    </a:cubicBezTo>
                    <a:lnTo>
                      <a:pt x="3" y="1"/>
                    </a:lnTo>
                    <a:cubicBezTo>
                      <a:pt x="2" y="1"/>
                      <a:pt x="1" y="0"/>
                      <a:pt x="0" y="0"/>
                    </a:cubicBezTo>
                    <a:close/>
                    <a:moveTo>
                      <a:pt x="3" y="1"/>
                    </a:moveTo>
                    <a:cubicBezTo>
                      <a:pt x="64" y="6"/>
                      <a:pt x="106" y="188"/>
                      <a:pt x="167" y="188"/>
                    </a:cubicBezTo>
                    <a:cubicBezTo>
                      <a:pt x="647" y="230"/>
                      <a:pt x="1127" y="376"/>
                      <a:pt x="1586" y="564"/>
                    </a:cubicBezTo>
                    <a:cubicBezTo>
                      <a:pt x="1794" y="668"/>
                      <a:pt x="2003" y="772"/>
                      <a:pt x="2211" y="918"/>
                    </a:cubicBezTo>
                    <a:cubicBezTo>
                      <a:pt x="2316" y="1002"/>
                      <a:pt x="2420" y="1085"/>
                      <a:pt x="2503" y="1169"/>
                    </a:cubicBezTo>
                    <a:cubicBezTo>
                      <a:pt x="2608" y="1252"/>
                      <a:pt x="2670" y="1335"/>
                      <a:pt x="2733" y="1419"/>
                    </a:cubicBezTo>
                    <a:cubicBezTo>
                      <a:pt x="3004" y="1815"/>
                      <a:pt x="3171" y="2274"/>
                      <a:pt x="3213" y="2754"/>
                    </a:cubicBezTo>
                    <a:cubicBezTo>
                      <a:pt x="3233" y="3233"/>
                      <a:pt x="3150" y="3692"/>
                      <a:pt x="2941" y="4130"/>
                    </a:cubicBezTo>
                    <a:cubicBezTo>
                      <a:pt x="2941" y="4130"/>
                      <a:pt x="3046" y="4235"/>
                      <a:pt x="3046" y="4235"/>
                    </a:cubicBezTo>
                    <a:cubicBezTo>
                      <a:pt x="3296" y="3901"/>
                      <a:pt x="3421" y="3505"/>
                      <a:pt x="3400" y="3087"/>
                    </a:cubicBezTo>
                    <a:cubicBezTo>
                      <a:pt x="3400" y="2670"/>
                      <a:pt x="3296" y="2274"/>
                      <a:pt x="3087" y="1899"/>
                    </a:cubicBezTo>
                    <a:cubicBezTo>
                      <a:pt x="2712" y="1210"/>
                      <a:pt x="2128" y="668"/>
                      <a:pt x="1419" y="334"/>
                    </a:cubicBezTo>
                    <a:cubicBezTo>
                      <a:pt x="982" y="147"/>
                      <a:pt x="503" y="22"/>
                      <a:pt x="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45"/>
              <p:cNvSpPr/>
              <p:nvPr/>
            </p:nvSpPr>
            <p:spPr>
              <a:xfrm>
                <a:off x="5140700" y="2406300"/>
                <a:ext cx="20800" cy="22600"/>
              </a:xfrm>
              <a:custGeom>
                <a:avLst/>
                <a:gdLst/>
                <a:ahLst/>
                <a:cxnLst/>
                <a:rect l="l" t="t" r="r" b="b"/>
                <a:pathLst>
                  <a:path w="832" h="904" extrusionOk="0">
                    <a:moveTo>
                      <a:pt x="794" y="1"/>
                    </a:moveTo>
                    <a:cubicBezTo>
                      <a:pt x="788" y="1"/>
                      <a:pt x="780" y="2"/>
                      <a:pt x="773" y="6"/>
                    </a:cubicBezTo>
                    <a:cubicBezTo>
                      <a:pt x="710" y="27"/>
                      <a:pt x="668" y="69"/>
                      <a:pt x="626" y="131"/>
                    </a:cubicBezTo>
                    <a:cubicBezTo>
                      <a:pt x="585" y="194"/>
                      <a:pt x="543" y="257"/>
                      <a:pt x="480" y="340"/>
                    </a:cubicBezTo>
                    <a:lnTo>
                      <a:pt x="418" y="423"/>
                    </a:lnTo>
                    <a:lnTo>
                      <a:pt x="397" y="444"/>
                    </a:lnTo>
                    <a:lnTo>
                      <a:pt x="355" y="486"/>
                    </a:lnTo>
                    <a:lnTo>
                      <a:pt x="209" y="674"/>
                    </a:lnTo>
                    <a:cubicBezTo>
                      <a:pt x="168" y="695"/>
                      <a:pt x="147" y="736"/>
                      <a:pt x="126" y="757"/>
                    </a:cubicBezTo>
                    <a:cubicBezTo>
                      <a:pt x="105" y="778"/>
                      <a:pt x="105" y="778"/>
                      <a:pt x="84" y="799"/>
                    </a:cubicBezTo>
                    <a:cubicBezTo>
                      <a:pt x="84" y="799"/>
                      <a:pt x="63" y="841"/>
                      <a:pt x="42" y="841"/>
                    </a:cubicBezTo>
                    <a:cubicBezTo>
                      <a:pt x="42" y="841"/>
                      <a:pt x="1" y="882"/>
                      <a:pt x="22" y="903"/>
                    </a:cubicBezTo>
                    <a:cubicBezTo>
                      <a:pt x="42" y="903"/>
                      <a:pt x="63" y="882"/>
                      <a:pt x="84" y="882"/>
                    </a:cubicBezTo>
                    <a:cubicBezTo>
                      <a:pt x="230" y="757"/>
                      <a:pt x="355" y="632"/>
                      <a:pt x="480" y="507"/>
                    </a:cubicBezTo>
                    <a:cubicBezTo>
                      <a:pt x="606" y="361"/>
                      <a:pt x="710" y="215"/>
                      <a:pt x="814" y="48"/>
                    </a:cubicBezTo>
                    <a:cubicBezTo>
                      <a:pt x="831" y="31"/>
                      <a:pt x="821"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45"/>
              <p:cNvSpPr/>
              <p:nvPr/>
            </p:nvSpPr>
            <p:spPr>
              <a:xfrm>
                <a:off x="4858600" y="2142075"/>
                <a:ext cx="153325" cy="131425"/>
              </a:xfrm>
              <a:custGeom>
                <a:avLst/>
                <a:gdLst/>
                <a:ahLst/>
                <a:cxnLst/>
                <a:rect l="l" t="t" r="r" b="b"/>
                <a:pathLst>
                  <a:path w="6133" h="5257" extrusionOk="0">
                    <a:moveTo>
                      <a:pt x="1" y="1"/>
                    </a:moveTo>
                    <a:cubicBezTo>
                      <a:pt x="3" y="1"/>
                      <a:pt x="6" y="1"/>
                      <a:pt x="9" y="2"/>
                    </a:cubicBezTo>
                    <a:lnTo>
                      <a:pt x="9" y="2"/>
                    </a:lnTo>
                    <a:cubicBezTo>
                      <a:pt x="6" y="1"/>
                      <a:pt x="3" y="1"/>
                      <a:pt x="1" y="1"/>
                    </a:cubicBezTo>
                    <a:close/>
                    <a:moveTo>
                      <a:pt x="9" y="2"/>
                    </a:moveTo>
                    <a:cubicBezTo>
                      <a:pt x="50" y="13"/>
                      <a:pt x="109" y="106"/>
                      <a:pt x="168" y="126"/>
                    </a:cubicBezTo>
                    <a:cubicBezTo>
                      <a:pt x="647" y="293"/>
                      <a:pt x="1148" y="418"/>
                      <a:pt x="1628" y="626"/>
                    </a:cubicBezTo>
                    <a:cubicBezTo>
                      <a:pt x="2107" y="835"/>
                      <a:pt x="2566" y="1085"/>
                      <a:pt x="2983" y="1377"/>
                    </a:cubicBezTo>
                    <a:cubicBezTo>
                      <a:pt x="3880" y="2003"/>
                      <a:pt x="4631" y="2775"/>
                      <a:pt x="5236" y="3692"/>
                    </a:cubicBezTo>
                    <a:cubicBezTo>
                      <a:pt x="5549" y="4151"/>
                      <a:pt x="5820" y="4673"/>
                      <a:pt x="6049" y="5194"/>
                    </a:cubicBezTo>
                    <a:cubicBezTo>
                      <a:pt x="6049" y="5215"/>
                      <a:pt x="6112" y="5236"/>
                      <a:pt x="6133" y="5257"/>
                    </a:cubicBezTo>
                    <a:cubicBezTo>
                      <a:pt x="5278" y="3213"/>
                      <a:pt x="3713" y="1565"/>
                      <a:pt x="1732" y="605"/>
                    </a:cubicBezTo>
                    <a:cubicBezTo>
                      <a:pt x="1461" y="480"/>
                      <a:pt x="1169" y="355"/>
                      <a:pt x="877" y="251"/>
                    </a:cubicBezTo>
                    <a:cubicBezTo>
                      <a:pt x="608" y="127"/>
                      <a:pt x="298" y="44"/>
                      <a:pt x="9"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45"/>
              <p:cNvSpPr/>
              <p:nvPr/>
            </p:nvSpPr>
            <p:spPr>
              <a:xfrm>
                <a:off x="4825750" y="2135825"/>
                <a:ext cx="19950" cy="6375"/>
              </a:xfrm>
              <a:custGeom>
                <a:avLst/>
                <a:gdLst/>
                <a:ahLst/>
                <a:cxnLst/>
                <a:rect l="l" t="t" r="r" b="b"/>
                <a:pathLst>
                  <a:path w="798" h="255" extrusionOk="0">
                    <a:moveTo>
                      <a:pt x="147" y="0"/>
                    </a:moveTo>
                    <a:cubicBezTo>
                      <a:pt x="105" y="0"/>
                      <a:pt x="84" y="21"/>
                      <a:pt x="63" y="21"/>
                    </a:cubicBezTo>
                    <a:lnTo>
                      <a:pt x="22" y="42"/>
                    </a:lnTo>
                    <a:cubicBezTo>
                      <a:pt x="1" y="42"/>
                      <a:pt x="1" y="42"/>
                      <a:pt x="1" y="63"/>
                    </a:cubicBezTo>
                    <a:cubicBezTo>
                      <a:pt x="1" y="105"/>
                      <a:pt x="42" y="125"/>
                      <a:pt x="42" y="125"/>
                    </a:cubicBezTo>
                    <a:cubicBezTo>
                      <a:pt x="63" y="146"/>
                      <a:pt x="84" y="167"/>
                      <a:pt x="105" y="188"/>
                    </a:cubicBezTo>
                    <a:lnTo>
                      <a:pt x="460" y="188"/>
                    </a:lnTo>
                    <a:cubicBezTo>
                      <a:pt x="564" y="188"/>
                      <a:pt x="668" y="209"/>
                      <a:pt x="752" y="251"/>
                    </a:cubicBezTo>
                    <a:cubicBezTo>
                      <a:pt x="761" y="254"/>
                      <a:pt x="767" y="255"/>
                      <a:pt x="771" y="255"/>
                    </a:cubicBezTo>
                    <a:cubicBezTo>
                      <a:pt x="798" y="255"/>
                      <a:pt x="752" y="209"/>
                      <a:pt x="752" y="209"/>
                    </a:cubicBezTo>
                    <a:cubicBezTo>
                      <a:pt x="752" y="167"/>
                      <a:pt x="731" y="146"/>
                      <a:pt x="710" y="125"/>
                    </a:cubicBezTo>
                    <a:cubicBezTo>
                      <a:pt x="689" y="105"/>
                      <a:pt x="668" y="105"/>
                      <a:pt x="647" y="84"/>
                    </a:cubicBezTo>
                    <a:lnTo>
                      <a:pt x="647" y="105"/>
                    </a:lnTo>
                    <a:cubicBezTo>
                      <a:pt x="543" y="42"/>
                      <a:pt x="418" y="21"/>
                      <a:pt x="3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45"/>
              <p:cNvSpPr/>
              <p:nvPr/>
            </p:nvSpPr>
            <p:spPr>
              <a:xfrm>
                <a:off x="5050500" y="2361600"/>
                <a:ext cx="22975" cy="75625"/>
              </a:xfrm>
              <a:custGeom>
                <a:avLst/>
                <a:gdLst/>
                <a:ahLst/>
                <a:cxnLst/>
                <a:rect l="l" t="t" r="r" b="b"/>
                <a:pathLst>
                  <a:path w="919" h="3025" extrusionOk="0">
                    <a:moveTo>
                      <a:pt x="584" y="1"/>
                    </a:moveTo>
                    <a:cubicBezTo>
                      <a:pt x="564" y="1"/>
                      <a:pt x="459" y="63"/>
                      <a:pt x="459" y="84"/>
                    </a:cubicBezTo>
                    <a:cubicBezTo>
                      <a:pt x="480" y="209"/>
                      <a:pt x="501" y="334"/>
                      <a:pt x="543" y="459"/>
                    </a:cubicBezTo>
                    <a:cubicBezTo>
                      <a:pt x="564" y="585"/>
                      <a:pt x="584" y="689"/>
                      <a:pt x="605" y="814"/>
                    </a:cubicBezTo>
                    <a:cubicBezTo>
                      <a:pt x="626" y="1043"/>
                      <a:pt x="626" y="1294"/>
                      <a:pt x="564" y="1523"/>
                    </a:cubicBezTo>
                    <a:cubicBezTo>
                      <a:pt x="439" y="2043"/>
                      <a:pt x="252" y="2542"/>
                      <a:pt x="3" y="3020"/>
                    </a:cubicBezTo>
                    <a:lnTo>
                      <a:pt x="3" y="3020"/>
                    </a:lnTo>
                    <a:cubicBezTo>
                      <a:pt x="24" y="2998"/>
                      <a:pt x="170" y="2959"/>
                      <a:pt x="209" y="2921"/>
                    </a:cubicBezTo>
                    <a:cubicBezTo>
                      <a:pt x="480" y="2441"/>
                      <a:pt x="710" y="1940"/>
                      <a:pt x="856" y="1419"/>
                    </a:cubicBezTo>
                    <a:cubicBezTo>
                      <a:pt x="897" y="1169"/>
                      <a:pt x="918" y="918"/>
                      <a:pt x="897" y="689"/>
                    </a:cubicBezTo>
                    <a:cubicBezTo>
                      <a:pt x="897" y="418"/>
                      <a:pt x="772" y="167"/>
                      <a:pt x="584" y="1"/>
                    </a:cubicBezTo>
                    <a:close/>
                    <a:moveTo>
                      <a:pt x="3" y="3020"/>
                    </a:moveTo>
                    <a:lnTo>
                      <a:pt x="3" y="3020"/>
                    </a:lnTo>
                    <a:cubicBezTo>
                      <a:pt x="1" y="3022"/>
                      <a:pt x="0" y="3023"/>
                      <a:pt x="0" y="3025"/>
                    </a:cubicBezTo>
                    <a:cubicBezTo>
                      <a:pt x="1" y="3023"/>
                      <a:pt x="2" y="3022"/>
                      <a:pt x="3" y="30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45"/>
              <p:cNvSpPr/>
              <p:nvPr/>
            </p:nvSpPr>
            <p:spPr>
              <a:xfrm>
                <a:off x="5131850" y="2295900"/>
                <a:ext cx="56850" cy="59625"/>
              </a:xfrm>
              <a:custGeom>
                <a:avLst/>
                <a:gdLst/>
                <a:ahLst/>
                <a:cxnLst/>
                <a:rect l="l" t="t" r="r" b="b"/>
                <a:pathLst>
                  <a:path w="2274" h="2385" extrusionOk="0">
                    <a:moveTo>
                      <a:pt x="209" y="0"/>
                    </a:moveTo>
                    <a:cubicBezTo>
                      <a:pt x="167" y="0"/>
                      <a:pt x="0" y="146"/>
                      <a:pt x="21" y="188"/>
                    </a:cubicBezTo>
                    <a:cubicBezTo>
                      <a:pt x="230" y="376"/>
                      <a:pt x="459" y="522"/>
                      <a:pt x="709" y="647"/>
                    </a:cubicBezTo>
                    <a:cubicBezTo>
                      <a:pt x="939" y="814"/>
                      <a:pt x="1168" y="960"/>
                      <a:pt x="1398" y="1148"/>
                    </a:cubicBezTo>
                    <a:cubicBezTo>
                      <a:pt x="1773" y="1440"/>
                      <a:pt x="2190" y="1857"/>
                      <a:pt x="2086" y="2378"/>
                    </a:cubicBezTo>
                    <a:cubicBezTo>
                      <a:pt x="2086" y="2382"/>
                      <a:pt x="2088" y="2384"/>
                      <a:pt x="2092" y="2384"/>
                    </a:cubicBezTo>
                    <a:cubicBezTo>
                      <a:pt x="2108" y="2384"/>
                      <a:pt x="2149" y="2357"/>
                      <a:pt x="2149" y="2357"/>
                    </a:cubicBezTo>
                    <a:cubicBezTo>
                      <a:pt x="2169" y="2337"/>
                      <a:pt x="2190" y="2295"/>
                      <a:pt x="2211" y="2274"/>
                    </a:cubicBezTo>
                    <a:cubicBezTo>
                      <a:pt x="2274" y="2003"/>
                      <a:pt x="2253" y="1732"/>
                      <a:pt x="2149" y="1502"/>
                    </a:cubicBezTo>
                    <a:cubicBezTo>
                      <a:pt x="2023" y="1273"/>
                      <a:pt x="1857" y="1064"/>
                      <a:pt x="1669" y="918"/>
                    </a:cubicBezTo>
                    <a:cubicBezTo>
                      <a:pt x="1439" y="730"/>
                      <a:pt x="1231" y="564"/>
                      <a:pt x="1001" y="418"/>
                    </a:cubicBezTo>
                    <a:cubicBezTo>
                      <a:pt x="772" y="209"/>
                      <a:pt x="501" y="84"/>
                      <a:pt x="2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45"/>
              <p:cNvSpPr/>
              <p:nvPr/>
            </p:nvSpPr>
            <p:spPr>
              <a:xfrm>
                <a:off x="4776225" y="2306025"/>
                <a:ext cx="74075" cy="18625"/>
              </a:xfrm>
              <a:custGeom>
                <a:avLst/>
                <a:gdLst/>
                <a:ahLst/>
                <a:cxnLst/>
                <a:rect l="l" t="t" r="r" b="b"/>
                <a:pathLst>
                  <a:path w="2963" h="745" extrusionOk="0">
                    <a:moveTo>
                      <a:pt x="1016" y="1"/>
                    </a:moveTo>
                    <a:cubicBezTo>
                      <a:pt x="747" y="1"/>
                      <a:pt x="476" y="32"/>
                      <a:pt x="209" y="96"/>
                    </a:cubicBezTo>
                    <a:cubicBezTo>
                      <a:pt x="146" y="117"/>
                      <a:pt x="63" y="179"/>
                      <a:pt x="0" y="179"/>
                    </a:cubicBezTo>
                    <a:cubicBezTo>
                      <a:pt x="167" y="179"/>
                      <a:pt x="334" y="153"/>
                      <a:pt x="501" y="153"/>
                    </a:cubicBezTo>
                    <a:cubicBezTo>
                      <a:pt x="543" y="153"/>
                      <a:pt x="584" y="154"/>
                      <a:pt x="626" y="159"/>
                    </a:cubicBezTo>
                    <a:cubicBezTo>
                      <a:pt x="855" y="159"/>
                      <a:pt x="1085" y="179"/>
                      <a:pt x="1314" y="221"/>
                    </a:cubicBezTo>
                    <a:cubicBezTo>
                      <a:pt x="1815" y="305"/>
                      <a:pt x="2274" y="492"/>
                      <a:pt x="2691" y="743"/>
                    </a:cubicBezTo>
                    <a:cubicBezTo>
                      <a:pt x="2694" y="744"/>
                      <a:pt x="2697" y="745"/>
                      <a:pt x="2701" y="745"/>
                    </a:cubicBezTo>
                    <a:cubicBezTo>
                      <a:pt x="2751" y="745"/>
                      <a:pt x="2883" y="636"/>
                      <a:pt x="2948" y="636"/>
                    </a:cubicBezTo>
                    <a:cubicBezTo>
                      <a:pt x="2953" y="636"/>
                      <a:pt x="2958" y="637"/>
                      <a:pt x="2962" y="638"/>
                    </a:cubicBezTo>
                    <a:lnTo>
                      <a:pt x="2962" y="618"/>
                    </a:lnTo>
                    <a:cubicBezTo>
                      <a:pt x="2391" y="211"/>
                      <a:pt x="1710" y="1"/>
                      <a:pt x="1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45"/>
              <p:cNvSpPr/>
              <p:nvPr/>
            </p:nvSpPr>
            <p:spPr>
              <a:xfrm>
                <a:off x="4861225" y="2382250"/>
                <a:ext cx="54775" cy="108325"/>
              </a:xfrm>
              <a:custGeom>
                <a:avLst/>
                <a:gdLst/>
                <a:ahLst/>
                <a:cxnLst/>
                <a:rect l="l" t="t" r="r" b="b"/>
                <a:pathLst>
                  <a:path w="2191" h="4333" extrusionOk="0">
                    <a:moveTo>
                      <a:pt x="2107" y="0"/>
                    </a:moveTo>
                    <a:cubicBezTo>
                      <a:pt x="2095" y="0"/>
                      <a:pt x="2086" y="3"/>
                      <a:pt x="2086" y="9"/>
                    </a:cubicBezTo>
                    <a:cubicBezTo>
                      <a:pt x="1961" y="801"/>
                      <a:pt x="1710" y="1594"/>
                      <a:pt x="1377" y="2324"/>
                    </a:cubicBezTo>
                    <a:cubicBezTo>
                      <a:pt x="1189" y="2679"/>
                      <a:pt x="980" y="3033"/>
                      <a:pt x="751" y="3367"/>
                    </a:cubicBezTo>
                    <a:cubicBezTo>
                      <a:pt x="522" y="3701"/>
                      <a:pt x="250" y="3993"/>
                      <a:pt x="0" y="4305"/>
                    </a:cubicBezTo>
                    <a:cubicBezTo>
                      <a:pt x="0" y="4305"/>
                      <a:pt x="40" y="4332"/>
                      <a:pt x="67" y="4332"/>
                    </a:cubicBezTo>
                    <a:cubicBezTo>
                      <a:pt x="73" y="4332"/>
                      <a:pt x="79" y="4331"/>
                      <a:pt x="83" y="4326"/>
                    </a:cubicBezTo>
                    <a:cubicBezTo>
                      <a:pt x="709" y="3805"/>
                      <a:pt x="1189" y="3137"/>
                      <a:pt x="1544" y="2387"/>
                    </a:cubicBezTo>
                    <a:cubicBezTo>
                      <a:pt x="1898" y="1657"/>
                      <a:pt x="2128" y="843"/>
                      <a:pt x="2190" y="30"/>
                    </a:cubicBezTo>
                    <a:cubicBezTo>
                      <a:pt x="2190" y="15"/>
                      <a:pt x="2138" y="0"/>
                      <a:pt x="2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45"/>
              <p:cNvSpPr/>
              <p:nvPr/>
            </p:nvSpPr>
            <p:spPr>
              <a:xfrm>
                <a:off x="4864875" y="2222900"/>
                <a:ext cx="70400" cy="49550"/>
              </a:xfrm>
              <a:custGeom>
                <a:avLst/>
                <a:gdLst/>
                <a:ahLst/>
                <a:cxnLst/>
                <a:rect l="l" t="t" r="r" b="b"/>
                <a:pathLst>
                  <a:path w="2816" h="1982" extrusionOk="0">
                    <a:moveTo>
                      <a:pt x="125" y="0"/>
                    </a:moveTo>
                    <a:cubicBezTo>
                      <a:pt x="104" y="0"/>
                      <a:pt x="0" y="84"/>
                      <a:pt x="0" y="84"/>
                    </a:cubicBezTo>
                    <a:cubicBezTo>
                      <a:pt x="250" y="209"/>
                      <a:pt x="522" y="251"/>
                      <a:pt x="793" y="355"/>
                    </a:cubicBezTo>
                    <a:cubicBezTo>
                      <a:pt x="1043" y="459"/>
                      <a:pt x="1293" y="584"/>
                      <a:pt x="1544" y="751"/>
                    </a:cubicBezTo>
                    <a:cubicBezTo>
                      <a:pt x="2002" y="1085"/>
                      <a:pt x="2399" y="1502"/>
                      <a:pt x="2691" y="1982"/>
                    </a:cubicBezTo>
                    <a:cubicBezTo>
                      <a:pt x="2691" y="1982"/>
                      <a:pt x="2816" y="1940"/>
                      <a:pt x="2816" y="1919"/>
                    </a:cubicBezTo>
                    <a:lnTo>
                      <a:pt x="2795" y="1919"/>
                    </a:lnTo>
                    <a:cubicBezTo>
                      <a:pt x="2524" y="1419"/>
                      <a:pt x="2148" y="981"/>
                      <a:pt x="1690" y="647"/>
                    </a:cubicBezTo>
                    <a:cubicBezTo>
                      <a:pt x="1231" y="272"/>
                      <a:pt x="688" y="63"/>
                      <a:pt x="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45"/>
              <p:cNvSpPr/>
              <p:nvPr/>
            </p:nvSpPr>
            <p:spPr>
              <a:xfrm>
                <a:off x="5029650" y="2122250"/>
                <a:ext cx="30775" cy="60000"/>
              </a:xfrm>
              <a:custGeom>
                <a:avLst/>
                <a:gdLst/>
                <a:ahLst/>
                <a:cxnLst/>
                <a:rect l="l" t="t" r="r" b="b"/>
                <a:pathLst>
                  <a:path w="1231" h="2400" extrusionOk="0">
                    <a:moveTo>
                      <a:pt x="146" y="1"/>
                    </a:moveTo>
                    <a:cubicBezTo>
                      <a:pt x="125" y="1"/>
                      <a:pt x="0" y="22"/>
                      <a:pt x="0" y="43"/>
                    </a:cubicBezTo>
                    <a:cubicBezTo>
                      <a:pt x="63" y="126"/>
                      <a:pt x="125" y="210"/>
                      <a:pt x="209" y="293"/>
                    </a:cubicBezTo>
                    <a:cubicBezTo>
                      <a:pt x="271" y="376"/>
                      <a:pt x="334" y="460"/>
                      <a:pt x="396" y="543"/>
                    </a:cubicBezTo>
                    <a:cubicBezTo>
                      <a:pt x="522" y="731"/>
                      <a:pt x="647" y="919"/>
                      <a:pt x="730" y="1127"/>
                    </a:cubicBezTo>
                    <a:cubicBezTo>
                      <a:pt x="918" y="1524"/>
                      <a:pt x="1022" y="1962"/>
                      <a:pt x="1022" y="2400"/>
                    </a:cubicBezTo>
                    <a:cubicBezTo>
                      <a:pt x="1022" y="2400"/>
                      <a:pt x="1189" y="2400"/>
                      <a:pt x="1210" y="2358"/>
                    </a:cubicBezTo>
                    <a:lnTo>
                      <a:pt x="1210" y="2337"/>
                    </a:lnTo>
                    <a:cubicBezTo>
                      <a:pt x="1231" y="1899"/>
                      <a:pt x="1147" y="1440"/>
                      <a:pt x="980" y="1023"/>
                    </a:cubicBezTo>
                    <a:cubicBezTo>
                      <a:pt x="814" y="606"/>
                      <a:pt x="522" y="230"/>
                      <a:pt x="146" y="1"/>
                    </a:cubicBezTo>
                    <a:close/>
                  </a:path>
                </a:pathLst>
              </a:custGeom>
              <a:solidFill>
                <a:srgbClr val="7483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45"/>
              <p:cNvSpPr/>
              <p:nvPr/>
            </p:nvSpPr>
            <p:spPr>
              <a:xfrm>
                <a:off x="5222575" y="2269300"/>
                <a:ext cx="32350" cy="86600"/>
              </a:xfrm>
              <a:custGeom>
                <a:avLst/>
                <a:gdLst/>
                <a:ahLst/>
                <a:cxnLst/>
                <a:rect l="l" t="t" r="r" b="b"/>
                <a:pathLst>
                  <a:path w="1294" h="3464" extrusionOk="0">
                    <a:moveTo>
                      <a:pt x="146" y="1"/>
                    </a:moveTo>
                    <a:cubicBezTo>
                      <a:pt x="105" y="1"/>
                      <a:pt x="0" y="63"/>
                      <a:pt x="0" y="63"/>
                    </a:cubicBezTo>
                    <a:cubicBezTo>
                      <a:pt x="251" y="168"/>
                      <a:pt x="438" y="355"/>
                      <a:pt x="584" y="606"/>
                    </a:cubicBezTo>
                    <a:cubicBezTo>
                      <a:pt x="730" y="835"/>
                      <a:pt x="814" y="1127"/>
                      <a:pt x="856" y="1398"/>
                    </a:cubicBezTo>
                    <a:cubicBezTo>
                      <a:pt x="918" y="1753"/>
                      <a:pt x="918" y="2107"/>
                      <a:pt x="856" y="2441"/>
                    </a:cubicBezTo>
                    <a:cubicBezTo>
                      <a:pt x="793" y="2796"/>
                      <a:pt x="689" y="3129"/>
                      <a:pt x="584" y="3463"/>
                    </a:cubicBezTo>
                    <a:cubicBezTo>
                      <a:pt x="584" y="3463"/>
                      <a:pt x="730" y="3442"/>
                      <a:pt x="751" y="3421"/>
                    </a:cubicBezTo>
                    <a:cubicBezTo>
                      <a:pt x="1148" y="2796"/>
                      <a:pt x="1294" y="2024"/>
                      <a:pt x="1168" y="1294"/>
                    </a:cubicBezTo>
                    <a:cubicBezTo>
                      <a:pt x="1127" y="1002"/>
                      <a:pt x="1022" y="731"/>
                      <a:pt x="856" y="501"/>
                    </a:cubicBezTo>
                    <a:cubicBezTo>
                      <a:pt x="689" y="251"/>
                      <a:pt x="438" y="84"/>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45"/>
              <p:cNvSpPr/>
              <p:nvPr/>
            </p:nvSpPr>
            <p:spPr>
              <a:xfrm>
                <a:off x="5405075" y="1904850"/>
                <a:ext cx="809300" cy="774375"/>
              </a:xfrm>
              <a:custGeom>
                <a:avLst/>
                <a:gdLst/>
                <a:ahLst/>
                <a:cxnLst/>
                <a:rect l="l" t="t" r="r" b="b"/>
                <a:pathLst>
                  <a:path w="32372" h="30975" extrusionOk="0">
                    <a:moveTo>
                      <a:pt x="18236" y="0"/>
                    </a:moveTo>
                    <a:cubicBezTo>
                      <a:pt x="16526" y="0"/>
                      <a:pt x="14554" y="548"/>
                      <a:pt x="13266" y="1418"/>
                    </a:cubicBezTo>
                    <a:cubicBezTo>
                      <a:pt x="10179" y="3462"/>
                      <a:pt x="9595" y="7675"/>
                      <a:pt x="9491" y="11367"/>
                    </a:cubicBezTo>
                    <a:cubicBezTo>
                      <a:pt x="8406" y="10136"/>
                      <a:pt x="7092" y="9156"/>
                      <a:pt x="5590" y="8530"/>
                    </a:cubicBezTo>
                    <a:cubicBezTo>
                      <a:pt x="5048" y="8280"/>
                      <a:pt x="4443" y="8134"/>
                      <a:pt x="3838" y="8113"/>
                    </a:cubicBezTo>
                    <a:cubicBezTo>
                      <a:pt x="3818" y="8113"/>
                      <a:pt x="3797" y="8112"/>
                      <a:pt x="3777" y="8112"/>
                    </a:cubicBezTo>
                    <a:cubicBezTo>
                      <a:pt x="1803" y="8112"/>
                      <a:pt x="229" y="10094"/>
                      <a:pt x="105" y="12076"/>
                    </a:cubicBezTo>
                    <a:cubicBezTo>
                      <a:pt x="1" y="14078"/>
                      <a:pt x="1085" y="15976"/>
                      <a:pt x="2441" y="17436"/>
                    </a:cubicBezTo>
                    <a:cubicBezTo>
                      <a:pt x="3088" y="18145"/>
                      <a:pt x="3818" y="18750"/>
                      <a:pt x="4652" y="19230"/>
                    </a:cubicBezTo>
                    <a:cubicBezTo>
                      <a:pt x="5778" y="19856"/>
                      <a:pt x="7071" y="20148"/>
                      <a:pt x="8365" y="20377"/>
                    </a:cubicBezTo>
                    <a:cubicBezTo>
                      <a:pt x="9309" y="20547"/>
                      <a:pt x="10391" y="20803"/>
                      <a:pt x="11377" y="20803"/>
                    </a:cubicBezTo>
                    <a:cubicBezTo>
                      <a:pt x="11480" y="20803"/>
                      <a:pt x="11581" y="20800"/>
                      <a:pt x="11681" y="20794"/>
                    </a:cubicBezTo>
                    <a:cubicBezTo>
                      <a:pt x="11472" y="20294"/>
                      <a:pt x="10555" y="19835"/>
                      <a:pt x="10158" y="19334"/>
                    </a:cubicBezTo>
                    <a:cubicBezTo>
                      <a:pt x="9679" y="18709"/>
                      <a:pt x="9324" y="17979"/>
                      <a:pt x="9178" y="17207"/>
                    </a:cubicBezTo>
                    <a:lnTo>
                      <a:pt x="9178" y="17207"/>
                    </a:lnTo>
                    <a:cubicBezTo>
                      <a:pt x="10263" y="19856"/>
                      <a:pt x="13892" y="20794"/>
                      <a:pt x="16290" y="21608"/>
                    </a:cubicBezTo>
                    <a:cubicBezTo>
                      <a:pt x="18647" y="22379"/>
                      <a:pt x="20900" y="23401"/>
                      <a:pt x="23027" y="24653"/>
                    </a:cubicBezTo>
                    <a:cubicBezTo>
                      <a:pt x="22861" y="23589"/>
                      <a:pt x="22110" y="22400"/>
                      <a:pt x="21672" y="21399"/>
                    </a:cubicBezTo>
                    <a:lnTo>
                      <a:pt x="21672" y="21399"/>
                    </a:lnTo>
                    <a:cubicBezTo>
                      <a:pt x="22339" y="21879"/>
                      <a:pt x="22944" y="22442"/>
                      <a:pt x="23465" y="23089"/>
                    </a:cubicBezTo>
                    <a:cubicBezTo>
                      <a:pt x="23757" y="23485"/>
                      <a:pt x="24049" y="23902"/>
                      <a:pt x="24321" y="24319"/>
                    </a:cubicBezTo>
                    <a:cubicBezTo>
                      <a:pt x="24926" y="25237"/>
                      <a:pt x="25447" y="26342"/>
                      <a:pt x="26302" y="27072"/>
                    </a:cubicBezTo>
                    <a:cubicBezTo>
                      <a:pt x="27074" y="27698"/>
                      <a:pt x="27762" y="28428"/>
                      <a:pt x="28346" y="29221"/>
                    </a:cubicBezTo>
                    <a:cubicBezTo>
                      <a:pt x="28892" y="29949"/>
                      <a:pt x="29041" y="30975"/>
                      <a:pt x="29483" y="30975"/>
                    </a:cubicBezTo>
                    <a:cubicBezTo>
                      <a:pt x="29649" y="30975"/>
                      <a:pt x="29856" y="30831"/>
                      <a:pt x="30140" y="30472"/>
                    </a:cubicBezTo>
                    <a:cubicBezTo>
                      <a:pt x="30849" y="29575"/>
                      <a:pt x="31308" y="27907"/>
                      <a:pt x="31600" y="26822"/>
                    </a:cubicBezTo>
                    <a:cubicBezTo>
                      <a:pt x="32059" y="25216"/>
                      <a:pt x="32372" y="23902"/>
                      <a:pt x="32309" y="22192"/>
                    </a:cubicBezTo>
                    <a:cubicBezTo>
                      <a:pt x="32267" y="20773"/>
                      <a:pt x="32267" y="19313"/>
                      <a:pt x="31433" y="18145"/>
                    </a:cubicBezTo>
                    <a:cubicBezTo>
                      <a:pt x="30557" y="16873"/>
                      <a:pt x="29493" y="15726"/>
                      <a:pt x="28304" y="14746"/>
                    </a:cubicBezTo>
                    <a:lnTo>
                      <a:pt x="28304" y="14746"/>
                    </a:lnTo>
                    <a:cubicBezTo>
                      <a:pt x="29764" y="15580"/>
                      <a:pt x="31266" y="16456"/>
                      <a:pt x="32205" y="17833"/>
                    </a:cubicBezTo>
                    <a:cubicBezTo>
                      <a:pt x="31996" y="13932"/>
                      <a:pt x="30912" y="10303"/>
                      <a:pt x="28638" y="7091"/>
                    </a:cubicBezTo>
                    <a:cubicBezTo>
                      <a:pt x="28033" y="6215"/>
                      <a:pt x="27595" y="5422"/>
                      <a:pt x="26615" y="4922"/>
                    </a:cubicBezTo>
                    <a:cubicBezTo>
                      <a:pt x="25927" y="4588"/>
                      <a:pt x="25218" y="4359"/>
                      <a:pt x="24467" y="4233"/>
                    </a:cubicBezTo>
                    <a:cubicBezTo>
                      <a:pt x="23653" y="4087"/>
                      <a:pt x="22861" y="3941"/>
                      <a:pt x="22047" y="3858"/>
                    </a:cubicBezTo>
                    <a:cubicBezTo>
                      <a:pt x="22722" y="3602"/>
                      <a:pt x="23430" y="3475"/>
                      <a:pt x="24141" y="3475"/>
                    </a:cubicBezTo>
                    <a:cubicBezTo>
                      <a:pt x="24242" y="3475"/>
                      <a:pt x="24344" y="3477"/>
                      <a:pt x="24446" y="3483"/>
                    </a:cubicBezTo>
                    <a:cubicBezTo>
                      <a:pt x="24834" y="3509"/>
                      <a:pt x="25205" y="3622"/>
                      <a:pt x="25576" y="3622"/>
                    </a:cubicBezTo>
                    <a:cubicBezTo>
                      <a:pt x="25782" y="3622"/>
                      <a:pt x="25989" y="3587"/>
                      <a:pt x="26198" y="3483"/>
                    </a:cubicBezTo>
                    <a:cubicBezTo>
                      <a:pt x="24446" y="1564"/>
                      <a:pt x="21943" y="583"/>
                      <a:pt x="19440" y="104"/>
                    </a:cubicBezTo>
                    <a:cubicBezTo>
                      <a:pt x="19064" y="33"/>
                      <a:pt x="18658" y="0"/>
                      <a:pt x="18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45"/>
              <p:cNvSpPr/>
              <p:nvPr/>
            </p:nvSpPr>
            <p:spPr>
              <a:xfrm>
                <a:off x="5637125" y="2222825"/>
                <a:ext cx="37550" cy="133075"/>
              </a:xfrm>
              <a:custGeom>
                <a:avLst/>
                <a:gdLst/>
                <a:ahLst/>
                <a:cxnLst/>
                <a:rect l="l" t="t" r="r" b="b"/>
                <a:pathLst>
                  <a:path w="1502" h="5323" extrusionOk="0">
                    <a:moveTo>
                      <a:pt x="958" y="1"/>
                    </a:moveTo>
                    <a:cubicBezTo>
                      <a:pt x="954" y="1"/>
                      <a:pt x="946" y="8"/>
                      <a:pt x="936" y="18"/>
                    </a:cubicBezTo>
                    <a:lnTo>
                      <a:pt x="936" y="18"/>
                    </a:lnTo>
                    <a:cubicBezTo>
                      <a:pt x="944" y="13"/>
                      <a:pt x="952" y="8"/>
                      <a:pt x="960" y="3"/>
                    </a:cubicBezTo>
                    <a:cubicBezTo>
                      <a:pt x="960" y="2"/>
                      <a:pt x="959" y="1"/>
                      <a:pt x="958" y="1"/>
                    </a:cubicBezTo>
                    <a:close/>
                    <a:moveTo>
                      <a:pt x="936" y="18"/>
                    </a:moveTo>
                    <a:cubicBezTo>
                      <a:pt x="633" y="206"/>
                      <a:pt x="372" y="492"/>
                      <a:pt x="230" y="817"/>
                    </a:cubicBezTo>
                    <a:cubicBezTo>
                      <a:pt x="42" y="1297"/>
                      <a:pt x="0" y="1839"/>
                      <a:pt x="146" y="2339"/>
                    </a:cubicBezTo>
                    <a:cubicBezTo>
                      <a:pt x="251" y="2882"/>
                      <a:pt x="438" y="3382"/>
                      <a:pt x="668" y="3883"/>
                    </a:cubicBezTo>
                    <a:cubicBezTo>
                      <a:pt x="855" y="4404"/>
                      <a:pt x="1127" y="4884"/>
                      <a:pt x="1439" y="5322"/>
                    </a:cubicBezTo>
                    <a:cubicBezTo>
                      <a:pt x="1439" y="5322"/>
                      <a:pt x="1502" y="5280"/>
                      <a:pt x="1481" y="5280"/>
                    </a:cubicBezTo>
                    <a:cubicBezTo>
                      <a:pt x="1022" y="4509"/>
                      <a:pt x="647" y="3674"/>
                      <a:pt x="397" y="2819"/>
                    </a:cubicBezTo>
                    <a:cubicBezTo>
                      <a:pt x="251" y="2339"/>
                      <a:pt x="188" y="1860"/>
                      <a:pt x="209" y="1359"/>
                    </a:cubicBezTo>
                    <a:cubicBezTo>
                      <a:pt x="230" y="859"/>
                      <a:pt x="459" y="400"/>
                      <a:pt x="855" y="108"/>
                    </a:cubicBezTo>
                    <a:cubicBezTo>
                      <a:pt x="869" y="94"/>
                      <a:pt x="910" y="45"/>
                      <a:pt x="936" y="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45"/>
              <p:cNvSpPr/>
              <p:nvPr/>
            </p:nvSpPr>
            <p:spPr>
              <a:xfrm>
                <a:off x="5485375" y="2213350"/>
                <a:ext cx="145500" cy="139050"/>
              </a:xfrm>
              <a:custGeom>
                <a:avLst/>
                <a:gdLst/>
                <a:ahLst/>
                <a:cxnLst/>
                <a:rect l="l" t="t" r="r" b="b"/>
                <a:pathLst>
                  <a:path w="5820" h="5562" extrusionOk="0">
                    <a:moveTo>
                      <a:pt x="5182" y="1"/>
                    </a:moveTo>
                    <a:cubicBezTo>
                      <a:pt x="4043" y="1"/>
                      <a:pt x="2926" y="318"/>
                      <a:pt x="1961" y="925"/>
                    </a:cubicBezTo>
                    <a:cubicBezTo>
                      <a:pt x="981" y="1530"/>
                      <a:pt x="126" y="2531"/>
                      <a:pt x="63" y="3740"/>
                    </a:cubicBezTo>
                    <a:cubicBezTo>
                      <a:pt x="1" y="4387"/>
                      <a:pt x="230" y="5034"/>
                      <a:pt x="668" y="5513"/>
                    </a:cubicBezTo>
                    <a:cubicBezTo>
                      <a:pt x="668" y="5528"/>
                      <a:pt x="727" y="5561"/>
                      <a:pt x="750" y="5561"/>
                    </a:cubicBezTo>
                    <a:cubicBezTo>
                      <a:pt x="761" y="5561"/>
                      <a:pt x="765" y="5554"/>
                      <a:pt x="752" y="5534"/>
                    </a:cubicBezTo>
                    <a:cubicBezTo>
                      <a:pt x="42" y="4596"/>
                      <a:pt x="188" y="3302"/>
                      <a:pt x="814" y="2364"/>
                    </a:cubicBezTo>
                    <a:cubicBezTo>
                      <a:pt x="1544" y="1363"/>
                      <a:pt x="2566" y="654"/>
                      <a:pt x="3755" y="362"/>
                    </a:cubicBezTo>
                    <a:cubicBezTo>
                      <a:pt x="4356" y="174"/>
                      <a:pt x="4975" y="87"/>
                      <a:pt x="5610" y="87"/>
                    </a:cubicBezTo>
                    <a:cubicBezTo>
                      <a:pt x="5680" y="87"/>
                      <a:pt x="5750" y="88"/>
                      <a:pt x="5820" y="90"/>
                    </a:cubicBezTo>
                    <a:cubicBezTo>
                      <a:pt x="5820" y="90"/>
                      <a:pt x="5778" y="28"/>
                      <a:pt x="5757" y="28"/>
                    </a:cubicBezTo>
                    <a:cubicBezTo>
                      <a:pt x="5565" y="10"/>
                      <a:pt x="5373" y="1"/>
                      <a:pt x="51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45"/>
              <p:cNvSpPr/>
              <p:nvPr/>
            </p:nvSpPr>
            <p:spPr>
              <a:xfrm>
                <a:off x="5696575" y="2125400"/>
                <a:ext cx="302450" cy="66350"/>
              </a:xfrm>
              <a:custGeom>
                <a:avLst/>
                <a:gdLst/>
                <a:ahLst/>
                <a:cxnLst/>
                <a:rect l="l" t="t" r="r" b="b"/>
                <a:pathLst>
                  <a:path w="12098" h="2654" extrusionOk="0">
                    <a:moveTo>
                      <a:pt x="7321" y="0"/>
                    </a:moveTo>
                    <a:cubicBezTo>
                      <a:pt x="5611" y="0"/>
                      <a:pt x="3900" y="355"/>
                      <a:pt x="2357" y="1085"/>
                    </a:cubicBezTo>
                    <a:cubicBezTo>
                      <a:pt x="1481" y="1460"/>
                      <a:pt x="688" y="1982"/>
                      <a:pt x="0" y="2607"/>
                    </a:cubicBezTo>
                    <a:cubicBezTo>
                      <a:pt x="0" y="2607"/>
                      <a:pt x="77" y="2653"/>
                      <a:pt x="112" y="2653"/>
                    </a:cubicBezTo>
                    <a:cubicBezTo>
                      <a:pt x="118" y="2653"/>
                      <a:pt x="122" y="2652"/>
                      <a:pt x="125" y="2649"/>
                    </a:cubicBezTo>
                    <a:cubicBezTo>
                      <a:pt x="793" y="2190"/>
                      <a:pt x="1481" y="1752"/>
                      <a:pt x="2190" y="1377"/>
                    </a:cubicBezTo>
                    <a:cubicBezTo>
                      <a:pt x="2920" y="1001"/>
                      <a:pt x="3671" y="730"/>
                      <a:pt x="4443" y="501"/>
                    </a:cubicBezTo>
                    <a:cubicBezTo>
                      <a:pt x="5430" y="234"/>
                      <a:pt x="6451" y="95"/>
                      <a:pt x="7473" y="95"/>
                    </a:cubicBezTo>
                    <a:cubicBezTo>
                      <a:pt x="8050" y="95"/>
                      <a:pt x="8627" y="139"/>
                      <a:pt x="9198" y="230"/>
                    </a:cubicBezTo>
                    <a:cubicBezTo>
                      <a:pt x="10199" y="355"/>
                      <a:pt x="11159" y="751"/>
                      <a:pt x="11972" y="1356"/>
                    </a:cubicBezTo>
                    <a:cubicBezTo>
                      <a:pt x="11993" y="1377"/>
                      <a:pt x="12097" y="1377"/>
                      <a:pt x="12097" y="1377"/>
                    </a:cubicBezTo>
                    <a:cubicBezTo>
                      <a:pt x="11451" y="855"/>
                      <a:pt x="10679" y="480"/>
                      <a:pt x="9866" y="313"/>
                    </a:cubicBezTo>
                    <a:cubicBezTo>
                      <a:pt x="9031" y="104"/>
                      <a:pt x="8176" y="0"/>
                      <a:pt x="73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45"/>
              <p:cNvSpPr/>
              <p:nvPr/>
            </p:nvSpPr>
            <p:spPr>
              <a:xfrm>
                <a:off x="5693425" y="1967400"/>
                <a:ext cx="218000" cy="201825"/>
              </a:xfrm>
              <a:custGeom>
                <a:avLst/>
                <a:gdLst/>
                <a:ahLst/>
                <a:cxnLst/>
                <a:rect l="l" t="t" r="r" b="b"/>
                <a:pathLst>
                  <a:path w="8720" h="8073" extrusionOk="0">
                    <a:moveTo>
                      <a:pt x="8573" y="0"/>
                    </a:moveTo>
                    <a:cubicBezTo>
                      <a:pt x="8115" y="84"/>
                      <a:pt x="7656" y="188"/>
                      <a:pt x="7197" y="334"/>
                    </a:cubicBezTo>
                    <a:lnTo>
                      <a:pt x="5841" y="709"/>
                    </a:lnTo>
                    <a:cubicBezTo>
                      <a:pt x="5069" y="897"/>
                      <a:pt x="4318" y="1168"/>
                      <a:pt x="3588" y="1502"/>
                    </a:cubicBezTo>
                    <a:cubicBezTo>
                      <a:pt x="2858" y="1857"/>
                      <a:pt x="2254" y="2420"/>
                      <a:pt x="1795" y="3087"/>
                    </a:cubicBezTo>
                    <a:cubicBezTo>
                      <a:pt x="1336" y="3775"/>
                      <a:pt x="919" y="4505"/>
                      <a:pt x="585" y="5256"/>
                    </a:cubicBezTo>
                    <a:cubicBezTo>
                      <a:pt x="189" y="6112"/>
                      <a:pt x="1" y="7071"/>
                      <a:pt x="22" y="8010"/>
                    </a:cubicBezTo>
                    <a:cubicBezTo>
                      <a:pt x="22" y="8030"/>
                      <a:pt x="147" y="8072"/>
                      <a:pt x="147" y="8072"/>
                    </a:cubicBezTo>
                    <a:cubicBezTo>
                      <a:pt x="209" y="6404"/>
                      <a:pt x="981" y="4839"/>
                      <a:pt x="1878" y="3463"/>
                    </a:cubicBezTo>
                    <a:cubicBezTo>
                      <a:pt x="2316" y="2774"/>
                      <a:pt x="2879" y="2190"/>
                      <a:pt x="3588" y="1773"/>
                    </a:cubicBezTo>
                    <a:cubicBezTo>
                      <a:pt x="4277" y="1419"/>
                      <a:pt x="5028" y="1127"/>
                      <a:pt x="5799" y="939"/>
                    </a:cubicBezTo>
                    <a:lnTo>
                      <a:pt x="7239" y="543"/>
                    </a:lnTo>
                    <a:cubicBezTo>
                      <a:pt x="7489" y="480"/>
                      <a:pt x="7739" y="397"/>
                      <a:pt x="7969" y="334"/>
                    </a:cubicBezTo>
                    <a:cubicBezTo>
                      <a:pt x="8219" y="271"/>
                      <a:pt x="8469" y="167"/>
                      <a:pt x="8719" y="63"/>
                    </a:cubicBezTo>
                    <a:cubicBezTo>
                      <a:pt x="8699" y="63"/>
                      <a:pt x="8615" y="0"/>
                      <a:pt x="85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45"/>
              <p:cNvSpPr/>
              <p:nvPr/>
            </p:nvSpPr>
            <p:spPr>
              <a:xfrm>
                <a:off x="5667375" y="2207250"/>
                <a:ext cx="382225" cy="218500"/>
              </a:xfrm>
              <a:custGeom>
                <a:avLst/>
                <a:gdLst/>
                <a:ahLst/>
                <a:cxnLst/>
                <a:rect l="l" t="t" r="r" b="b"/>
                <a:pathLst>
                  <a:path w="15289" h="8740" extrusionOk="0">
                    <a:moveTo>
                      <a:pt x="83" y="1"/>
                    </a:moveTo>
                    <a:cubicBezTo>
                      <a:pt x="63" y="1"/>
                      <a:pt x="0" y="84"/>
                      <a:pt x="0" y="84"/>
                    </a:cubicBezTo>
                    <a:cubicBezTo>
                      <a:pt x="480" y="418"/>
                      <a:pt x="1043" y="647"/>
                      <a:pt x="1627" y="752"/>
                    </a:cubicBezTo>
                    <a:cubicBezTo>
                      <a:pt x="2211" y="898"/>
                      <a:pt x="2816" y="1002"/>
                      <a:pt x="3421" y="1106"/>
                    </a:cubicBezTo>
                    <a:cubicBezTo>
                      <a:pt x="4610" y="1315"/>
                      <a:pt x="5757" y="1648"/>
                      <a:pt x="6862" y="2086"/>
                    </a:cubicBezTo>
                    <a:cubicBezTo>
                      <a:pt x="9073" y="2921"/>
                      <a:pt x="11138" y="4151"/>
                      <a:pt x="12932" y="5716"/>
                    </a:cubicBezTo>
                    <a:cubicBezTo>
                      <a:pt x="13891" y="6550"/>
                      <a:pt x="14726" y="7530"/>
                      <a:pt x="15143" y="8740"/>
                    </a:cubicBezTo>
                    <a:cubicBezTo>
                      <a:pt x="15143" y="8740"/>
                      <a:pt x="15289" y="8657"/>
                      <a:pt x="15289" y="8636"/>
                    </a:cubicBezTo>
                    <a:cubicBezTo>
                      <a:pt x="14934" y="7551"/>
                      <a:pt x="14204" y="6654"/>
                      <a:pt x="13411" y="5883"/>
                    </a:cubicBezTo>
                    <a:cubicBezTo>
                      <a:pt x="12535" y="5069"/>
                      <a:pt x="11597" y="4360"/>
                      <a:pt x="10596" y="3734"/>
                    </a:cubicBezTo>
                    <a:cubicBezTo>
                      <a:pt x="8573" y="2483"/>
                      <a:pt x="6341" y="1586"/>
                      <a:pt x="4005" y="1085"/>
                    </a:cubicBezTo>
                    <a:cubicBezTo>
                      <a:pt x="3337" y="960"/>
                      <a:pt x="2691" y="835"/>
                      <a:pt x="2023" y="689"/>
                    </a:cubicBezTo>
                    <a:cubicBezTo>
                      <a:pt x="1356" y="501"/>
                      <a:pt x="709" y="272"/>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45"/>
              <p:cNvSpPr/>
              <p:nvPr/>
            </p:nvSpPr>
            <p:spPr>
              <a:xfrm>
                <a:off x="5425425" y="2143200"/>
                <a:ext cx="68325" cy="27050"/>
              </a:xfrm>
              <a:custGeom>
                <a:avLst/>
                <a:gdLst/>
                <a:ahLst/>
                <a:cxnLst/>
                <a:rect l="l" t="t" r="r" b="b"/>
                <a:pathLst>
                  <a:path w="2733" h="1082" extrusionOk="0">
                    <a:moveTo>
                      <a:pt x="2730" y="122"/>
                    </a:moveTo>
                    <a:cubicBezTo>
                      <a:pt x="2731" y="122"/>
                      <a:pt x="2731" y="122"/>
                      <a:pt x="2732" y="122"/>
                    </a:cubicBezTo>
                    <a:cubicBezTo>
                      <a:pt x="2731" y="122"/>
                      <a:pt x="2731" y="122"/>
                      <a:pt x="2730" y="122"/>
                    </a:cubicBezTo>
                    <a:close/>
                    <a:moveTo>
                      <a:pt x="2041" y="0"/>
                    </a:moveTo>
                    <a:cubicBezTo>
                      <a:pt x="1751" y="0"/>
                      <a:pt x="1463" y="48"/>
                      <a:pt x="1189" y="143"/>
                    </a:cubicBezTo>
                    <a:cubicBezTo>
                      <a:pt x="709" y="310"/>
                      <a:pt x="313" y="602"/>
                      <a:pt x="0" y="998"/>
                    </a:cubicBezTo>
                    <a:lnTo>
                      <a:pt x="83" y="1061"/>
                    </a:lnTo>
                    <a:lnTo>
                      <a:pt x="83" y="1082"/>
                    </a:lnTo>
                    <a:cubicBezTo>
                      <a:pt x="417" y="706"/>
                      <a:pt x="855" y="435"/>
                      <a:pt x="1335" y="289"/>
                    </a:cubicBezTo>
                    <a:cubicBezTo>
                      <a:pt x="1684" y="173"/>
                      <a:pt x="2059" y="110"/>
                      <a:pt x="2439" y="110"/>
                    </a:cubicBezTo>
                    <a:cubicBezTo>
                      <a:pt x="2536" y="110"/>
                      <a:pt x="2633" y="114"/>
                      <a:pt x="2730" y="122"/>
                    </a:cubicBezTo>
                    <a:lnTo>
                      <a:pt x="2730" y="122"/>
                    </a:lnTo>
                    <a:cubicBezTo>
                      <a:pt x="2710" y="119"/>
                      <a:pt x="2691" y="81"/>
                      <a:pt x="2691" y="81"/>
                    </a:cubicBezTo>
                    <a:cubicBezTo>
                      <a:pt x="2476" y="27"/>
                      <a:pt x="2258" y="0"/>
                      <a:pt x="20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45"/>
              <p:cNvSpPr/>
              <p:nvPr/>
            </p:nvSpPr>
            <p:spPr>
              <a:xfrm>
                <a:off x="5701775" y="2239075"/>
                <a:ext cx="300900" cy="140875"/>
              </a:xfrm>
              <a:custGeom>
                <a:avLst/>
                <a:gdLst/>
                <a:ahLst/>
                <a:cxnLst/>
                <a:rect l="l" t="t" r="r" b="b"/>
                <a:pathLst>
                  <a:path w="12036" h="5635" extrusionOk="0">
                    <a:moveTo>
                      <a:pt x="105" y="0"/>
                    </a:moveTo>
                    <a:cubicBezTo>
                      <a:pt x="84" y="0"/>
                      <a:pt x="1" y="63"/>
                      <a:pt x="21" y="83"/>
                    </a:cubicBezTo>
                    <a:cubicBezTo>
                      <a:pt x="1857" y="605"/>
                      <a:pt x="3755" y="939"/>
                      <a:pt x="5570" y="1523"/>
                    </a:cubicBezTo>
                    <a:cubicBezTo>
                      <a:pt x="7134" y="2023"/>
                      <a:pt x="8594" y="2774"/>
                      <a:pt x="9866" y="3775"/>
                    </a:cubicBezTo>
                    <a:cubicBezTo>
                      <a:pt x="10596" y="4338"/>
                      <a:pt x="11264" y="4964"/>
                      <a:pt x="11889" y="5632"/>
                    </a:cubicBezTo>
                    <a:cubicBezTo>
                      <a:pt x="11892" y="5634"/>
                      <a:pt x="11895" y="5635"/>
                      <a:pt x="11900" y="5635"/>
                    </a:cubicBezTo>
                    <a:cubicBezTo>
                      <a:pt x="11936" y="5635"/>
                      <a:pt x="12035" y="5567"/>
                      <a:pt x="12035" y="5548"/>
                    </a:cubicBezTo>
                    <a:cubicBezTo>
                      <a:pt x="11013" y="4297"/>
                      <a:pt x="9741" y="3254"/>
                      <a:pt x="8323" y="2482"/>
                    </a:cubicBezTo>
                    <a:cubicBezTo>
                      <a:pt x="7614" y="2086"/>
                      <a:pt x="6884" y="1752"/>
                      <a:pt x="6112" y="1502"/>
                    </a:cubicBezTo>
                    <a:cubicBezTo>
                      <a:pt x="5215" y="1189"/>
                      <a:pt x="4276" y="980"/>
                      <a:pt x="3359" y="751"/>
                    </a:cubicBezTo>
                    <a:cubicBezTo>
                      <a:pt x="2274" y="501"/>
                      <a:pt x="1190" y="229"/>
                      <a:pt x="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45"/>
              <p:cNvSpPr/>
              <p:nvPr/>
            </p:nvSpPr>
            <p:spPr>
              <a:xfrm>
                <a:off x="5614175" y="2222375"/>
                <a:ext cx="54250" cy="149150"/>
              </a:xfrm>
              <a:custGeom>
                <a:avLst/>
                <a:gdLst/>
                <a:ahLst/>
                <a:cxnLst/>
                <a:rect l="l" t="t" r="r" b="b"/>
                <a:pathLst>
                  <a:path w="2170" h="5966" extrusionOk="0">
                    <a:moveTo>
                      <a:pt x="1023" y="1"/>
                    </a:moveTo>
                    <a:cubicBezTo>
                      <a:pt x="1002" y="21"/>
                      <a:pt x="897" y="21"/>
                      <a:pt x="856" y="63"/>
                    </a:cubicBezTo>
                    <a:cubicBezTo>
                      <a:pt x="293" y="647"/>
                      <a:pt x="1" y="1461"/>
                      <a:pt x="63" y="2274"/>
                    </a:cubicBezTo>
                    <a:cubicBezTo>
                      <a:pt x="126" y="3150"/>
                      <a:pt x="418" y="4005"/>
                      <a:pt x="960" y="4735"/>
                    </a:cubicBezTo>
                    <a:cubicBezTo>
                      <a:pt x="1106" y="4965"/>
                      <a:pt x="1273" y="5173"/>
                      <a:pt x="1440" y="5382"/>
                    </a:cubicBezTo>
                    <a:cubicBezTo>
                      <a:pt x="1607" y="5611"/>
                      <a:pt x="1794" y="5799"/>
                      <a:pt x="2024" y="5966"/>
                    </a:cubicBezTo>
                    <a:cubicBezTo>
                      <a:pt x="2086" y="5966"/>
                      <a:pt x="2128" y="5945"/>
                      <a:pt x="2170" y="5924"/>
                    </a:cubicBezTo>
                    <a:cubicBezTo>
                      <a:pt x="2107" y="5778"/>
                      <a:pt x="2024" y="5653"/>
                      <a:pt x="1919" y="5570"/>
                    </a:cubicBezTo>
                    <a:lnTo>
                      <a:pt x="1648" y="5215"/>
                    </a:lnTo>
                    <a:cubicBezTo>
                      <a:pt x="1481" y="4965"/>
                      <a:pt x="1294" y="4735"/>
                      <a:pt x="1127" y="4485"/>
                    </a:cubicBezTo>
                    <a:cubicBezTo>
                      <a:pt x="814" y="4005"/>
                      <a:pt x="564" y="3463"/>
                      <a:pt x="418" y="2900"/>
                    </a:cubicBezTo>
                    <a:cubicBezTo>
                      <a:pt x="188" y="1919"/>
                      <a:pt x="293" y="772"/>
                      <a:pt x="1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45"/>
              <p:cNvSpPr/>
              <p:nvPr/>
            </p:nvSpPr>
            <p:spPr>
              <a:xfrm>
                <a:off x="5466075" y="2180475"/>
                <a:ext cx="130400" cy="113800"/>
              </a:xfrm>
              <a:custGeom>
                <a:avLst/>
                <a:gdLst/>
                <a:ahLst/>
                <a:cxnLst/>
                <a:rect l="l" t="t" r="r" b="b"/>
                <a:pathLst>
                  <a:path w="5216" h="4552" extrusionOk="0">
                    <a:moveTo>
                      <a:pt x="4798" y="0"/>
                    </a:moveTo>
                    <a:cubicBezTo>
                      <a:pt x="4493" y="0"/>
                      <a:pt x="4169" y="132"/>
                      <a:pt x="3901" y="217"/>
                    </a:cubicBezTo>
                    <a:cubicBezTo>
                      <a:pt x="3401" y="363"/>
                      <a:pt x="2921" y="571"/>
                      <a:pt x="2462" y="821"/>
                    </a:cubicBezTo>
                    <a:cubicBezTo>
                      <a:pt x="1544" y="1280"/>
                      <a:pt x="814" y="2010"/>
                      <a:pt x="376" y="2928"/>
                    </a:cubicBezTo>
                    <a:cubicBezTo>
                      <a:pt x="168" y="3429"/>
                      <a:pt x="1" y="4033"/>
                      <a:pt x="210" y="4534"/>
                    </a:cubicBezTo>
                    <a:cubicBezTo>
                      <a:pt x="216" y="4546"/>
                      <a:pt x="238" y="4551"/>
                      <a:pt x="266" y="4551"/>
                    </a:cubicBezTo>
                    <a:cubicBezTo>
                      <a:pt x="335" y="4551"/>
                      <a:pt x="439" y="4522"/>
                      <a:pt x="439" y="4492"/>
                    </a:cubicBezTo>
                    <a:cubicBezTo>
                      <a:pt x="460" y="4221"/>
                      <a:pt x="460" y="3950"/>
                      <a:pt x="481" y="3658"/>
                    </a:cubicBezTo>
                    <a:cubicBezTo>
                      <a:pt x="543" y="3387"/>
                      <a:pt x="606" y="3095"/>
                      <a:pt x="731" y="2845"/>
                    </a:cubicBezTo>
                    <a:cubicBezTo>
                      <a:pt x="960" y="2344"/>
                      <a:pt x="1273" y="1906"/>
                      <a:pt x="1670" y="1531"/>
                    </a:cubicBezTo>
                    <a:cubicBezTo>
                      <a:pt x="2128" y="1155"/>
                      <a:pt x="2629" y="821"/>
                      <a:pt x="3171" y="592"/>
                    </a:cubicBezTo>
                    <a:cubicBezTo>
                      <a:pt x="3422" y="467"/>
                      <a:pt x="3714" y="363"/>
                      <a:pt x="4006" y="258"/>
                    </a:cubicBezTo>
                    <a:cubicBezTo>
                      <a:pt x="4239" y="171"/>
                      <a:pt x="4482" y="63"/>
                      <a:pt x="4722" y="63"/>
                    </a:cubicBezTo>
                    <a:cubicBezTo>
                      <a:pt x="4825" y="63"/>
                      <a:pt x="4927" y="83"/>
                      <a:pt x="5028" y="133"/>
                    </a:cubicBezTo>
                    <a:cubicBezTo>
                      <a:pt x="5044" y="139"/>
                      <a:pt x="5061" y="141"/>
                      <a:pt x="5078" y="141"/>
                    </a:cubicBezTo>
                    <a:cubicBezTo>
                      <a:pt x="5120" y="141"/>
                      <a:pt x="5159" y="124"/>
                      <a:pt x="5189" y="97"/>
                    </a:cubicBezTo>
                    <a:lnTo>
                      <a:pt x="5189" y="97"/>
                    </a:lnTo>
                    <a:cubicBezTo>
                      <a:pt x="5198" y="102"/>
                      <a:pt x="5207" y="107"/>
                      <a:pt x="5215" y="112"/>
                    </a:cubicBezTo>
                    <a:lnTo>
                      <a:pt x="5195" y="91"/>
                    </a:lnTo>
                    <a:cubicBezTo>
                      <a:pt x="5193" y="93"/>
                      <a:pt x="5191" y="95"/>
                      <a:pt x="5189" y="97"/>
                    </a:cubicBezTo>
                    <a:lnTo>
                      <a:pt x="5189" y="97"/>
                    </a:lnTo>
                    <a:cubicBezTo>
                      <a:pt x="5067" y="27"/>
                      <a:pt x="4934" y="0"/>
                      <a:pt x="4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45"/>
              <p:cNvSpPr/>
              <p:nvPr/>
            </p:nvSpPr>
            <p:spPr>
              <a:xfrm>
                <a:off x="5753400" y="2094725"/>
                <a:ext cx="273775" cy="46950"/>
              </a:xfrm>
              <a:custGeom>
                <a:avLst/>
                <a:gdLst/>
                <a:ahLst/>
                <a:cxnLst/>
                <a:rect l="l" t="t" r="r" b="b"/>
                <a:pathLst>
                  <a:path w="10951" h="1878" extrusionOk="0">
                    <a:moveTo>
                      <a:pt x="5908" y="0"/>
                    </a:moveTo>
                    <a:cubicBezTo>
                      <a:pt x="4791" y="0"/>
                      <a:pt x="3683" y="168"/>
                      <a:pt x="2608" y="497"/>
                    </a:cubicBezTo>
                    <a:cubicBezTo>
                      <a:pt x="1732" y="727"/>
                      <a:pt x="856" y="1039"/>
                      <a:pt x="21" y="1415"/>
                    </a:cubicBezTo>
                    <a:cubicBezTo>
                      <a:pt x="1" y="1422"/>
                      <a:pt x="1" y="1424"/>
                      <a:pt x="11" y="1424"/>
                    </a:cubicBezTo>
                    <a:cubicBezTo>
                      <a:pt x="31" y="1424"/>
                      <a:pt x="91" y="1415"/>
                      <a:pt x="105" y="1415"/>
                    </a:cubicBezTo>
                    <a:cubicBezTo>
                      <a:pt x="1607" y="873"/>
                      <a:pt x="3129" y="309"/>
                      <a:pt x="4714" y="142"/>
                    </a:cubicBezTo>
                    <a:cubicBezTo>
                      <a:pt x="5048" y="103"/>
                      <a:pt x="5381" y="83"/>
                      <a:pt x="5713" y="83"/>
                    </a:cubicBezTo>
                    <a:cubicBezTo>
                      <a:pt x="6773" y="83"/>
                      <a:pt x="7818" y="283"/>
                      <a:pt x="8802" y="664"/>
                    </a:cubicBezTo>
                    <a:cubicBezTo>
                      <a:pt x="9157" y="810"/>
                      <a:pt x="9491" y="998"/>
                      <a:pt x="9804" y="1185"/>
                    </a:cubicBezTo>
                    <a:cubicBezTo>
                      <a:pt x="10137" y="1394"/>
                      <a:pt x="10429" y="1644"/>
                      <a:pt x="10742" y="1874"/>
                    </a:cubicBezTo>
                    <a:cubicBezTo>
                      <a:pt x="10745" y="1877"/>
                      <a:pt x="10752" y="1878"/>
                      <a:pt x="10760" y="1878"/>
                    </a:cubicBezTo>
                    <a:cubicBezTo>
                      <a:pt x="10813" y="1878"/>
                      <a:pt x="10951" y="1832"/>
                      <a:pt x="10951" y="1832"/>
                    </a:cubicBezTo>
                    <a:cubicBezTo>
                      <a:pt x="10721" y="1561"/>
                      <a:pt x="10471" y="1352"/>
                      <a:pt x="10179" y="1165"/>
                    </a:cubicBezTo>
                    <a:cubicBezTo>
                      <a:pt x="9887" y="956"/>
                      <a:pt x="9574" y="789"/>
                      <a:pt x="9240" y="643"/>
                    </a:cubicBezTo>
                    <a:cubicBezTo>
                      <a:pt x="8594" y="351"/>
                      <a:pt x="7926" y="163"/>
                      <a:pt x="7238" y="80"/>
                    </a:cubicBezTo>
                    <a:cubicBezTo>
                      <a:pt x="6794" y="27"/>
                      <a:pt x="6350" y="0"/>
                      <a:pt x="59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45"/>
              <p:cNvSpPr/>
              <p:nvPr/>
            </p:nvSpPr>
            <p:spPr>
              <a:xfrm>
                <a:off x="5745700" y="1942350"/>
                <a:ext cx="182400" cy="72175"/>
              </a:xfrm>
              <a:custGeom>
                <a:avLst/>
                <a:gdLst/>
                <a:ahLst/>
                <a:cxnLst/>
                <a:rect l="l" t="t" r="r" b="b"/>
                <a:pathLst>
                  <a:path w="7296" h="2887" extrusionOk="0">
                    <a:moveTo>
                      <a:pt x="6434" y="0"/>
                    </a:moveTo>
                    <a:cubicBezTo>
                      <a:pt x="5693" y="0"/>
                      <a:pt x="4940" y="167"/>
                      <a:pt x="4251" y="377"/>
                    </a:cubicBezTo>
                    <a:cubicBezTo>
                      <a:pt x="3229" y="648"/>
                      <a:pt x="2290" y="1107"/>
                      <a:pt x="1414" y="1691"/>
                    </a:cubicBezTo>
                    <a:cubicBezTo>
                      <a:pt x="955" y="2024"/>
                      <a:pt x="496" y="2379"/>
                      <a:pt x="79" y="2796"/>
                    </a:cubicBezTo>
                    <a:cubicBezTo>
                      <a:pt x="63" y="2812"/>
                      <a:pt x="0" y="2887"/>
                      <a:pt x="6" y="2887"/>
                    </a:cubicBezTo>
                    <a:cubicBezTo>
                      <a:pt x="8" y="2887"/>
                      <a:pt x="17" y="2879"/>
                      <a:pt x="37" y="2859"/>
                    </a:cubicBezTo>
                    <a:cubicBezTo>
                      <a:pt x="1518" y="1461"/>
                      <a:pt x="3416" y="585"/>
                      <a:pt x="5419" y="335"/>
                    </a:cubicBezTo>
                    <a:cubicBezTo>
                      <a:pt x="6003" y="251"/>
                      <a:pt x="6587" y="231"/>
                      <a:pt x="7171" y="189"/>
                    </a:cubicBezTo>
                    <a:cubicBezTo>
                      <a:pt x="7208" y="189"/>
                      <a:pt x="7261" y="91"/>
                      <a:pt x="7287" y="83"/>
                    </a:cubicBezTo>
                    <a:lnTo>
                      <a:pt x="7287" y="83"/>
                    </a:lnTo>
                    <a:cubicBezTo>
                      <a:pt x="7290" y="83"/>
                      <a:pt x="7293" y="84"/>
                      <a:pt x="7296" y="85"/>
                    </a:cubicBezTo>
                    <a:cubicBezTo>
                      <a:pt x="7294" y="83"/>
                      <a:pt x="7292" y="82"/>
                      <a:pt x="7290" y="82"/>
                    </a:cubicBezTo>
                    <a:cubicBezTo>
                      <a:pt x="7289" y="82"/>
                      <a:pt x="7288" y="82"/>
                      <a:pt x="7287" y="83"/>
                    </a:cubicBezTo>
                    <a:lnTo>
                      <a:pt x="7287" y="83"/>
                    </a:lnTo>
                    <a:cubicBezTo>
                      <a:pt x="7008" y="25"/>
                      <a:pt x="6722" y="0"/>
                      <a:pt x="6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45"/>
              <p:cNvSpPr/>
              <p:nvPr/>
            </p:nvSpPr>
            <p:spPr>
              <a:xfrm>
                <a:off x="5468700" y="2122775"/>
                <a:ext cx="78750" cy="22450"/>
              </a:xfrm>
              <a:custGeom>
                <a:avLst/>
                <a:gdLst/>
                <a:ahLst/>
                <a:cxnLst/>
                <a:rect l="l" t="t" r="r" b="b"/>
                <a:pathLst>
                  <a:path w="3150" h="898" extrusionOk="0">
                    <a:moveTo>
                      <a:pt x="851" y="0"/>
                    </a:moveTo>
                    <a:cubicBezTo>
                      <a:pt x="602" y="0"/>
                      <a:pt x="353" y="27"/>
                      <a:pt x="105" y="84"/>
                    </a:cubicBezTo>
                    <a:cubicBezTo>
                      <a:pt x="84" y="84"/>
                      <a:pt x="0" y="189"/>
                      <a:pt x="21" y="189"/>
                    </a:cubicBezTo>
                    <a:cubicBezTo>
                      <a:pt x="522" y="189"/>
                      <a:pt x="1001" y="230"/>
                      <a:pt x="1502" y="335"/>
                    </a:cubicBezTo>
                    <a:cubicBezTo>
                      <a:pt x="1752" y="376"/>
                      <a:pt x="2023" y="460"/>
                      <a:pt x="2253" y="585"/>
                    </a:cubicBezTo>
                    <a:cubicBezTo>
                      <a:pt x="2503" y="668"/>
                      <a:pt x="2712" y="835"/>
                      <a:pt x="2962" y="898"/>
                    </a:cubicBezTo>
                    <a:cubicBezTo>
                      <a:pt x="3004" y="898"/>
                      <a:pt x="3150" y="793"/>
                      <a:pt x="3129" y="773"/>
                    </a:cubicBezTo>
                    <a:cubicBezTo>
                      <a:pt x="2941" y="564"/>
                      <a:pt x="2712" y="439"/>
                      <a:pt x="2441" y="355"/>
                    </a:cubicBezTo>
                    <a:cubicBezTo>
                      <a:pt x="2211" y="251"/>
                      <a:pt x="1961" y="168"/>
                      <a:pt x="1731" y="105"/>
                    </a:cubicBezTo>
                    <a:cubicBezTo>
                      <a:pt x="1438" y="37"/>
                      <a:pt x="1144" y="0"/>
                      <a:pt x="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45"/>
              <p:cNvSpPr/>
              <p:nvPr/>
            </p:nvSpPr>
            <p:spPr>
              <a:xfrm>
                <a:off x="5835800" y="2242725"/>
                <a:ext cx="314975" cy="428125"/>
              </a:xfrm>
              <a:custGeom>
                <a:avLst/>
                <a:gdLst/>
                <a:ahLst/>
                <a:cxnLst/>
                <a:rect l="l" t="t" r="r" b="b"/>
                <a:pathLst>
                  <a:path w="12599" h="17125" extrusionOk="0">
                    <a:moveTo>
                      <a:pt x="0" y="0"/>
                    </a:moveTo>
                    <a:cubicBezTo>
                      <a:pt x="3" y="0"/>
                      <a:pt x="6" y="1"/>
                      <a:pt x="8" y="1"/>
                    </a:cubicBezTo>
                    <a:lnTo>
                      <a:pt x="8" y="1"/>
                    </a:lnTo>
                    <a:cubicBezTo>
                      <a:pt x="6" y="1"/>
                      <a:pt x="3" y="0"/>
                      <a:pt x="0" y="0"/>
                    </a:cubicBezTo>
                    <a:close/>
                    <a:moveTo>
                      <a:pt x="8" y="1"/>
                    </a:moveTo>
                    <a:lnTo>
                      <a:pt x="8" y="1"/>
                    </a:lnTo>
                    <a:cubicBezTo>
                      <a:pt x="45" y="14"/>
                      <a:pt x="66" y="104"/>
                      <a:pt x="104" y="104"/>
                    </a:cubicBezTo>
                    <a:cubicBezTo>
                      <a:pt x="1460" y="438"/>
                      <a:pt x="2858" y="688"/>
                      <a:pt x="4130" y="1293"/>
                    </a:cubicBezTo>
                    <a:cubicBezTo>
                      <a:pt x="5465" y="1919"/>
                      <a:pt x="6528" y="2941"/>
                      <a:pt x="7488" y="4046"/>
                    </a:cubicBezTo>
                    <a:cubicBezTo>
                      <a:pt x="8447" y="5110"/>
                      <a:pt x="9261" y="6299"/>
                      <a:pt x="9907" y="7571"/>
                    </a:cubicBezTo>
                    <a:cubicBezTo>
                      <a:pt x="10575" y="8927"/>
                      <a:pt x="10950" y="10408"/>
                      <a:pt x="11367" y="11847"/>
                    </a:cubicBezTo>
                    <a:cubicBezTo>
                      <a:pt x="11597" y="12681"/>
                      <a:pt x="11826" y="13516"/>
                      <a:pt x="12014" y="14350"/>
                    </a:cubicBezTo>
                    <a:cubicBezTo>
                      <a:pt x="12223" y="15247"/>
                      <a:pt x="12348" y="16123"/>
                      <a:pt x="12494" y="17020"/>
                    </a:cubicBezTo>
                    <a:cubicBezTo>
                      <a:pt x="12494" y="17061"/>
                      <a:pt x="12596" y="17102"/>
                      <a:pt x="12598" y="17123"/>
                    </a:cubicBezTo>
                    <a:lnTo>
                      <a:pt x="12598" y="17123"/>
                    </a:lnTo>
                    <a:cubicBezTo>
                      <a:pt x="12556" y="16310"/>
                      <a:pt x="12431" y="15518"/>
                      <a:pt x="12243" y="14725"/>
                    </a:cubicBezTo>
                    <a:cubicBezTo>
                      <a:pt x="12056" y="13912"/>
                      <a:pt x="11847" y="13119"/>
                      <a:pt x="11618" y="12306"/>
                    </a:cubicBezTo>
                    <a:cubicBezTo>
                      <a:pt x="11201" y="10783"/>
                      <a:pt x="10804" y="9219"/>
                      <a:pt x="10095" y="7801"/>
                    </a:cubicBezTo>
                    <a:cubicBezTo>
                      <a:pt x="9469" y="6549"/>
                      <a:pt x="8698" y="5381"/>
                      <a:pt x="7759" y="4338"/>
                    </a:cubicBezTo>
                    <a:cubicBezTo>
                      <a:pt x="7321" y="3817"/>
                      <a:pt x="6841" y="3296"/>
                      <a:pt x="6341" y="2816"/>
                    </a:cubicBezTo>
                    <a:cubicBezTo>
                      <a:pt x="5819" y="2294"/>
                      <a:pt x="5256" y="1835"/>
                      <a:pt x="4630" y="1439"/>
                    </a:cubicBezTo>
                    <a:cubicBezTo>
                      <a:pt x="3235" y="627"/>
                      <a:pt x="1591" y="272"/>
                      <a:pt x="8" y="1"/>
                    </a:cubicBezTo>
                    <a:close/>
                    <a:moveTo>
                      <a:pt x="12598" y="17123"/>
                    </a:moveTo>
                    <a:cubicBezTo>
                      <a:pt x="12598" y="17124"/>
                      <a:pt x="12598" y="17124"/>
                      <a:pt x="12598" y="17124"/>
                    </a:cubicBezTo>
                    <a:cubicBezTo>
                      <a:pt x="12598" y="17124"/>
                      <a:pt x="12598" y="17124"/>
                      <a:pt x="12598" y="1712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45"/>
              <p:cNvSpPr/>
              <p:nvPr/>
            </p:nvSpPr>
            <p:spPr>
              <a:xfrm>
                <a:off x="5396225" y="2466600"/>
                <a:ext cx="587150" cy="766875"/>
              </a:xfrm>
              <a:custGeom>
                <a:avLst/>
                <a:gdLst/>
                <a:ahLst/>
                <a:cxnLst/>
                <a:rect l="l" t="t" r="r" b="b"/>
                <a:pathLst>
                  <a:path w="23486" h="30675" extrusionOk="0">
                    <a:moveTo>
                      <a:pt x="8844" y="21329"/>
                    </a:moveTo>
                    <a:lnTo>
                      <a:pt x="8844" y="21329"/>
                    </a:lnTo>
                    <a:cubicBezTo>
                      <a:pt x="8844" y="21329"/>
                      <a:pt x="8844" y="21330"/>
                      <a:pt x="8844" y="21330"/>
                    </a:cubicBezTo>
                    <a:cubicBezTo>
                      <a:pt x="8844" y="21330"/>
                      <a:pt x="8844" y="21329"/>
                      <a:pt x="8844" y="21329"/>
                    </a:cubicBezTo>
                    <a:close/>
                    <a:moveTo>
                      <a:pt x="11846" y="1"/>
                    </a:moveTo>
                    <a:cubicBezTo>
                      <a:pt x="11573" y="1"/>
                      <a:pt x="11337" y="13"/>
                      <a:pt x="11159" y="35"/>
                    </a:cubicBezTo>
                    <a:cubicBezTo>
                      <a:pt x="10867" y="55"/>
                      <a:pt x="10596" y="139"/>
                      <a:pt x="10325" y="222"/>
                    </a:cubicBezTo>
                    <a:cubicBezTo>
                      <a:pt x="8990" y="723"/>
                      <a:pt x="8135" y="1286"/>
                      <a:pt x="7571" y="2684"/>
                    </a:cubicBezTo>
                    <a:cubicBezTo>
                      <a:pt x="7321" y="3247"/>
                      <a:pt x="6654" y="6104"/>
                      <a:pt x="7488" y="6480"/>
                    </a:cubicBezTo>
                    <a:cubicBezTo>
                      <a:pt x="7121" y="6321"/>
                      <a:pt x="6658" y="6255"/>
                      <a:pt x="6157" y="6255"/>
                    </a:cubicBezTo>
                    <a:cubicBezTo>
                      <a:pt x="4946" y="6255"/>
                      <a:pt x="3510" y="6638"/>
                      <a:pt x="2670" y="7022"/>
                    </a:cubicBezTo>
                    <a:cubicBezTo>
                      <a:pt x="1502" y="7564"/>
                      <a:pt x="584" y="8544"/>
                      <a:pt x="313" y="9838"/>
                    </a:cubicBezTo>
                    <a:cubicBezTo>
                      <a:pt x="125" y="10901"/>
                      <a:pt x="0" y="12403"/>
                      <a:pt x="897" y="13154"/>
                    </a:cubicBezTo>
                    <a:cubicBezTo>
                      <a:pt x="1272" y="12403"/>
                      <a:pt x="1794" y="11757"/>
                      <a:pt x="2399" y="11193"/>
                    </a:cubicBezTo>
                    <a:lnTo>
                      <a:pt x="2399" y="11193"/>
                    </a:lnTo>
                    <a:cubicBezTo>
                      <a:pt x="2128" y="11882"/>
                      <a:pt x="1919" y="12591"/>
                      <a:pt x="1752" y="13321"/>
                    </a:cubicBezTo>
                    <a:cubicBezTo>
                      <a:pt x="1564" y="14197"/>
                      <a:pt x="1502" y="15240"/>
                      <a:pt x="2128" y="15886"/>
                    </a:cubicBezTo>
                    <a:cubicBezTo>
                      <a:pt x="3004" y="16825"/>
                      <a:pt x="4172" y="17659"/>
                      <a:pt x="5110" y="18556"/>
                    </a:cubicBezTo>
                    <a:cubicBezTo>
                      <a:pt x="5673" y="19119"/>
                      <a:pt x="6278" y="19620"/>
                      <a:pt x="6904" y="20100"/>
                    </a:cubicBezTo>
                    <a:cubicBezTo>
                      <a:pt x="7112" y="20266"/>
                      <a:pt x="8833" y="21179"/>
                      <a:pt x="8844" y="21329"/>
                    </a:cubicBezTo>
                    <a:lnTo>
                      <a:pt x="8844" y="21329"/>
                    </a:lnTo>
                    <a:cubicBezTo>
                      <a:pt x="8781" y="19577"/>
                      <a:pt x="8823" y="18326"/>
                      <a:pt x="9824" y="16741"/>
                    </a:cubicBezTo>
                    <a:lnTo>
                      <a:pt x="9824" y="16741"/>
                    </a:lnTo>
                    <a:cubicBezTo>
                      <a:pt x="9407" y="17805"/>
                      <a:pt x="9177" y="18952"/>
                      <a:pt x="9094" y="20100"/>
                    </a:cubicBezTo>
                    <a:cubicBezTo>
                      <a:pt x="9052" y="20454"/>
                      <a:pt x="9094" y="20809"/>
                      <a:pt x="9240" y="21142"/>
                    </a:cubicBezTo>
                    <a:cubicBezTo>
                      <a:pt x="9386" y="21351"/>
                      <a:pt x="9553" y="21518"/>
                      <a:pt x="9741" y="21664"/>
                    </a:cubicBezTo>
                    <a:cubicBezTo>
                      <a:pt x="10742" y="22456"/>
                      <a:pt x="11785" y="23145"/>
                      <a:pt x="12911" y="23750"/>
                    </a:cubicBezTo>
                    <a:cubicBezTo>
                      <a:pt x="13280" y="23963"/>
                      <a:pt x="14842" y="25189"/>
                      <a:pt x="15359" y="25189"/>
                    </a:cubicBezTo>
                    <a:cubicBezTo>
                      <a:pt x="15397" y="25189"/>
                      <a:pt x="15430" y="25182"/>
                      <a:pt x="15456" y="25168"/>
                    </a:cubicBezTo>
                    <a:cubicBezTo>
                      <a:pt x="15581" y="25084"/>
                      <a:pt x="15685" y="24959"/>
                      <a:pt x="15727" y="24813"/>
                    </a:cubicBezTo>
                    <a:cubicBezTo>
                      <a:pt x="15873" y="24396"/>
                      <a:pt x="15998" y="23958"/>
                      <a:pt x="16081" y="23520"/>
                    </a:cubicBezTo>
                    <a:lnTo>
                      <a:pt x="16415" y="21998"/>
                    </a:lnTo>
                    <a:cubicBezTo>
                      <a:pt x="16415" y="23270"/>
                      <a:pt x="16540" y="24500"/>
                      <a:pt x="16478" y="25814"/>
                    </a:cubicBezTo>
                    <a:cubicBezTo>
                      <a:pt x="16394" y="26148"/>
                      <a:pt x="16582" y="26482"/>
                      <a:pt x="16916" y="26586"/>
                    </a:cubicBezTo>
                    <a:cubicBezTo>
                      <a:pt x="18770" y="27566"/>
                      <a:pt x="20334" y="28670"/>
                      <a:pt x="21231" y="30669"/>
                    </a:cubicBezTo>
                    <a:lnTo>
                      <a:pt x="21231" y="30669"/>
                    </a:lnTo>
                    <a:cubicBezTo>
                      <a:pt x="21008" y="30162"/>
                      <a:pt x="21734" y="28336"/>
                      <a:pt x="21859" y="27775"/>
                    </a:cubicBezTo>
                    <a:cubicBezTo>
                      <a:pt x="22213" y="26086"/>
                      <a:pt x="22318" y="24438"/>
                      <a:pt x="21859" y="22769"/>
                    </a:cubicBezTo>
                    <a:cubicBezTo>
                      <a:pt x="21546" y="21539"/>
                      <a:pt x="21045" y="20350"/>
                      <a:pt x="20733" y="19119"/>
                    </a:cubicBezTo>
                    <a:lnTo>
                      <a:pt x="20733" y="19119"/>
                    </a:lnTo>
                    <a:cubicBezTo>
                      <a:pt x="21483" y="19787"/>
                      <a:pt x="22109" y="20579"/>
                      <a:pt x="22589" y="21455"/>
                    </a:cubicBezTo>
                    <a:cubicBezTo>
                      <a:pt x="23486" y="18848"/>
                      <a:pt x="23131" y="15657"/>
                      <a:pt x="22485" y="13029"/>
                    </a:cubicBezTo>
                    <a:cubicBezTo>
                      <a:pt x="22213" y="11965"/>
                      <a:pt x="22047" y="11506"/>
                      <a:pt x="21129" y="10880"/>
                    </a:cubicBezTo>
                    <a:cubicBezTo>
                      <a:pt x="20378" y="10338"/>
                      <a:pt x="19565" y="9921"/>
                      <a:pt x="18688" y="9608"/>
                    </a:cubicBezTo>
                    <a:lnTo>
                      <a:pt x="18688" y="9608"/>
                    </a:lnTo>
                    <a:cubicBezTo>
                      <a:pt x="20107" y="9671"/>
                      <a:pt x="21483" y="9942"/>
                      <a:pt x="22818" y="10380"/>
                    </a:cubicBezTo>
                    <a:cubicBezTo>
                      <a:pt x="22193" y="9379"/>
                      <a:pt x="22067" y="8190"/>
                      <a:pt x="21567" y="7147"/>
                    </a:cubicBezTo>
                    <a:cubicBezTo>
                      <a:pt x="20649" y="5291"/>
                      <a:pt x="19189" y="2600"/>
                      <a:pt x="16957" y="2266"/>
                    </a:cubicBezTo>
                    <a:cubicBezTo>
                      <a:pt x="16446" y="2193"/>
                      <a:pt x="15930" y="2188"/>
                      <a:pt x="15414" y="2188"/>
                    </a:cubicBezTo>
                    <a:cubicBezTo>
                      <a:pt x="15328" y="2188"/>
                      <a:pt x="15242" y="2188"/>
                      <a:pt x="15156" y="2188"/>
                    </a:cubicBezTo>
                    <a:cubicBezTo>
                      <a:pt x="14726" y="2188"/>
                      <a:pt x="14296" y="2185"/>
                      <a:pt x="13870" y="2141"/>
                    </a:cubicBezTo>
                    <a:cubicBezTo>
                      <a:pt x="14434" y="1724"/>
                      <a:pt x="15038" y="1390"/>
                      <a:pt x="15685" y="1140"/>
                    </a:cubicBezTo>
                    <a:cubicBezTo>
                      <a:pt x="15254" y="278"/>
                      <a:pt x="13143" y="1"/>
                      <a:pt x="11846" y="1"/>
                    </a:cubicBezTo>
                    <a:close/>
                    <a:moveTo>
                      <a:pt x="21231" y="30669"/>
                    </a:moveTo>
                    <a:cubicBezTo>
                      <a:pt x="21232" y="30671"/>
                      <a:pt x="21232" y="30673"/>
                      <a:pt x="21233" y="30674"/>
                    </a:cubicBezTo>
                    <a:cubicBezTo>
                      <a:pt x="21232" y="30673"/>
                      <a:pt x="21232" y="30671"/>
                      <a:pt x="21231" y="30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45"/>
              <p:cNvSpPr/>
              <p:nvPr/>
            </p:nvSpPr>
            <p:spPr>
              <a:xfrm>
                <a:off x="5591225" y="2632600"/>
                <a:ext cx="333750" cy="550800"/>
              </a:xfrm>
              <a:custGeom>
                <a:avLst/>
                <a:gdLst/>
                <a:ahLst/>
                <a:cxnLst/>
                <a:rect l="l" t="t" r="r" b="b"/>
                <a:pathLst>
                  <a:path w="13350" h="22032" extrusionOk="0">
                    <a:moveTo>
                      <a:pt x="88" y="1"/>
                    </a:moveTo>
                    <a:cubicBezTo>
                      <a:pt x="61" y="1"/>
                      <a:pt x="17" y="27"/>
                      <a:pt x="1" y="27"/>
                    </a:cubicBezTo>
                    <a:cubicBezTo>
                      <a:pt x="1211" y="841"/>
                      <a:pt x="2316" y="1800"/>
                      <a:pt x="3275" y="2885"/>
                    </a:cubicBezTo>
                    <a:cubicBezTo>
                      <a:pt x="4402" y="4094"/>
                      <a:pt x="5445" y="5388"/>
                      <a:pt x="6383" y="6764"/>
                    </a:cubicBezTo>
                    <a:cubicBezTo>
                      <a:pt x="7322" y="8099"/>
                      <a:pt x="8177" y="9497"/>
                      <a:pt x="8949" y="10936"/>
                    </a:cubicBezTo>
                    <a:cubicBezTo>
                      <a:pt x="9720" y="12396"/>
                      <a:pt x="10409" y="13918"/>
                      <a:pt x="10993" y="15462"/>
                    </a:cubicBezTo>
                    <a:cubicBezTo>
                      <a:pt x="11848" y="17610"/>
                      <a:pt x="12620" y="19800"/>
                      <a:pt x="13245" y="22032"/>
                    </a:cubicBezTo>
                    <a:lnTo>
                      <a:pt x="13350" y="22032"/>
                    </a:lnTo>
                    <a:cubicBezTo>
                      <a:pt x="12787" y="20030"/>
                      <a:pt x="12140" y="18069"/>
                      <a:pt x="11431" y="16129"/>
                    </a:cubicBezTo>
                    <a:cubicBezTo>
                      <a:pt x="10826" y="14523"/>
                      <a:pt x="10158" y="12938"/>
                      <a:pt x="9387" y="11395"/>
                    </a:cubicBezTo>
                    <a:cubicBezTo>
                      <a:pt x="7906" y="8454"/>
                      <a:pt x="6070" y="5742"/>
                      <a:pt x="3901" y="3281"/>
                    </a:cubicBezTo>
                    <a:cubicBezTo>
                      <a:pt x="2817" y="2009"/>
                      <a:pt x="1523" y="903"/>
                      <a:pt x="105" y="6"/>
                    </a:cubicBezTo>
                    <a:cubicBezTo>
                      <a:pt x="101" y="2"/>
                      <a:pt x="95" y="1"/>
                      <a:pt x="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45"/>
              <p:cNvSpPr/>
              <p:nvPr/>
            </p:nvSpPr>
            <p:spPr>
              <a:xfrm>
                <a:off x="5579250" y="2735475"/>
                <a:ext cx="46425" cy="227375"/>
              </a:xfrm>
              <a:custGeom>
                <a:avLst/>
                <a:gdLst/>
                <a:ahLst/>
                <a:cxnLst/>
                <a:rect l="l" t="t" r="r" b="b"/>
                <a:pathLst>
                  <a:path w="1857" h="9095" extrusionOk="0">
                    <a:moveTo>
                      <a:pt x="1794" y="0"/>
                    </a:moveTo>
                    <a:cubicBezTo>
                      <a:pt x="1544" y="543"/>
                      <a:pt x="1252" y="1064"/>
                      <a:pt x="897" y="1565"/>
                    </a:cubicBezTo>
                    <a:cubicBezTo>
                      <a:pt x="563" y="2044"/>
                      <a:pt x="313" y="2608"/>
                      <a:pt x="167" y="3192"/>
                    </a:cubicBezTo>
                    <a:cubicBezTo>
                      <a:pt x="21" y="3796"/>
                      <a:pt x="0" y="4401"/>
                      <a:pt x="125" y="5027"/>
                    </a:cubicBezTo>
                    <a:cubicBezTo>
                      <a:pt x="167" y="5319"/>
                      <a:pt x="250" y="5611"/>
                      <a:pt x="355" y="5882"/>
                    </a:cubicBezTo>
                    <a:cubicBezTo>
                      <a:pt x="480" y="6195"/>
                      <a:pt x="626" y="6487"/>
                      <a:pt x="751" y="6800"/>
                    </a:cubicBezTo>
                    <a:cubicBezTo>
                      <a:pt x="1022" y="7530"/>
                      <a:pt x="897" y="8260"/>
                      <a:pt x="814" y="9011"/>
                    </a:cubicBezTo>
                    <a:cubicBezTo>
                      <a:pt x="814" y="9053"/>
                      <a:pt x="980" y="9094"/>
                      <a:pt x="980" y="9094"/>
                    </a:cubicBezTo>
                    <a:cubicBezTo>
                      <a:pt x="1106" y="8448"/>
                      <a:pt x="1085" y="7759"/>
                      <a:pt x="939" y="7113"/>
                    </a:cubicBezTo>
                    <a:cubicBezTo>
                      <a:pt x="772" y="6487"/>
                      <a:pt x="417" y="5945"/>
                      <a:pt x="271" y="5319"/>
                    </a:cubicBezTo>
                    <a:cubicBezTo>
                      <a:pt x="0" y="4109"/>
                      <a:pt x="209" y="2858"/>
                      <a:pt x="855" y="1815"/>
                    </a:cubicBezTo>
                    <a:cubicBezTo>
                      <a:pt x="1210" y="1231"/>
                      <a:pt x="1627" y="689"/>
                      <a:pt x="1856" y="42"/>
                    </a:cubicBezTo>
                    <a:cubicBezTo>
                      <a:pt x="1856" y="42"/>
                      <a:pt x="1794" y="0"/>
                      <a:pt x="17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45"/>
              <p:cNvSpPr/>
              <p:nvPr/>
            </p:nvSpPr>
            <p:spPr>
              <a:xfrm>
                <a:off x="5682475" y="2662350"/>
                <a:ext cx="230000" cy="36125"/>
              </a:xfrm>
              <a:custGeom>
                <a:avLst/>
                <a:gdLst/>
                <a:ahLst/>
                <a:cxnLst/>
                <a:rect l="l" t="t" r="r" b="b"/>
                <a:pathLst>
                  <a:path w="9200" h="1445" extrusionOk="0">
                    <a:moveTo>
                      <a:pt x="4927" y="0"/>
                    </a:moveTo>
                    <a:cubicBezTo>
                      <a:pt x="3976" y="0"/>
                      <a:pt x="3025" y="160"/>
                      <a:pt x="2128" y="464"/>
                    </a:cubicBezTo>
                    <a:cubicBezTo>
                      <a:pt x="1398" y="714"/>
                      <a:pt x="689" y="1027"/>
                      <a:pt x="1" y="1424"/>
                    </a:cubicBezTo>
                    <a:cubicBezTo>
                      <a:pt x="1" y="1424"/>
                      <a:pt x="43" y="1444"/>
                      <a:pt x="63" y="1444"/>
                    </a:cubicBezTo>
                    <a:lnTo>
                      <a:pt x="84" y="1444"/>
                    </a:lnTo>
                    <a:cubicBezTo>
                      <a:pt x="1610" y="645"/>
                      <a:pt x="3349" y="58"/>
                      <a:pt x="5082" y="58"/>
                    </a:cubicBezTo>
                    <a:cubicBezTo>
                      <a:pt x="5836" y="58"/>
                      <a:pt x="6588" y="170"/>
                      <a:pt x="7322" y="422"/>
                    </a:cubicBezTo>
                    <a:cubicBezTo>
                      <a:pt x="7989" y="673"/>
                      <a:pt x="8594" y="1006"/>
                      <a:pt x="9137" y="1424"/>
                    </a:cubicBezTo>
                    <a:cubicBezTo>
                      <a:pt x="9137" y="1424"/>
                      <a:pt x="9162" y="1424"/>
                      <a:pt x="9181" y="1429"/>
                    </a:cubicBezTo>
                    <a:lnTo>
                      <a:pt x="9181" y="1429"/>
                    </a:lnTo>
                    <a:cubicBezTo>
                      <a:pt x="8267" y="667"/>
                      <a:pt x="7168" y="213"/>
                      <a:pt x="5987" y="68"/>
                    </a:cubicBezTo>
                    <a:cubicBezTo>
                      <a:pt x="5636" y="23"/>
                      <a:pt x="5282" y="0"/>
                      <a:pt x="4927" y="0"/>
                    </a:cubicBezTo>
                    <a:close/>
                    <a:moveTo>
                      <a:pt x="9181" y="1429"/>
                    </a:moveTo>
                    <a:cubicBezTo>
                      <a:pt x="9187" y="1434"/>
                      <a:pt x="9193" y="1439"/>
                      <a:pt x="9199" y="1444"/>
                    </a:cubicBezTo>
                    <a:cubicBezTo>
                      <a:pt x="9199" y="1437"/>
                      <a:pt x="9191" y="1432"/>
                      <a:pt x="9181" y="14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45"/>
              <p:cNvSpPr/>
              <p:nvPr/>
            </p:nvSpPr>
            <p:spPr>
              <a:xfrm>
                <a:off x="5774775" y="2826200"/>
                <a:ext cx="168975" cy="165325"/>
              </a:xfrm>
              <a:custGeom>
                <a:avLst/>
                <a:gdLst/>
                <a:ahLst/>
                <a:cxnLst/>
                <a:rect l="l" t="t" r="r" b="b"/>
                <a:pathLst>
                  <a:path w="6759" h="6613" extrusionOk="0">
                    <a:moveTo>
                      <a:pt x="1" y="1"/>
                    </a:moveTo>
                    <a:cubicBezTo>
                      <a:pt x="1" y="1"/>
                      <a:pt x="22" y="21"/>
                      <a:pt x="22" y="21"/>
                    </a:cubicBezTo>
                    <a:cubicBezTo>
                      <a:pt x="1252" y="251"/>
                      <a:pt x="2420" y="793"/>
                      <a:pt x="3380" y="1607"/>
                    </a:cubicBezTo>
                    <a:cubicBezTo>
                      <a:pt x="4360" y="2441"/>
                      <a:pt x="5153" y="3463"/>
                      <a:pt x="5757" y="4589"/>
                    </a:cubicBezTo>
                    <a:cubicBezTo>
                      <a:pt x="6112" y="5236"/>
                      <a:pt x="6425" y="5903"/>
                      <a:pt x="6717" y="6592"/>
                    </a:cubicBezTo>
                    <a:lnTo>
                      <a:pt x="6759" y="6612"/>
                    </a:lnTo>
                    <a:cubicBezTo>
                      <a:pt x="5883" y="4193"/>
                      <a:pt x="4318" y="1836"/>
                      <a:pt x="1982" y="647"/>
                    </a:cubicBezTo>
                    <a:cubicBezTo>
                      <a:pt x="1356" y="313"/>
                      <a:pt x="689" y="10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45"/>
              <p:cNvSpPr/>
              <p:nvPr/>
            </p:nvSpPr>
            <p:spPr>
              <a:xfrm>
                <a:off x="5815975" y="2923200"/>
                <a:ext cx="16200" cy="165825"/>
              </a:xfrm>
              <a:custGeom>
                <a:avLst/>
                <a:gdLst/>
                <a:ahLst/>
                <a:cxnLst/>
                <a:rect l="l" t="t" r="r" b="b"/>
                <a:pathLst>
                  <a:path w="648" h="6633" extrusionOk="0">
                    <a:moveTo>
                      <a:pt x="397" y="0"/>
                    </a:moveTo>
                    <a:cubicBezTo>
                      <a:pt x="397" y="0"/>
                      <a:pt x="334" y="42"/>
                      <a:pt x="334" y="63"/>
                    </a:cubicBezTo>
                    <a:cubicBezTo>
                      <a:pt x="626" y="2232"/>
                      <a:pt x="376" y="4484"/>
                      <a:pt x="0" y="6633"/>
                    </a:cubicBezTo>
                    <a:cubicBezTo>
                      <a:pt x="0" y="6633"/>
                      <a:pt x="42" y="6612"/>
                      <a:pt x="42" y="6591"/>
                    </a:cubicBezTo>
                    <a:cubicBezTo>
                      <a:pt x="292" y="5506"/>
                      <a:pt x="459" y="4401"/>
                      <a:pt x="564" y="3275"/>
                    </a:cubicBezTo>
                    <a:cubicBezTo>
                      <a:pt x="647" y="2190"/>
                      <a:pt x="584" y="1085"/>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45"/>
              <p:cNvSpPr/>
              <p:nvPr/>
            </p:nvSpPr>
            <p:spPr>
              <a:xfrm>
                <a:off x="5707525" y="2777700"/>
                <a:ext cx="31300" cy="247725"/>
              </a:xfrm>
              <a:custGeom>
                <a:avLst/>
                <a:gdLst/>
                <a:ahLst/>
                <a:cxnLst/>
                <a:rect l="l" t="t" r="r" b="b"/>
                <a:pathLst>
                  <a:path w="1252" h="9909" extrusionOk="0">
                    <a:moveTo>
                      <a:pt x="521" y="1"/>
                    </a:moveTo>
                    <a:cubicBezTo>
                      <a:pt x="167" y="1273"/>
                      <a:pt x="0" y="2587"/>
                      <a:pt x="0" y="3922"/>
                    </a:cubicBezTo>
                    <a:cubicBezTo>
                      <a:pt x="0" y="5215"/>
                      <a:pt x="146" y="6529"/>
                      <a:pt x="459" y="7802"/>
                    </a:cubicBezTo>
                    <a:cubicBezTo>
                      <a:pt x="542" y="8156"/>
                      <a:pt x="647" y="8511"/>
                      <a:pt x="772" y="8865"/>
                    </a:cubicBezTo>
                    <a:cubicBezTo>
                      <a:pt x="897" y="9220"/>
                      <a:pt x="1043" y="9574"/>
                      <a:pt x="1210" y="9908"/>
                    </a:cubicBezTo>
                    <a:lnTo>
                      <a:pt x="1252" y="9908"/>
                    </a:lnTo>
                    <a:cubicBezTo>
                      <a:pt x="1147" y="9595"/>
                      <a:pt x="1022" y="9282"/>
                      <a:pt x="918" y="8970"/>
                    </a:cubicBezTo>
                    <a:cubicBezTo>
                      <a:pt x="834" y="8657"/>
                      <a:pt x="730" y="8344"/>
                      <a:pt x="647" y="8031"/>
                    </a:cubicBezTo>
                    <a:cubicBezTo>
                      <a:pt x="459" y="7384"/>
                      <a:pt x="334" y="6738"/>
                      <a:pt x="229" y="6091"/>
                    </a:cubicBezTo>
                    <a:cubicBezTo>
                      <a:pt x="42" y="4798"/>
                      <a:pt x="21" y="3484"/>
                      <a:pt x="188" y="2191"/>
                    </a:cubicBezTo>
                    <a:cubicBezTo>
                      <a:pt x="271" y="1440"/>
                      <a:pt x="396" y="710"/>
                      <a:pt x="584" y="1"/>
                    </a:cubicBezTo>
                    <a:lnTo>
                      <a:pt x="584" y="1"/>
                    </a:lnTo>
                    <a:cubicBezTo>
                      <a:pt x="584" y="1"/>
                      <a:pt x="521" y="1"/>
                      <a:pt x="521" y="22"/>
                    </a:cubicBezTo>
                    <a:lnTo>
                      <a:pt x="5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45"/>
              <p:cNvSpPr/>
              <p:nvPr/>
            </p:nvSpPr>
            <p:spPr>
              <a:xfrm>
                <a:off x="5459825" y="2716175"/>
                <a:ext cx="119950" cy="113700"/>
              </a:xfrm>
              <a:custGeom>
                <a:avLst/>
                <a:gdLst/>
                <a:ahLst/>
                <a:cxnLst/>
                <a:rect l="l" t="t" r="r" b="b"/>
                <a:pathLst>
                  <a:path w="4798" h="4548" extrusionOk="0">
                    <a:moveTo>
                      <a:pt x="4798" y="1"/>
                    </a:moveTo>
                    <a:lnTo>
                      <a:pt x="4798" y="1"/>
                    </a:lnTo>
                    <a:cubicBezTo>
                      <a:pt x="4381" y="84"/>
                      <a:pt x="3964" y="230"/>
                      <a:pt x="3588" y="418"/>
                    </a:cubicBezTo>
                    <a:cubicBezTo>
                      <a:pt x="3150" y="626"/>
                      <a:pt x="2712" y="835"/>
                      <a:pt x="2295" y="1085"/>
                    </a:cubicBezTo>
                    <a:cubicBezTo>
                      <a:pt x="1461" y="1544"/>
                      <a:pt x="668" y="2149"/>
                      <a:pt x="272" y="3025"/>
                    </a:cubicBezTo>
                    <a:cubicBezTo>
                      <a:pt x="168" y="3275"/>
                      <a:pt x="84" y="3526"/>
                      <a:pt x="63" y="3776"/>
                    </a:cubicBezTo>
                    <a:cubicBezTo>
                      <a:pt x="1" y="4026"/>
                      <a:pt x="42" y="4297"/>
                      <a:pt x="147" y="4548"/>
                    </a:cubicBezTo>
                    <a:cubicBezTo>
                      <a:pt x="209" y="4527"/>
                      <a:pt x="293" y="4485"/>
                      <a:pt x="355" y="4464"/>
                    </a:cubicBezTo>
                    <a:cubicBezTo>
                      <a:pt x="376" y="4193"/>
                      <a:pt x="355" y="3943"/>
                      <a:pt x="397" y="3651"/>
                    </a:cubicBezTo>
                    <a:cubicBezTo>
                      <a:pt x="439" y="3421"/>
                      <a:pt x="501" y="3192"/>
                      <a:pt x="606" y="2962"/>
                    </a:cubicBezTo>
                    <a:cubicBezTo>
                      <a:pt x="814" y="2483"/>
                      <a:pt x="1127" y="2045"/>
                      <a:pt x="1523" y="1690"/>
                    </a:cubicBezTo>
                    <a:cubicBezTo>
                      <a:pt x="1940" y="1356"/>
                      <a:pt x="2399" y="1043"/>
                      <a:pt x="2879" y="814"/>
                    </a:cubicBezTo>
                    <a:cubicBezTo>
                      <a:pt x="3108" y="689"/>
                      <a:pt x="3338" y="564"/>
                      <a:pt x="3567" y="459"/>
                    </a:cubicBezTo>
                    <a:cubicBezTo>
                      <a:pt x="3922" y="272"/>
                      <a:pt x="4318" y="126"/>
                      <a:pt x="4694" y="42"/>
                    </a:cubicBezTo>
                    <a:cubicBezTo>
                      <a:pt x="4735" y="42"/>
                      <a:pt x="4777" y="21"/>
                      <a:pt x="4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45"/>
              <p:cNvSpPr/>
              <p:nvPr/>
            </p:nvSpPr>
            <p:spPr>
              <a:xfrm>
                <a:off x="5675700" y="2541575"/>
                <a:ext cx="127725" cy="82850"/>
              </a:xfrm>
              <a:custGeom>
                <a:avLst/>
                <a:gdLst/>
                <a:ahLst/>
                <a:cxnLst/>
                <a:rect l="l" t="t" r="r" b="b"/>
                <a:pathLst>
                  <a:path w="5109" h="3314" extrusionOk="0">
                    <a:moveTo>
                      <a:pt x="4714" y="0"/>
                    </a:moveTo>
                    <a:cubicBezTo>
                      <a:pt x="4628" y="0"/>
                      <a:pt x="4540" y="11"/>
                      <a:pt x="4464" y="18"/>
                    </a:cubicBezTo>
                    <a:cubicBezTo>
                      <a:pt x="4214" y="81"/>
                      <a:pt x="3964" y="164"/>
                      <a:pt x="3713" y="289"/>
                    </a:cubicBezTo>
                    <a:cubicBezTo>
                      <a:pt x="3213" y="519"/>
                      <a:pt x="2754" y="790"/>
                      <a:pt x="2295" y="1082"/>
                    </a:cubicBezTo>
                    <a:cubicBezTo>
                      <a:pt x="1419" y="1687"/>
                      <a:pt x="626" y="2459"/>
                      <a:pt x="1" y="3314"/>
                    </a:cubicBezTo>
                    <a:cubicBezTo>
                      <a:pt x="1" y="3314"/>
                      <a:pt x="84" y="3314"/>
                      <a:pt x="84" y="3293"/>
                    </a:cubicBezTo>
                    <a:lnTo>
                      <a:pt x="105" y="3293"/>
                    </a:lnTo>
                    <a:cubicBezTo>
                      <a:pt x="710" y="2521"/>
                      <a:pt x="1440" y="1833"/>
                      <a:pt x="2253" y="1249"/>
                    </a:cubicBezTo>
                    <a:cubicBezTo>
                      <a:pt x="2629" y="978"/>
                      <a:pt x="3046" y="727"/>
                      <a:pt x="3463" y="519"/>
                    </a:cubicBezTo>
                    <a:cubicBezTo>
                      <a:pt x="3672" y="394"/>
                      <a:pt x="3880" y="289"/>
                      <a:pt x="4110" y="206"/>
                    </a:cubicBezTo>
                    <a:cubicBezTo>
                      <a:pt x="4214" y="171"/>
                      <a:pt x="4322" y="154"/>
                      <a:pt x="4431" y="154"/>
                    </a:cubicBezTo>
                    <a:cubicBezTo>
                      <a:pt x="4583" y="154"/>
                      <a:pt x="4736" y="187"/>
                      <a:pt x="4881" y="248"/>
                    </a:cubicBezTo>
                    <a:cubicBezTo>
                      <a:pt x="4884" y="250"/>
                      <a:pt x="4888" y="251"/>
                      <a:pt x="4894" y="251"/>
                    </a:cubicBezTo>
                    <a:cubicBezTo>
                      <a:pt x="4945" y="251"/>
                      <a:pt x="5109" y="183"/>
                      <a:pt x="5090" y="164"/>
                    </a:cubicBezTo>
                    <a:cubicBezTo>
                      <a:pt x="5011" y="32"/>
                      <a:pt x="4864" y="0"/>
                      <a:pt x="47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45"/>
              <p:cNvSpPr/>
              <p:nvPr/>
            </p:nvSpPr>
            <p:spPr>
              <a:xfrm>
                <a:off x="5722125" y="2678125"/>
                <a:ext cx="139750" cy="19825"/>
              </a:xfrm>
              <a:custGeom>
                <a:avLst/>
                <a:gdLst/>
                <a:ahLst/>
                <a:cxnLst/>
                <a:rect l="l" t="t" r="r" b="b"/>
                <a:pathLst>
                  <a:path w="5590" h="793" extrusionOk="0">
                    <a:moveTo>
                      <a:pt x="222" y="570"/>
                    </a:moveTo>
                    <a:lnTo>
                      <a:pt x="222" y="570"/>
                    </a:lnTo>
                    <a:cubicBezTo>
                      <a:pt x="148" y="601"/>
                      <a:pt x="74" y="633"/>
                      <a:pt x="0" y="667"/>
                    </a:cubicBezTo>
                    <a:cubicBezTo>
                      <a:pt x="21" y="667"/>
                      <a:pt x="42" y="647"/>
                      <a:pt x="63" y="647"/>
                    </a:cubicBezTo>
                    <a:cubicBezTo>
                      <a:pt x="115" y="620"/>
                      <a:pt x="169" y="595"/>
                      <a:pt x="222" y="570"/>
                    </a:cubicBezTo>
                    <a:close/>
                    <a:moveTo>
                      <a:pt x="5587" y="706"/>
                    </a:moveTo>
                    <a:cubicBezTo>
                      <a:pt x="5587" y="706"/>
                      <a:pt x="5587" y="706"/>
                      <a:pt x="5586" y="706"/>
                    </a:cubicBezTo>
                    <a:lnTo>
                      <a:pt x="5586" y="706"/>
                    </a:lnTo>
                    <a:cubicBezTo>
                      <a:pt x="5588" y="707"/>
                      <a:pt x="5589" y="708"/>
                      <a:pt x="5590" y="709"/>
                    </a:cubicBezTo>
                    <a:cubicBezTo>
                      <a:pt x="5590" y="707"/>
                      <a:pt x="5589" y="706"/>
                      <a:pt x="5587" y="706"/>
                    </a:cubicBezTo>
                    <a:close/>
                    <a:moveTo>
                      <a:pt x="2858" y="0"/>
                    </a:moveTo>
                    <a:cubicBezTo>
                      <a:pt x="1956" y="0"/>
                      <a:pt x="1054" y="184"/>
                      <a:pt x="222" y="570"/>
                    </a:cubicBezTo>
                    <a:lnTo>
                      <a:pt x="222" y="570"/>
                    </a:lnTo>
                    <a:cubicBezTo>
                      <a:pt x="970" y="258"/>
                      <a:pt x="1762" y="103"/>
                      <a:pt x="2571" y="103"/>
                    </a:cubicBezTo>
                    <a:cubicBezTo>
                      <a:pt x="2618" y="103"/>
                      <a:pt x="2665" y="103"/>
                      <a:pt x="2712" y="104"/>
                    </a:cubicBezTo>
                    <a:cubicBezTo>
                      <a:pt x="3170" y="125"/>
                      <a:pt x="3629" y="188"/>
                      <a:pt x="4088" y="313"/>
                    </a:cubicBezTo>
                    <a:cubicBezTo>
                      <a:pt x="4297" y="355"/>
                      <a:pt x="4526" y="438"/>
                      <a:pt x="4735" y="521"/>
                    </a:cubicBezTo>
                    <a:cubicBezTo>
                      <a:pt x="4964" y="605"/>
                      <a:pt x="5194" y="709"/>
                      <a:pt x="5444" y="793"/>
                    </a:cubicBezTo>
                    <a:cubicBezTo>
                      <a:pt x="5463" y="793"/>
                      <a:pt x="5566" y="708"/>
                      <a:pt x="5586" y="706"/>
                    </a:cubicBezTo>
                    <a:lnTo>
                      <a:pt x="5586" y="706"/>
                    </a:lnTo>
                    <a:cubicBezTo>
                      <a:pt x="5400" y="562"/>
                      <a:pt x="5192" y="438"/>
                      <a:pt x="4964" y="375"/>
                    </a:cubicBezTo>
                    <a:cubicBezTo>
                      <a:pt x="4735" y="292"/>
                      <a:pt x="4505" y="229"/>
                      <a:pt x="4297" y="167"/>
                    </a:cubicBezTo>
                    <a:cubicBezTo>
                      <a:pt x="3817" y="63"/>
                      <a:pt x="3337" y="0"/>
                      <a:pt x="2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45"/>
              <p:cNvSpPr/>
              <p:nvPr/>
            </p:nvSpPr>
            <p:spPr>
              <a:xfrm>
                <a:off x="5590700" y="2798950"/>
                <a:ext cx="21425" cy="152950"/>
              </a:xfrm>
              <a:custGeom>
                <a:avLst/>
                <a:gdLst/>
                <a:ahLst/>
                <a:cxnLst/>
                <a:rect l="l" t="t" r="r" b="b"/>
                <a:pathLst>
                  <a:path w="857" h="6118" extrusionOk="0">
                    <a:moveTo>
                      <a:pt x="387" y="0"/>
                    </a:moveTo>
                    <a:cubicBezTo>
                      <a:pt x="381" y="0"/>
                      <a:pt x="376" y="2"/>
                      <a:pt x="376" y="6"/>
                    </a:cubicBezTo>
                    <a:cubicBezTo>
                      <a:pt x="272" y="235"/>
                      <a:pt x="189" y="486"/>
                      <a:pt x="147" y="757"/>
                    </a:cubicBezTo>
                    <a:cubicBezTo>
                      <a:pt x="84" y="1007"/>
                      <a:pt x="64" y="1257"/>
                      <a:pt x="43" y="1508"/>
                    </a:cubicBezTo>
                    <a:cubicBezTo>
                      <a:pt x="1" y="2008"/>
                      <a:pt x="1" y="2530"/>
                      <a:pt x="64" y="3030"/>
                    </a:cubicBezTo>
                    <a:cubicBezTo>
                      <a:pt x="126" y="3531"/>
                      <a:pt x="210" y="4052"/>
                      <a:pt x="314" y="4553"/>
                    </a:cubicBezTo>
                    <a:cubicBezTo>
                      <a:pt x="397" y="5074"/>
                      <a:pt x="522" y="5596"/>
                      <a:pt x="689" y="6096"/>
                    </a:cubicBezTo>
                    <a:cubicBezTo>
                      <a:pt x="689" y="6117"/>
                      <a:pt x="856" y="6117"/>
                      <a:pt x="856" y="6117"/>
                    </a:cubicBezTo>
                    <a:cubicBezTo>
                      <a:pt x="794" y="5596"/>
                      <a:pt x="627" y="5095"/>
                      <a:pt x="522" y="4595"/>
                    </a:cubicBezTo>
                    <a:cubicBezTo>
                      <a:pt x="418" y="4094"/>
                      <a:pt x="335" y="3573"/>
                      <a:pt x="272" y="3072"/>
                    </a:cubicBezTo>
                    <a:cubicBezTo>
                      <a:pt x="230" y="2551"/>
                      <a:pt x="210" y="2050"/>
                      <a:pt x="251" y="1549"/>
                    </a:cubicBezTo>
                    <a:cubicBezTo>
                      <a:pt x="272" y="1278"/>
                      <a:pt x="293" y="1028"/>
                      <a:pt x="335" y="778"/>
                    </a:cubicBezTo>
                    <a:cubicBezTo>
                      <a:pt x="397" y="527"/>
                      <a:pt x="418" y="277"/>
                      <a:pt x="481" y="27"/>
                    </a:cubicBezTo>
                    <a:cubicBezTo>
                      <a:pt x="481" y="27"/>
                      <a:pt x="414"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45"/>
              <p:cNvSpPr/>
              <p:nvPr/>
            </p:nvSpPr>
            <p:spPr>
              <a:xfrm>
                <a:off x="5807100" y="2827250"/>
                <a:ext cx="2650" cy="550"/>
              </a:xfrm>
              <a:custGeom>
                <a:avLst/>
                <a:gdLst/>
                <a:ahLst/>
                <a:cxnLst/>
                <a:rect l="l" t="t" r="r" b="b"/>
                <a:pathLst>
                  <a:path w="106" h="22" extrusionOk="0">
                    <a:moveTo>
                      <a:pt x="43" y="0"/>
                    </a:moveTo>
                    <a:cubicBezTo>
                      <a:pt x="1" y="0"/>
                      <a:pt x="1" y="21"/>
                      <a:pt x="43" y="21"/>
                    </a:cubicBezTo>
                    <a:cubicBezTo>
                      <a:pt x="63" y="21"/>
                      <a:pt x="105" y="0"/>
                      <a:pt x="43" y="0"/>
                    </a:cubicBez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45"/>
              <p:cNvSpPr/>
              <p:nvPr/>
            </p:nvSpPr>
            <p:spPr>
              <a:xfrm>
                <a:off x="5809900" y="2844225"/>
                <a:ext cx="133850" cy="161375"/>
              </a:xfrm>
              <a:custGeom>
                <a:avLst/>
                <a:gdLst/>
                <a:ahLst/>
                <a:cxnLst/>
                <a:rect l="l" t="t" r="r" b="b"/>
                <a:pathLst>
                  <a:path w="5354" h="6455" extrusionOk="0">
                    <a:moveTo>
                      <a:pt x="7" y="0"/>
                    </a:moveTo>
                    <a:cubicBezTo>
                      <a:pt x="0" y="0"/>
                      <a:pt x="0" y="3"/>
                      <a:pt x="14" y="10"/>
                    </a:cubicBezTo>
                    <a:cubicBezTo>
                      <a:pt x="953" y="385"/>
                      <a:pt x="1662" y="1136"/>
                      <a:pt x="2267" y="1928"/>
                    </a:cubicBezTo>
                    <a:cubicBezTo>
                      <a:pt x="2934" y="2825"/>
                      <a:pt x="3581" y="3764"/>
                      <a:pt x="4165" y="4723"/>
                    </a:cubicBezTo>
                    <a:cubicBezTo>
                      <a:pt x="4498" y="5287"/>
                      <a:pt x="4811" y="5871"/>
                      <a:pt x="5166" y="6434"/>
                    </a:cubicBezTo>
                    <a:cubicBezTo>
                      <a:pt x="5187" y="6455"/>
                      <a:pt x="5354" y="6455"/>
                      <a:pt x="5354" y="6455"/>
                    </a:cubicBezTo>
                    <a:cubicBezTo>
                      <a:pt x="5082" y="5912"/>
                      <a:pt x="4790" y="5391"/>
                      <a:pt x="4457" y="4911"/>
                    </a:cubicBezTo>
                    <a:cubicBezTo>
                      <a:pt x="4165" y="4410"/>
                      <a:pt x="3831" y="3910"/>
                      <a:pt x="3497" y="3409"/>
                    </a:cubicBezTo>
                    <a:cubicBezTo>
                      <a:pt x="2892" y="2512"/>
                      <a:pt x="2267" y="1595"/>
                      <a:pt x="1474" y="865"/>
                    </a:cubicBezTo>
                    <a:cubicBezTo>
                      <a:pt x="1057" y="489"/>
                      <a:pt x="598" y="197"/>
                      <a:pt x="77" y="10"/>
                    </a:cubicBezTo>
                    <a:cubicBezTo>
                      <a:pt x="63" y="10"/>
                      <a:pt x="21" y="0"/>
                      <a:pt x="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45"/>
              <p:cNvSpPr/>
              <p:nvPr/>
            </p:nvSpPr>
            <p:spPr>
              <a:xfrm>
                <a:off x="5711175" y="2831825"/>
                <a:ext cx="25650" cy="167250"/>
              </a:xfrm>
              <a:custGeom>
                <a:avLst/>
                <a:gdLst/>
                <a:ahLst/>
                <a:cxnLst/>
                <a:rect l="l" t="t" r="r" b="b"/>
                <a:pathLst>
                  <a:path w="1026" h="6690" extrusionOk="0">
                    <a:moveTo>
                      <a:pt x="297" y="1"/>
                    </a:moveTo>
                    <a:cubicBezTo>
                      <a:pt x="294" y="1"/>
                      <a:pt x="292" y="2"/>
                      <a:pt x="292" y="5"/>
                    </a:cubicBezTo>
                    <a:cubicBezTo>
                      <a:pt x="63" y="1090"/>
                      <a:pt x="0" y="2216"/>
                      <a:pt x="125" y="3342"/>
                    </a:cubicBezTo>
                    <a:cubicBezTo>
                      <a:pt x="209" y="4468"/>
                      <a:pt x="480" y="5553"/>
                      <a:pt x="897" y="6596"/>
                    </a:cubicBezTo>
                    <a:cubicBezTo>
                      <a:pt x="914" y="6613"/>
                      <a:pt x="1005" y="6689"/>
                      <a:pt x="1022" y="6689"/>
                    </a:cubicBezTo>
                    <a:cubicBezTo>
                      <a:pt x="1025" y="6689"/>
                      <a:pt x="1025" y="6686"/>
                      <a:pt x="1022" y="6679"/>
                    </a:cubicBezTo>
                    <a:cubicBezTo>
                      <a:pt x="855" y="6158"/>
                      <a:pt x="688" y="5616"/>
                      <a:pt x="563" y="5052"/>
                    </a:cubicBezTo>
                    <a:cubicBezTo>
                      <a:pt x="438" y="4531"/>
                      <a:pt x="334" y="3968"/>
                      <a:pt x="292" y="3426"/>
                    </a:cubicBezTo>
                    <a:cubicBezTo>
                      <a:pt x="209" y="2299"/>
                      <a:pt x="229" y="1194"/>
                      <a:pt x="396" y="88"/>
                    </a:cubicBezTo>
                    <a:cubicBezTo>
                      <a:pt x="396" y="52"/>
                      <a:pt x="319"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45"/>
              <p:cNvSpPr/>
              <p:nvPr/>
            </p:nvSpPr>
            <p:spPr>
              <a:xfrm>
                <a:off x="5818575" y="2992025"/>
                <a:ext cx="20900" cy="129850"/>
              </a:xfrm>
              <a:custGeom>
                <a:avLst/>
                <a:gdLst/>
                <a:ahLst/>
                <a:cxnLst/>
                <a:rect l="l" t="t" r="r" b="b"/>
                <a:pathLst>
                  <a:path w="836" h="5194" extrusionOk="0">
                    <a:moveTo>
                      <a:pt x="668" y="0"/>
                    </a:moveTo>
                    <a:cubicBezTo>
                      <a:pt x="668" y="835"/>
                      <a:pt x="606" y="1690"/>
                      <a:pt x="480" y="2524"/>
                    </a:cubicBezTo>
                    <a:cubicBezTo>
                      <a:pt x="418" y="2941"/>
                      <a:pt x="355" y="3358"/>
                      <a:pt x="272" y="3775"/>
                    </a:cubicBezTo>
                    <a:cubicBezTo>
                      <a:pt x="147" y="4193"/>
                      <a:pt x="63" y="4651"/>
                      <a:pt x="1" y="5110"/>
                    </a:cubicBezTo>
                    <a:cubicBezTo>
                      <a:pt x="1" y="5110"/>
                      <a:pt x="98" y="5175"/>
                      <a:pt x="107" y="5191"/>
                    </a:cubicBezTo>
                    <a:lnTo>
                      <a:pt x="107" y="5191"/>
                    </a:lnTo>
                    <a:cubicBezTo>
                      <a:pt x="314" y="4816"/>
                      <a:pt x="439" y="4400"/>
                      <a:pt x="501" y="3984"/>
                    </a:cubicBezTo>
                    <a:cubicBezTo>
                      <a:pt x="585" y="3567"/>
                      <a:pt x="668" y="3129"/>
                      <a:pt x="710" y="2712"/>
                    </a:cubicBezTo>
                    <a:cubicBezTo>
                      <a:pt x="814" y="1836"/>
                      <a:pt x="835" y="939"/>
                      <a:pt x="772" y="63"/>
                    </a:cubicBezTo>
                    <a:cubicBezTo>
                      <a:pt x="772" y="42"/>
                      <a:pt x="668" y="21"/>
                      <a:pt x="668" y="0"/>
                    </a:cubicBezTo>
                    <a:close/>
                    <a:moveTo>
                      <a:pt x="107" y="5191"/>
                    </a:moveTo>
                    <a:lnTo>
                      <a:pt x="107" y="5191"/>
                    </a:lnTo>
                    <a:cubicBezTo>
                      <a:pt x="106" y="5192"/>
                      <a:pt x="106" y="5193"/>
                      <a:pt x="105" y="5194"/>
                    </a:cubicBezTo>
                    <a:cubicBezTo>
                      <a:pt x="107" y="5194"/>
                      <a:pt x="108" y="5193"/>
                      <a:pt x="107" y="519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45"/>
              <p:cNvSpPr/>
              <p:nvPr/>
            </p:nvSpPr>
            <p:spPr>
              <a:xfrm>
                <a:off x="5845175" y="2928250"/>
                <a:ext cx="82925" cy="259325"/>
              </a:xfrm>
              <a:custGeom>
                <a:avLst/>
                <a:gdLst/>
                <a:ahLst/>
                <a:cxnLst/>
                <a:rect l="l" t="t" r="r" b="b"/>
                <a:pathLst>
                  <a:path w="3317" h="10373" extrusionOk="0">
                    <a:moveTo>
                      <a:pt x="95" y="1"/>
                    </a:moveTo>
                    <a:cubicBezTo>
                      <a:pt x="69" y="1"/>
                      <a:pt x="4" y="31"/>
                      <a:pt x="21" y="48"/>
                    </a:cubicBezTo>
                    <a:lnTo>
                      <a:pt x="0" y="48"/>
                    </a:lnTo>
                    <a:cubicBezTo>
                      <a:pt x="1169" y="2635"/>
                      <a:pt x="2107" y="5284"/>
                      <a:pt x="2816" y="8037"/>
                    </a:cubicBezTo>
                    <a:cubicBezTo>
                      <a:pt x="3004" y="8808"/>
                      <a:pt x="3150" y="9601"/>
                      <a:pt x="3296" y="10373"/>
                    </a:cubicBezTo>
                    <a:cubicBezTo>
                      <a:pt x="3296" y="10373"/>
                      <a:pt x="3317" y="10373"/>
                      <a:pt x="3317" y="10352"/>
                    </a:cubicBezTo>
                    <a:cubicBezTo>
                      <a:pt x="2837" y="7557"/>
                      <a:pt x="2086" y="4825"/>
                      <a:pt x="1085" y="2176"/>
                    </a:cubicBezTo>
                    <a:cubicBezTo>
                      <a:pt x="793" y="1446"/>
                      <a:pt x="459" y="716"/>
                      <a:pt x="105" y="7"/>
                    </a:cubicBezTo>
                    <a:cubicBezTo>
                      <a:pt x="105" y="3"/>
                      <a:pt x="101" y="1"/>
                      <a:pt x="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45"/>
              <p:cNvSpPr/>
              <p:nvPr/>
            </p:nvSpPr>
            <p:spPr>
              <a:xfrm>
                <a:off x="5660575" y="2676550"/>
                <a:ext cx="123100" cy="150425"/>
              </a:xfrm>
              <a:custGeom>
                <a:avLst/>
                <a:gdLst/>
                <a:ahLst/>
                <a:cxnLst/>
                <a:rect l="l" t="t" r="r" b="b"/>
                <a:pathLst>
                  <a:path w="4924" h="6017" extrusionOk="0">
                    <a:moveTo>
                      <a:pt x="1" y="0"/>
                    </a:moveTo>
                    <a:cubicBezTo>
                      <a:pt x="1398" y="1419"/>
                      <a:pt x="2671" y="2962"/>
                      <a:pt x="3797" y="4589"/>
                    </a:cubicBezTo>
                    <a:cubicBezTo>
                      <a:pt x="3943" y="4819"/>
                      <a:pt x="4110" y="5048"/>
                      <a:pt x="4256" y="5277"/>
                    </a:cubicBezTo>
                    <a:cubicBezTo>
                      <a:pt x="4402" y="5549"/>
                      <a:pt x="4590" y="5778"/>
                      <a:pt x="4798" y="6007"/>
                    </a:cubicBezTo>
                    <a:cubicBezTo>
                      <a:pt x="4798" y="6007"/>
                      <a:pt x="4854" y="6017"/>
                      <a:pt x="4891" y="6017"/>
                    </a:cubicBezTo>
                    <a:cubicBezTo>
                      <a:pt x="4909" y="6017"/>
                      <a:pt x="4923" y="6014"/>
                      <a:pt x="4923" y="6007"/>
                    </a:cubicBezTo>
                    <a:cubicBezTo>
                      <a:pt x="4840" y="5799"/>
                      <a:pt x="4736" y="5590"/>
                      <a:pt x="4590" y="5403"/>
                    </a:cubicBezTo>
                    <a:cubicBezTo>
                      <a:pt x="4444" y="5215"/>
                      <a:pt x="4298" y="5006"/>
                      <a:pt x="4172" y="4798"/>
                    </a:cubicBezTo>
                    <a:cubicBezTo>
                      <a:pt x="3860" y="4381"/>
                      <a:pt x="3547" y="3963"/>
                      <a:pt x="3234" y="3567"/>
                    </a:cubicBezTo>
                    <a:cubicBezTo>
                      <a:pt x="2608" y="2775"/>
                      <a:pt x="1941" y="2003"/>
                      <a:pt x="1252" y="1273"/>
                    </a:cubicBezTo>
                    <a:cubicBezTo>
                      <a:pt x="856" y="835"/>
                      <a:pt x="439" y="418"/>
                      <a:pt x="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45"/>
              <p:cNvSpPr/>
              <p:nvPr/>
            </p:nvSpPr>
            <p:spPr>
              <a:xfrm>
                <a:off x="5794600" y="2765275"/>
                <a:ext cx="150875" cy="67350"/>
              </a:xfrm>
              <a:custGeom>
                <a:avLst/>
                <a:gdLst/>
                <a:ahLst/>
                <a:cxnLst/>
                <a:rect l="l" t="t" r="r" b="b"/>
                <a:pathLst>
                  <a:path w="6035" h="2694" extrusionOk="0">
                    <a:moveTo>
                      <a:pt x="715" y="0"/>
                    </a:moveTo>
                    <a:cubicBezTo>
                      <a:pt x="478" y="0"/>
                      <a:pt x="239" y="13"/>
                      <a:pt x="0" y="39"/>
                    </a:cubicBezTo>
                    <a:cubicBezTo>
                      <a:pt x="0" y="39"/>
                      <a:pt x="21" y="102"/>
                      <a:pt x="42" y="102"/>
                    </a:cubicBezTo>
                    <a:cubicBezTo>
                      <a:pt x="135" y="98"/>
                      <a:pt x="228" y="96"/>
                      <a:pt x="321" y="96"/>
                    </a:cubicBezTo>
                    <a:cubicBezTo>
                      <a:pt x="2494" y="96"/>
                      <a:pt x="4566" y="1027"/>
                      <a:pt x="5986" y="2667"/>
                    </a:cubicBezTo>
                    <a:cubicBezTo>
                      <a:pt x="6005" y="2686"/>
                      <a:pt x="6017" y="2693"/>
                      <a:pt x="6022" y="2693"/>
                    </a:cubicBezTo>
                    <a:cubicBezTo>
                      <a:pt x="6034" y="2693"/>
                      <a:pt x="6015" y="2654"/>
                      <a:pt x="5986" y="2625"/>
                    </a:cubicBezTo>
                    <a:cubicBezTo>
                      <a:pt x="4733" y="961"/>
                      <a:pt x="2776" y="0"/>
                      <a:pt x="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45"/>
              <p:cNvSpPr/>
              <p:nvPr/>
            </p:nvSpPr>
            <p:spPr>
              <a:xfrm>
                <a:off x="4875300" y="1583225"/>
                <a:ext cx="661725" cy="800825"/>
              </a:xfrm>
              <a:custGeom>
                <a:avLst/>
                <a:gdLst/>
                <a:ahLst/>
                <a:cxnLst/>
                <a:rect l="l" t="t" r="r" b="b"/>
                <a:pathLst>
                  <a:path w="26469" h="32033" extrusionOk="0">
                    <a:moveTo>
                      <a:pt x="1" y="13949"/>
                    </a:moveTo>
                    <a:cubicBezTo>
                      <a:pt x="0" y="13949"/>
                      <a:pt x="0" y="13949"/>
                      <a:pt x="0" y="13949"/>
                    </a:cubicBezTo>
                    <a:cubicBezTo>
                      <a:pt x="0" y="13949"/>
                      <a:pt x="0" y="13949"/>
                      <a:pt x="1" y="13949"/>
                    </a:cubicBezTo>
                    <a:close/>
                    <a:moveTo>
                      <a:pt x="11631" y="1"/>
                    </a:moveTo>
                    <a:cubicBezTo>
                      <a:pt x="11208" y="1"/>
                      <a:pt x="10783" y="28"/>
                      <a:pt x="10366" y="79"/>
                    </a:cubicBezTo>
                    <a:cubicBezTo>
                      <a:pt x="10033" y="120"/>
                      <a:pt x="9699" y="225"/>
                      <a:pt x="9365" y="225"/>
                    </a:cubicBezTo>
                    <a:cubicBezTo>
                      <a:pt x="9308" y="221"/>
                      <a:pt x="9251" y="219"/>
                      <a:pt x="9194" y="219"/>
                    </a:cubicBezTo>
                    <a:cubicBezTo>
                      <a:pt x="8917" y="219"/>
                      <a:pt x="8641" y="260"/>
                      <a:pt x="8364" y="329"/>
                    </a:cubicBezTo>
                    <a:cubicBezTo>
                      <a:pt x="8030" y="454"/>
                      <a:pt x="7718" y="600"/>
                      <a:pt x="7384" y="704"/>
                    </a:cubicBezTo>
                    <a:cubicBezTo>
                      <a:pt x="7050" y="746"/>
                      <a:pt x="6758" y="892"/>
                      <a:pt x="6487" y="1080"/>
                    </a:cubicBezTo>
                    <a:cubicBezTo>
                      <a:pt x="6643" y="1064"/>
                      <a:pt x="6801" y="1056"/>
                      <a:pt x="6960" y="1056"/>
                    </a:cubicBezTo>
                    <a:cubicBezTo>
                      <a:pt x="7435" y="1056"/>
                      <a:pt x="7916" y="1127"/>
                      <a:pt x="8385" y="1268"/>
                    </a:cubicBezTo>
                    <a:cubicBezTo>
                      <a:pt x="8698" y="1351"/>
                      <a:pt x="8990" y="1476"/>
                      <a:pt x="9282" y="1664"/>
                    </a:cubicBezTo>
                    <a:cubicBezTo>
                      <a:pt x="9449" y="1789"/>
                      <a:pt x="9574" y="2060"/>
                      <a:pt x="9741" y="2164"/>
                    </a:cubicBezTo>
                    <a:cubicBezTo>
                      <a:pt x="9428" y="1998"/>
                      <a:pt x="9073" y="1893"/>
                      <a:pt x="8698" y="1893"/>
                    </a:cubicBezTo>
                    <a:cubicBezTo>
                      <a:pt x="8209" y="1863"/>
                      <a:pt x="7721" y="1843"/>
                      <a:pt x="7232" y="1843"/>
                    </a:cubicBezTo>
                    <a:cubicBezTo>
                      <a:pt x="7053" y="1843"/>
                      <a:pt x="6874" y="1846"/>
                      <a:pt x="6696" y="1852"/>
                    </a:cubicBezTo>
                    <a:lnTo>
                      <a:pt x="6591" y="1852"/>
                    </a:lnTo>
                    <a:cubicBezTo>
                      <a:pt x="4255" y="1893"/>
                      <a:pt x="2545" y="4980"/>
                      <a:pt x="1690" y="6857"/>
                    </a:cubicBezTo>
                    <a:cubicBezTo>
                      <a:pt x="1189" y="7984"/>
                      <a:pt x="793" y="9152"/>
                      <a:pt x="522" y="10361"/>
                    </a:cubicBezTo>
                    <a:cubicBezTo>
                      <a:pt x="397" y="10966"/>
                      <a:pt x="292" y="11571"/>
                      <a:pt x="188" y="12197"/>
                    </a:cubicBezTo>
                    <a:cubicBezTo>
                      <a:pt x="167" y="12447"/>
                      <a:pt x="167" y="13822"/>
                      <a:pt x="1" y="13949"/>
                    </a:cubicBezTo>
                    <a:lnTo>
                      <a:pt x="1" y="13949"/>
                    </a:lnTo>
                    <a:cubicBezTo>
                      <a:pt x="689" y="13427"/>
                      <a:pt x="1377" y="12969"/>
                      <a:pt x="2107" y="12531"/>
                    </a:cubicBezTo>
                    <a:cubicBezTo>
                      <a:pt x="2482" y="12259"/>
                      <a:pt x="2899" y="12072"/>
                      <a:pt x="3358" y="12009"/>
                    </a:cubicBezTo>
                    <a:lnTo>
                      <a:pt x="3358" y="12009"/>
                    </a:lnTo>
                    <a:cubicBezTo>
                      <a:pt x="2774" y="12489"/>
                      <a:pt x="2253" y="13052"/>
                      <a:pt x="1773" y="13636"/>
                    </a:cubicBezTo>
                    <a:cubicBezTo>
                      <a:pt x="230" y="15597"/>
                      <a:pt x="84" y="18725"/>
                      <a:pt x="251" y="21103"/>
                    </a:cubicBezTo>
                    <a:cubicBezTo>
                      <a:pt x="999" y="20562"/>
                      <a:pt x="1810" y="20001"/>
                      <a:pt x="2725" y="19832"/>
                    </a:cubicBezTo>
                    <a:lnTo>
                      <a:pt x="2725" y="19832"/>
                    </a:lnTo>
                    <a:cubicBezTo>
                      <a:pt x="2017" y="19966"/>
                      <a:pt x="1209" y="21355"/>
                      <a:pt x="918" y="21917"/>
                    </a:cubicBezTo>
                    <a:cubicBezTo>
                      <a:pt x="459" y="22772"/>
                      <a:pt x="209" y="23710"/>
                      <a:pt x="188" y="24691"/>
                    </a:cubicBezTo>
                    <a:cubicBezTo>
                      <a:pt x="146" y="25608"/>
                      <a:pt x="397" y="26484"/>
                      <a:pt x="397" y="27381"/>
                    </a:cubicBezTo>
                    <a:cubicBezTo>
                      <a:pt x="459" y="28758"/>
                      <a:pt x="584" y="30134"/>
                      <a:pt x="814" y="31469"/>
                    </a:cubicBezTo>
                    <a:cubicBezTo>
                      <a:pt x="814" y="31532"/>
                      <a:pt x="897" y="32032"/>
                      <a:pt x="897" y="32032"/>
                    </a:cubicBezTo>
                    <a:cubicBezTo>
                      <a:pt x="3212" y="31740"/>
                      <a:pt x="5423" y="30948"/>
                      <a:pt x="7405" y="29738"/>
                    </a:cubicBezTo>
                    <a:cubicBezTo>
                      <a:pt x="8302" y="29196"/>
                      <a:pt x="9428" y="28528"/>
                      <a:pt x="10074" y="27715"/>
                    </a:cubicBezTo>
                    <a:cubicBezTo>
                      <a:pt x="10909" y="26714"/>
                      <a:pt x="10930" y="25483"/>
                      <a:pt x="11117" y="24273"/>
                    </a:cubicBezTo>
                    <a:lnTo>
                      <a:pt x="11117" y="24273"/>
                    </a:lnTo>
                    <a:cubicBezTo>
                      <a:pt x="11639" y="25754"/>
                      <a:pt x="11117" y="27757"/>
                      <a:pt x="10450" y="29112"/>
                    </a:cubicBezTo>
                    <a:cubicBezTo>
                      <a:pt x="10575" y="28862"/>
                      <a:pt x="11576" y="28737"/>
                      <a:pt x="11827" y="28653"/>
                    </a:cubicBezTo>
                    <a:cubicBezTo>
                      <a:pt x="12327" y="28487"/>
                      <a:pt x="12828" y="28361"/>
                      <a:pt x="13328" y="28174"/>
                    </a:cubicBezTo>
                    <a:cubicBezTo>
                      <a:pt x="14309" y="27798"/>
                      <a:pt x="15226" y="27339"/>
                      <a:pt x="16102" y="26776"/>
                    </a:cubicBezTo>
                    <a:cubicBezTo>
                      <a:pt x="17187" y="26088"/>
                      <a:pt x="18876" y="25024"/>
                      <a:pt x="19356" y="23794"/>
                    </a:cubicBezTo>
                    <a:cubicBezTo>
                      <a:pt x="19961" y="22292"/>
                      <a:pt x="20003" y="20602"/>
                      <a:pt x="19460" y="19059"/>
                    </a:cubicBezTo>
                    <a:cubicBezTo>
                      <a:pt x="19335" y="18746"/>
                      <a:pt x="19210" y="18412"/>
                      <a:pt x="19127" y="18079"/>
                    </a:cubicBezTo>
                    <a:cubicBezTo>
                      <a:pt x="19043" y="17745"/>
                      <a:pt x="19085" y="17370"/>
                      <a:pt x="19252" y="17078"/>
                    </a:cubicBezTo>
                    <a:lnTo>
                      <a:pt x="19252" y="17078"/>
                    </a:lnTo>
                    <a:cubicBezTo>
                      <a:pt x="19148" y="17662"/>
                      <a:pt x="19419" y="18225"/>
                      <a:pt x="19627" y="18788"/>
                    </a:cubicBezTo>
                    <a:cubicBezTo>
                      <a:pt x="20065" y="19852"/>
                      <a:pt x="20357" y="20957"/>
                      <a:pt x="20524" y="22083"/>
                    </a:cubicBezTo>
                    <a:cubicBezTo>
                      <a:pt x="20592" y="22598"/>
                      <a:pt x="20703" y="22980"/>
                      <a:pt x="20962" y="22980"/>
                    </a:cubicBezTo>
                    <a:cubicBezTo>
                      <a:pt x="21101" y="22980"/>
                      <a:pt x="21284" y="22868"/>
                      <a:pt x="21525" y="22605"/>
                    </a:cubicBezTo>
                    <a:cubicBezTo>
                      <a:pt x="22798" y="21249"/>
                      <a:pt x="23966" y="19914"/>
                      <a:pt x="24800" y="18225"/>
                    </a:cubicBezTo>
                    <a:cubicBezTo>
                      <a:pt x="25551" y="16702"/>
                      <a:pt x="26260" y="14783"/>
                      <a:pt x="26260" y="13052"/>
                    </a:cubicBezTo>
                    <a:cubicBezTo>
                      <a:pt x="26469" y="10883"/>
                      <a:pt x="26114" y="8526"/>
                      <a:pt x="24633" y="6920"/>
                    </a:cubicBezTo>
                    <a:cubicBezTo>
                      <a:pt x="23878" y="6097"/>
                      <a:pt x="22793" y="5786"/>
                      <a:pt x="21685" y="5786"/>
                    </a:cubicBezTo>
                    <a:cubicBezTo>
                      <a:pt x="20744" y="5786"/>
                      <a:pt x="19787" y="6010"/>
                      <a:pt x="19002" y="6336"/>
                    </a:cubicBezTo>
                    <a:cubicBezTo>
                      <a:pt x="19106" y="4897"/>
                      <a:pt x="17521" y="2269"/>
                      <a:pt x="16353" y="1455"/>
                    </a:cubicBezTo>
                    <a:cubicBezTo>
                      <a:pt x="15205" y="642"/>
                      <a:pt x="13850" y="141"/>
                      <a:pt x="12452" y="37"/>
                    </a:cubicBezTo>
                    <a:cubicBezTo>
                      <a:pt x="12181" y="12"/>
                      <a:pt x="11906" y="1"/>
                      <a:pt x="11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45"/>
              <p:cNvSpPr/>
              <p:nvPr/>
            </p:nvSpPr>
            <p:spPr>
              <a:xfrm>
                <a:off x="4952475" y="1754125"/>
                <a:ext cx="376500" cy="489125"/>
              </a:xfrm>
              <a:custGeom>
                <a:avLst/>
                <a:gdLst/>
                <a:ahLst/>
                <a:cxnLst/>
                <a:rect l="l" t="t" r="r" b="b"/>
                <a:pathLst>
                  <a:path w="15060" h="19565" extrusionOk="0">
                    <a:moveTo>
                      <a:pt x="15059" y="21"/>
                    </a:moveTo>
                    <a:lnTo>
                      <a:pt x="15059" y="21"/>
                    </a:lnTo>
                    <a:cubicBezTo>
                      <a:pt x="15057" y="23"/>
                      <a:pt x="15055" y="24"/>
                      <a:pt x="15054" y="25"/>
                    </a:cubicBezTo>
                    <a:lnTo>
                      <a:pt x="15054" y="25"/>
                    </a:lnTo>
                    <a:cubicBezTo>
                      <a:pt x="15056" y="24"/>
                      <a:pt x="15058" y="23"/>
                      <a:pt x="15059" y="21"/>
                    </a:cubicBezTo>
                    <a:close/>
                    <a:moveTo>
                      <a:pt x="14913" y="1"/>
                    </a:moveTo>
                    <a:cubicBezTo>
                      <a:pt x="14517" y="209"/>
                      <a:pt x="14121" y="397"/>
                      <a:pt x="13745" y="626"/>
                    </a:cubicBezTo>
                    <a:cubicBezTo>
                      <a:pt x="13349" y="856"/>
                      <a:pt x="13036" y="1064"/>
                      <a:pt x="12702" y="1294"/>
                    </a:cubicBezTo>
                    <a:cubicBezTo>
                      <a:pt x="12014" y="1773"/>
                      <a:pt x="11347" y="2253"/>
                      <a:pt x="10700" y="2775"/>
                    </a:cubicBezTo>
                    <a:cubicBezTo>
                      <a:pt x="9428" y="3797"/>
                      <a:pt x="8239" y="4923"/>
                      <a:pt x="7133" y="6154"/>
                    </a:cubicBezTo>
                    <a:cubicBezTo>
                      <a:pt x="4923" y="8573"/>
                      <a:pt x="3129" y="11347"/>
                      <a:pt x="1773" y="14351"/>
                    </a:cubicBezTo>
                    <a:cubicBezTo>
                      <a:pt x="1001" y="16019"/>
                      <a:pt x="417" y="17771"/>
                      <a:pt x="0" y="19565"/>
                    </a:cubicBezTo>
                    <a:lnTo>
                      <a:pt x="63" y="19565"/>
                    </a:lnTo>
                    <a:cubicBezTo>
                      <a:pt x="501" y="17959"/>
                      <a:pt x="1043" y="16395"/>
                      <a:pt x="1690" y="14872"/>
                    </a:cubicBezTo>
                    <a:cubicBezTo>
                      <a:pt x="2357" y="13349"/>
                      <a:pt x="3150" y="11910"/>
                      <a:pt x="4047" y="10513"/>
                    </a:cubicBezTo>
                    <a:cubicBezTo>
                      <a:pt x="5819" y="7739"/>
                      <a:pt x="8051" y="5257"/>
                      <a:pt x="10596" y="3150"/>
                    </a:cubicBezTo>
                    <a:cubicBezTo>
                      <a:pt x="11305" y="2587"/>
                      <a:pt x="12035" y="2024"/>
                      <a:pt x="12786" y="1502"/>
                    </a:cubicBezTo>
                    <a:cubicBezTo>
                      <a:pt x="13182" y="1252"/>
                      <a:pt x="13578" y="981"/>
                      <a:pt x="13954" y="751"/>
                    </a:cubicBezTo>
                    <a:cubicBezTo>
                      <a:pt x="14348" y="502"/>
                      <a:pt x="14680" y="274"/>
                      <a:pt x="15054" y="25"/>
                    </a:cubicBezTo>
                    <a:lnTo>
                      <a:pt x="15054" y="25"/>
                    </a:lnTo>
                    <a:cubicBezTo>
                      <a:pt x="15050" y="27"/>
                      <a:pt x="15046" y="27"/>
                      <a:pt x="15041" y="27"/>
                    </a:cubicBezTo>
                    <a:cubicBezTo>
                      <a:pt x="15021" y="27"/>
                      <a:pt x="14990" y="15"/>
                      <a:pt x="14963" y="15"/>
                    </a:cubicBezTo>
                    <a:cubicBezTo>
                      <a:pt x="14953" y="15"/>
                      <a:pt x="14943" y="17"/>
                      <a:pt x="14934" y="21"/>
                    </a:cubicBezTo>
                    <a:lnTo>
                      <a:pt x="149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45"/>
              <p:cNvSpPr/>
              <p:nvPr/>
            </p:nvSpPr>
            <p:spPr>
              <a:xfrm>
                <a:off x="4941000" y="2289650"/>
                <a:ext cx="1575" cy="25"/>
              </a:xfrm>
              <a:custGeom>
                <a:avLst/>
                <a:gdLst/>
                <a:ahLst/>
                <a:cxnLst/>
                <a:rect l="l" t="t" r="r" b="b"/>
                <a:pathLst>
                  <a:path w="63" h="1" extrusionOk="0">
                    <a:moveTo>
                      <a:pt x="63" y="0"/>
                    </a:moveTo>
                    <a:lnTo>
                      <a:pt x="0" y="0"/>
                    </a:lnTo>
                    <a:close/>
                  </a:path>
                </a:pathLst>
              </a:custGeom>
              <a:solidFill>
                <a:srgbClr val="607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45"/>
              <p:cNvSpPr/>
              <p:nvPr/>
            </p:nvSpPr>
            <p:spPr>
              <a:xfrm>
                <a:off x="5126625" y="1898225"/>
                <a:ext cx="68325" cy="363800"/>
              </a:xfrm>
              <a:custGeom>
                <a:avLst/>
                <a:gdLst/>
                <a:ahLst/>
                <a:cxnLst/>
                <a:rect l="l" t="t" r="r" b="b"/>
                <a:pathLst>
                  <a:path w="2733" h="14552" extrusionOk="0">
                    <a:moveTo>
                      <a:pt x="1578" y="0"/>
                    </a:moveTo>
                    <a:cubicBezTo>
                      <a:pt x="1574" y="0"/>
                      <a:pt x="1576" y="4"/>
                      <a:pt x="1586" y="14"/>
                    </a:cubicBezTo>
                    <a:cubicBezTo>
                      <a:pt x="2003" y="661"/>
                      <a:pt x="2316" y="1391"/>
                      <a:pt x="2441" y="2162"/>
                    </a:cubicBezTo>
                    <a:cubicBezTo>
                      <a:pt x="2545" y="3059"/>
                      <a:pt x="2545" y="3956"/>
                      <a:pt x="2441" y="4853"/>
                    </a:cubicBezTo>
                    <a:cubicBezTo>
                      <a:pt x="2295" y="6980"/>
                      <a:pt x="1878" y="9087"/>
                      <a:pt x="1252" y="11131"/>
                    </a:cubicBezTo>
                    <a:cubicBezTo>
                      <a:pt x="897" y="12278"/>
                      <a:pt x="480" y="13405"/>
                      <a:pt x="1" y="14489"/>
                    </a:cubicBezTo>
                    <a:cubicBezTo>
                      <a:pt x="1" y="14510"/>
                      <a:pt x="63" y="14552"/>
                      <a:pt x="63" y="14552"/>
                    </a:cubicBezTo>
                    <a:cubicBezTo>
                      <a:pt x="522" y="13592"/>
                      <a:pt x="939" y="12591"/>
                      <a:pt x="1315" y="11590"/>
                    </a:cubicBezTo>
                    <a:cubicBezTo>
                      <a:pt x="1648" y="10568"/>
                      <a:pt x="1920" y="9567"/>
                      <a:pt x="2128" y="8524"/>
                    </a:cubicBezTo>
                    <a:cubicBezTo>
                      <a:pt x="2358" y="7460"/>
                      <a:pt x="2504" y="6396"/>
                      <a:pt x="2608" y="5333"/>
                    </a:cubicBezTo>
                    <a:cubicBezTo>
                      <a:pt x="2712" y="4373"/>
                      <a:pt x="2733" y="3414"/>
                      <a:pt x="2650" y="2454"/>
                    </a:cubicBezTo>
                    <a:cubicBezTo>
                      <a:pt x="2524" y="1578"/>
                      <a:pt x="2128" y="807"/>
                      <a:pt x="1648" y="56"/>
                    </a:cubicBezTo>
                    <a:cubicBezTo>
                      <a:pt x="1648" y="40"/>
                      <a:pt x="1588" y="0"/>
                      <a:pt x="1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45"/>
              <p:cNvSpPr/>
              <p:nvPr/>
            </p:nvSpPr>
            <p:spPr>
              <a:xfrm>
                <a:off x="5326350" y="1862075"/>
                <a:ext cx="45375" cy="279500"/>
              </a:xfrm>
              <a:custGeom>
                <a:avLst/>
                <a:gdLst/>
                <a:ahLst/>
                <a:cxnLst/>
                <a:rect l="l" t="t" r="r" b="b"/>
                <a:pathLst>
                  <a:path w="1815" h="11180" extrusionOk="0">
                    <a:moveTo>
                      <a:pt x="0" y="0"/>
                    </a:moveTo>
                    <a:cubicBezTo>
                      <a:pt x="605" y="1335"/>
                      <a:pt x="1043" y="2753"/>
                      <a:pt x="1293" y="4192"/>
                    </a:cubicBezTo>
                    <a:cubicBezTo>
                      <a:pt x="1544" y="5652"/>
                      <a:pt x="1690" y="7133"/>
                      <a:pt x="1731" y="8635"/>
                    </a:cubicBezTo>
                    <a:cubicBezTo>
                      <a:pt x="1752" y="9469"/>
                      <a:pt x="1752" y="10325"/>
                      <a:pt x="1752" y="11180"/>
                    </a:cubicBezTo>
                    <a:lnTo>
                      <a:pt x="1815" y="11180"/>
                    </a:lnTo>
                    <a:cubicBezTo>
                      <a:pt x="1815" y="9699"/>
                      <a:pt x="1815" y="8197"/>
                      <a:pt x="1731" y="6716"/>
                    </a:cubicBezTo>
                    <a:cubicBezTo>
                      <a:pt x="1669" y="5256"/>
                      <a:pt x="1460" y="3796"/>
                      <a:pt x="1085" y="2357"/>
                    </a:cubicBezTo>
                    <a:cubicBezTo>
                      <a:pt x="855" y="1564"/>
                      <a:pt x="542" y="772"/>
                      <a:pt x="167" y="21"/>
                    </a:cubicBezTo>
                    <a:cubicBezTo>
                      <a:pt x="159" y="6"/>
                      <a:pt x="137" y="1"/>
                      <a:pt x="112" y="1"/>
                    </a:cubicBezTo>
                    <a:cubicBezTo>
                      <a:pt x="84" y="1"/>
                      <a:pt x="51" y="6"/>
                      <a:pt x="28" y="6"/>
                    </a:cubicBezTo>
                    <a:cubicBezTo>
                      <a:pt x="15" y="6"/>
                      <a:pt x="5" y="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45"/>
              <p:cNvSpPr/>
              <p:nvPr/>
            </p:nvSpPr>
            <p:spPr>
              <a:xfrm>
                <a:off x="4927425" y="1794775"/>
                <a:ext cx="275875" cy="100775"/>
              </a:xfrm>
              <a:custGeom>
                <a:avLst/>
                <a:gdLst/>
                <a:ahLst/>
                <a:cxnLst/>
                <a:rect l="l" t="t" r="r" b="b"/>
                <a:pathLst>
                  <a:path w="11035" h="4031" extrusionOk="0">
                    <a:moveTo>
                      <a:pt x="9174" y="1"/>
                    </a:moveTo>
                    <a:cubicBezTo>
                      <a:pt x="8133" y="1"/>
                      <a:pt x="7091" y="154"/>
                      <a:pt x="6091" y="460"/>
                    </a:cubicBezTo>
                    <a:cubicBezTo>
                      <a:pt x="4694" y="982"/>
                      <a:pt x="3338" y="1649"/>
                      <a:pt x="2087" y="2463"/>
                    </a:cubicBezTo>
                    <a:cubicBezTo>
                      <a:pt x="1357" y="2921"/>
                      <a:pt x="606" y="3339"/>
                      <a:pt x="1" y="3964"/>
                    </a:cubicBezTo>
                    <a:cubicBezTo>
                      <a:pt x="1" y="3964"/>
                      <a:pt x="50" y="4030"/>
                      <a:pt x="76" y="4030"/>
                    </a:cubicBezTo>
                    <a:cubicBezTo>
                      <a:pt x="79" y="4030"/>
                      <a:pt x="82" y="4029"/>
                      <a:pt x="84" y="4027"/>
                    </a:cubicBezTo>
                    <a:lnTo>
                      <a:pt x="105" y="4027"/>
                    </a:lnTo>
                    <a:cubicBezTo>
                      <a:pt x="668" y="3526"/>
                      <a:pt x="1273" y="3109"/>
                      <a:pt x="1941" y="2755"/>
                    </a:cubicBezTo>
                    <a:cubicBezTo>
                      <a:pt x="2608" y="2358"/>
                      <a:pt x="3276" y="1962"/>
                      <a:pt x="3964" y="1587"/>
                    </a:cubicBezTo>
                    <a:cubicBezTo>
                      <a:pt x="5299" y="857"/>
                      <a:pt x="6738" y="377"/>
                      <a:pt x="8240" y="189"/>
                    </a:cubicBezTo>
                    <a:cubicBezTo>
                      <a:pt x="8521" y="165"/>
                      <a:pt x="8795" y="155"/>
                      <a:pt x="9066" y="155"/>
                    </a:cubicBezTo>
                    <a:cubicBezTo>
                      <a:pt x="9257" y="155"/>
                      <a:pt x="9447" y="160"/>
                      <a:pt x="9637" y="168"/>
                    </a:cubicBezTo>
                    <a:cubicBezTo>
                      <a:pt x="10096" y="189"/>
                      <a:pt x="10555" y="231"/>
                      <a:pt x="11014" y="231"/>
                    </a:cubicBezTo>
                    <a:cubicBezTo>
                      <a:pt x="11035" y="231"/>
                      <a:pt x="10951" y="147"/>
                      <a:pt x="10930" y="147"/>
                    </a:cubicBezTo>
                    <a:cubicBezTo>
                      <a:pt x="10350" y="50"/>
                      <a:pt x="9762" y="1"/>
                      <a:pt x="9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45"/>
              <p:cNvSpPr/>
              <p:nvPr/>
            </p:nvSpPr>
            <p:spPr>
              <a:xfrm>
                <a:off x="4936650" y="1913175"/>
                <a:ext cx="184275" cy="125075"/>
              </a:xfrm>
              <a:custGeom>
                <a:avLst/>
                <a:gdLst/>
                <a:ahLst/>
                <a:cxnLst/>
                <a:rect l="l" t="t" r="r" b="b"/>
                <a:pathLst>
                  <a:path w="7371" h="5003" extrusionOk="0">
                    <a:moveTo>
                      <a:pt x="7370" y="0"/>
                    </a:moveTo>
                    <a:cubicBezTo>
                      <a:pt x="5055" y="542"/>
                      <a:pt x="2927" y="1731"/>
                      <a:pt x="1280" y="3462"/>
                    </a:cubicBezTo>
                    <a:cubicBezTo>
                      <a:pt x="821" y="3921"/>
                      <a:pt x="383" y="4443"/>
                      <a:pt x="7" y="4985"/>
                    </a:cubicBezTo>
                    <a:cubicBezTo>
                      <a:pt x="1" y="4998"/>
                      <a:pt x="3" y="5003"/>
                      <a:pt x="8" y="5003"/>
                    </a:cubicBezTo>
                    <a:cubicBezTo>
                      <a:pt x="19" y="5003"/>
                      <a:pt x="49" y="4979"/>
                      <a:pt x="49" y="4964"/>
                    </a:cubicBezTo>
                    <a:cubicBezTo>
                      <a:pt x="1426" y="3066"/>
                      <a:pt x="3282" y="1585"/>
                      <a:pt x="5430" y="688"/>
                    </a:cubicBezTo>
                    <a:cubicBezTo>
                      <a:pt x="6035" y="438"/>
                      <a:pt x="6661" y="250"/>
                      <a:pt x="7287" y="84"/>
                    </a:cubicBezTo>
                    <a:cubicBezTo>
                      <a:pt x="7328" y="84"/>
                      <a:pt x="7370" y="0"/>
                      <a:pt x="7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45"/>
              <p:cNvSpPr/>
              <p:nvPr/>
            </p:nvSpPr>
            <p:spPr>
              <a:xfrm>
                <a:off x="5362850" y="1771550"/>
                <a:ext cx="108475" cy="59775"/>
              </a:xfrm>
              <a:custGeom>
                <a:avLst/>
                <a:gdLst/>
                <a:ahLst/>
                <a:cxnLst/>
                <a:rect l="l" t="t" r="r" b="b"/>
                <a:pathLst>
                  <a:path w="4339" h="2391" extrusionOk="0">
                    <a:moveTo>
                      <a:pt x="806" y="1"/>
                    </a:moveTo>
                    <a:cubicBezTo>
                      <a:pt x="562" y="1"/>
                      <a:pt x="320" y="25"/>
                      <a:pt x="84" y="75"/>
                    </a:cubicBezTo>
                    <a:cubicBezTo>
                      <a:pt x="42" y="75"/>
                      <a:pt x="0" y="159"/>
                      <a:pt x="0" y="159"/>
                    </a:cubicBezTo>
                    <a:cubicBezTo>
                      <a:pt x="140" y="145"/>
                      <a:pt x="281" y="138"/>
                      <a:pt x="421" y="138"/>
                    </a:cubicBezTo>
                    <a:cubicBezTo>
                      <a:pt x="1119" y="138"/>
                      <a:pt x="1816" y="309"/>
                      <a:pt x="2440" y="638"/>
                    </a:cubicBezTo>
                    <a:cubicBezTo>
                      <a:pt x="3191" y="1056"/>
                      <a:pt x="3796" y="1660"/>
                      <a:pt x="4234" y="2390"/>
                    </a:cubicBezTo>
                    <a:cubicBezTo>
                      <a:pt x="4234" y="2390"/>
                      <a:pt x="4339" y="2349"/>
                      <a:pt x="4318" y="2307"/>
                    </a:cubicBezTo>
                    <a:cubicBezTo>
                      <a:pt x="3816" y="893"/>
                      <a:pt x="2285" y="1"/>
                      <a:pt x="8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45"/>
              <p:cNvSpPr/>
              <p:nvPr/>
            </p:nvSpPr>
            <p:spPr>
              <a:xfrm>
                <a:off x="5117250" y="1688525"/>
                <a:ext cx="140575" cy="62850"/>
              </a:xfrm>
              <a:custGeom>
                <a:avLst/>
                <a:gdLst/>
                <a:ahLst/>
                <a:cxnLst/>
                <a:rect l="l" t="t" r="r" b="b"/>
                <a:pathLst>
                  <a:path w="5623" h="2514" extrusionOk="0">
                    <a:moveTo>
                      <a:pt x="385" y="1"/>
                    </a:moveTo>
                    <a:cubicBezTo>
                      <a:pt x="257" y="1"/>
                      <a:pt x="129" y="6"/>
                      <a:pt x="0" y="17"/>
                    </a:cubicBezTo>
                    <a:cubicBezTo>
                      <a:pt x="0" y="17"/>
                      <a:pt x="63" y="80"/>
                      <a:pt x="104" y="80"/>
                    </a:cubicBezTo>
                    <a:cubicBezTo>
                      <a:pt x="605" y="80"/>
                      <a:pt x="1126" y="122"/>
                      <a:pt x="1627" y="226"/>
                    </a:cubicBezTo>
                    <a:cubicBezTo>
                      <a:pt x="2128" y="309"/>
                      <a:pt x="2607" y="455"/>
                      <a:pt x="3066" y="664"/>
                    </a:cubicBezTo>
                    <a:cubicBezTo>
                      <a:pt x="4005" y="1081"/>
                      <a:pt x="4860" y="1686"/>
                      <a:pt x="5527" y="2458"/>
                    </a:cubicBezTo>
                    <a:cubicBezTo>
                      <a:pt x="5543" y="2474"/>
                      <a:pt x="5607" y="2513"/>
                      <a:pt x="5619" y="2513"/>
                    </a:cubicBezTo>
                    <a:cubicBezTo>
                      <a:pt x="5623" y="2513"/>
                      <a:pt x="5621" y="2509"/>
                      <a:pt x="5611" y="2499"/>
                    </a:cubicBezTo>
                    <a:cubicBezTo>
                      <a:pt x="4526" y="1227"/>
                      <a:pt x="3045" y="393"/>
                      <a:pt x="1418" y="101"/>
                    </a:cubicBezTo>
                    <a:cubicBezTo>
                      <a:pt x="1083" y="40"/>
                      <a:pt x="735"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45"/>
              <p:cNvSpPr/>
              <p:nvPr/>
            </p:nvSpPr>
            <p:spPr>
              <a:xfrm>
                <a:off x="5139675" y="1944450"/>
                <a:ext cx="37025" cy="185325"/>
              </a:xfrm>
              <a:custGeom>
                <a:avLst/>
                <a:gdLst/>
                <a:ahLst/>
                <a:cxnLst/>
                <a:rect l="l" t="t" r="r" b="b"/>
                <a:pathLst>
                  <a:path w="1481" h="7413" extrusionOk="0">
                    <a:moveTo>
                      <a:pt x="918" y="1"/>
                    </a:moveTo>
                    <a:lnTo>
                      <a:pt x="918" y="1"/>
                    </a:lnTo>
                    <a:cubicBezTo>
                      <a:pt x="1231" y="1189"/>
                      <a:pt x="1272" y="2441"/>
                      <a:pt x="1022" y="3671"/>
                    </a:cubicBezTo>
                    <a:cubicBezTo>
                      <a:pt x="897" y="4276"/>
                      <a:pt x="751" y="4881"/>
                      <a:pt x="563" y="5465"/>
                    </a:cubicBezTo>
                    <a:cubicBezTo>
                      <a:pt x="480" y="5778"/>
                      <a:pt x="375" y="6070"/>
                      <a:pt x="271" y="6362"/>
                    </a:cubicBezTo>
                    <a:cubicBezTo>
                      <a:pt x="229" y="6508"/>
                      <a:pt x="167" y="6675"/>
                      <a:pt x="125" y="6821"/>
                    </a:cubicBezTo>
                    <a:cubicBezTo>
                      <a:pt x="63" y="6967"/>
                      <a:pt x="21" y="7113"/>
                      <a:pt x="0" y="7259"/>
                    </a:cubicBezTo>
                    <a:cubicBezTo>
                      <a:pt x="0" y="7296"/>
                      <a:pt x="128" y="7412"/>
                      <a:pt x="174" y="7412"/>
                    </a:cubicBezTo>
                    <a:cubicBezTo>
                      <a:pt x="180" y="7412"/>
                      <a:pt x="185" y="7410"/>
                      <a:pt x="188" y="7405"/>
                    </a:cubicBezTo>
                    <a:cubicBezTo>
                      <a:pt x="271" y="7280"/>
                      <a:pt x="334" y="7113"/>
                      <a:pt x="375" y="6967"/>
                    </a:cubicBezTo>
                    <a:cubicBezTo>
                      <a:pt x="417" y="6800"/>
                      <a:pt x="480" y="6654"/>
                      <a:pt x="521" y="6487"/>
                    </a:cubicBezTo>
                    <a:cubicBezTo>
                      <a:pt x="626" y="6195"/>
                      <a:pt x="730" y="5903"/>
                      <a:pt x="814" y="5590"/>
                    </a:cubicBezTo>
                    <a:cubicBezTo>
                      <a:pt x="1001" y="4985"/>
                      <a:pt x="1147" y="4381"/>
                      <a:pt x="1252" y="3755"/>
                    </a:cubicBezTo>
                    <a:cubicBezTo>
                      <a:pt x="1481" y="2545"/>
                      <a:pt x="1418" y="1315"/>
                      <a:pt x="1085" y="126"/>
                    </a:cubicBezTo>
                    <a:cubicBezTo>
                      <a:pt x="1064" y="63"/>
                      <a:pt x="918" y="1"/>
                      <a:pt x="9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45"/>
              <p:cNvSpPr/>
              <p:nvPr/>
            </p:nvSpPr>
            <p:spPr>
              <a:xfrm>
                <a:off x="5299225" y="1837275"/>
                <a:ext cx="53725" cy="340425"/>
              </a:xfrm>
              <a:custGeom>
                <a:avLst/>
                <a:gdLst/>
                <a:ahLst/>
                <a:cxnLst/>
                <a:rect l="l" t="t" r="r" b="b"/>
                <a:pathLst>
                  <a:path w="2149" h="13617" extrusionOk="0">
                    <a:moveTo>
                      <a:pt x="239" y="1"/>
                    </a:moveTo>
                    <a:cubicBezTo>
                      <a:pt x="166" y="1"/>
                      <a:pt x="0" y="65"/>
                      <a:pt x="0" y="116"/>
                    </a:cubicBezTo>
                    <a:lnTo>
                      <a:pt x="21" y="116"/>
                    </a:lnTo>
                    <a:cubicBezTo>
                      <a:pt x="251" y="992"/>
                      <a:pt x="501" y="1847"/>
                      <a:pt x="731" y="2723"/>
                    </a:cubicBezTo>
                    <a:cubicBezTo>
                      <a:pt x="960" y="3599"/>
                      <a:pt x="1127" y="4454"/>
                      <a:pt x="1294" y="5330"/>
                    </a:cubicBezTo>
                    <a:cubicBezTo>
                      <a:pt x="1586" y="7082"/>
                      <a:pt x="1753" y="8876"/>
                      <a:pt x="1794" y="10649"/>
                    </a:cubicBezTo>
                    <a:lnTo>
                      <a:pt x="1794" y="12109"/>
                    </a:lnTo>
                    <a:cubicBezTo>
                      <a:pt x="1794" y="12359"/>
                      <a:pt x="1773" y="12610"/>
                      <a:pt x="1773" y="12860"/>
                    </a:cubicBezTo>
                    <a:cubicBezTo>
                      <a:pt x="1732" y="13110"/>
                      <a:pt x="1753" y="13361"/>
                      <a:pt x="1815" y="13611"/>
                    </a:cubicBezTo>
                    <a:cubicBezTo>
                      <a:pt x="1815" y="13615"/>
                      <a:pt x="1820" y="13616"/>
                      <a:pt x="1828" y="13616"/>
                    </a:cubicBezTo>
                    <a:cubicBezTo>
                      <a:pt x="1864" y="13616"/>
                      <a:pt x="1961" y="13582"/>
                      <a:pt x="1961" y="13548"/>
                    </a:cubicBezTo>
                    <a:cubicBezTo>
                      <a:pt x="2086" y="13131"/>
                      <a:pt x="2149" y="12672"/>
                      <a:pt x="2128" y="12234"/>
                    </a:cubicBezTo>
                    <a:cubicBezTo>
                      <a:pt x="2149" y="11775"/>
                      <a:pt x="2149" y="11337"/>
                      <a:pt x="2149" y="10879"/>
                    </a:cubicBezTo>
                    <a:cubicBezTo>
                      <a:pt x="2149" y="9982"/>
                      <a:pt x="2107" y="9085"/>
                      <a:pt x="2045" y="8188"/>
                    </a:cubicBezTo>
                    <a:cubicBezTo>
                      <a:pt x="1899" y="6415"/>
                      <a:pt x="1607" y="4642"/>
                      <a:pt x="1189" y="2911"/>
                    </a:cubicBezTo>
                    <a:cubicBezTo>
                      <a:pt x="939" y="1910"/>
                      <a:pt x="647" y="950"/>
                      <a:pt x="272" y="12"/>
                    </a:cubicBezTo>
                    <a:cubicBezTo>
                      <a:pt x="268" y="4"/>
                      <a:pt x="256" y="1"/>
                      <a:pt x="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45"/>
              <p:cNvSpPr/>
              <p:nvPr/>
            </p:nvSpPr>
            <p:spPr>
              <a:xfrm>
                <a:off x="5352175" y="1784575"/>
                <a:ext cx="124375" cy="140425"/>
              </a:xfrm>
              <a:custGeom>
                <a:avLst/>
                <a:gdLst/>
                <a:ahLst/>
                <a:cxnLst/>
                <a:rect l="l" t="t" r="r" b="b"/>
                <a:pathLst>
                  <a:path w="4975" h="5617" extrusionOk="0">
                    <a:moveTo>
                      <a:pt x="77" y="1"/>
                    </a:moveTo>
                    <a:cubicBezTo>
                      <a:pt x="26" y="1"/>
                      <a:pt x="1" y="15"/>
                      <a:pt x="93" y="55"/>
                    </a:cubicBezTo>
                    <a:lnTo>
                      <a:pt x="114" y="55"/>
                    </a:lnTo>
                    <a:cubicBezTo>
                      <a:pt x="1866" y="847"/>
                      <a:pt x="3285" y="2245"/>
                      <a:pt x="4119" y="3997"/>
                    </a:cubicBezTo>
                    <a:cubicBezTo>
                      <a:pt x="4244" y="4247"/>
                      <a:pt x="4348" y="4477"/>
                      <a:pt x="4453" y="4727"/>
                    </a:cubicBezTo>
                    <a:cubicBezTo>
                      <a:pt x="4536" y="4977"/>
                      <a:pt x="4661" y="5290"/>
                      <a:pt x="4766" y="5540"/>
                    </a:cubicBezTo>
                    <a:cubicBezTo>
                      <a:pt x="4782" y="5572"/>
                      <a:pt x="4896" y="5617"/>
                      <a:pt x="4948" y="5617"/>
                    </a:cubicBezTo>
                    <a:cubicBezTo>
                      <a:pt x="4964" y="5617"/>
                      <a:pt x="4974" y="5613"/>
                      <a:pt x="4974" y="5603"/>
                    </a:cubicBezTo>
                    <a:cubicBezTo>
                      <a:pt x="4953" y="5374"/>
                      <a:pt x="4912" y="5144"/>
                      <a:pt x="4849" y="4936"/>
                    </a:cubicBezTo>
                    <a:cubicBezTo>
                      <a:pt x="4766" y="4685"/>
                      <a:pt x="4682" y="4456"/>
                      <a:pt x="4578" y="4247"/>
                    </a:cubicBezTo>
                    <a:cubicBezTo>
                      <a:pt x="4369" y="3788"/>
                      <a:pt x="4119" y="3350"/>
                      <a:pt x="3827" y="2933"/>
                    </a:cubicBezTo>
                    <a:cubicBezTo>
                      <a:pt x="3243" y="2099"/>
                      <a:pt x="2513" y="1390"/>
                      <a:pt x="1679" y="827"/>
                    </a:cubicBezTo>
                    <a:cubicBezTo>
                      <a:pt x="1220" y="514"/>
                      <a:pt x="698" y="243"/>
                      <a:pt x="177" y="13"/>
                    </a:cubicBezTo>
                    <a:cubicBezTo>
                      <a:pt x="146" y="6"/>
                      <a:pt x="107" y="1"/>
                      <a:pt x="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45"/>
              <p:cNvSpPr/>
              <p:nvPr/>
            </p:nvSpPr>
            <p:spPr>
              <a:xfrm>
                <a:off x="5148575" y="1805175"/>
                <a:ext cx="140725" cy="104375"/>
              </a:xfrm>
              <a:custGeom>
                <a:avLst/>
                <a:gdLst/>
                <a:ahLst/>
                <a:cxnLst/>
                <a:rect l="l" t="t" r="r" b="b"/>
                <a:pathLst>
                  <a:path w="5629" h="4175" extrusionOk="0">
                    <a:moveTo>
                      <a:pt x="5473" y="1"/>
                    </a:moveTo>
                    <a:cubicBezTo>
                      <a:pt x="5469" y="1"/>
                      <a:pt x="5466" y="1"/>
                      <a:pt x="5463" y="3"/>
                    </a:cubicBezTo>
                    <a:cubicBezTo>
                      <a:pt x="5192" y="107"/>
                      <a:pt x="4942" y="253"/>
                      <a:pt x="4692" y="420"/>
                    </a:cubicBezTo>
                    <a:cubicBezTo>
                      <a:pt x="4462" y="566"/>
                      <a:pt x="4233" y="733"/>
                      <a:pt x="3982" y="899"/>
                    </a:cubicBezTo>
                    <a:cubicBezTo>
                      <a:pt x="3524" y="1212"/>
                      <a:pt x="3065" y="1546"/>
                      <a:pt x="2627" y="1880"/>
                    </a:cubicBezTo>
                    <a:cubicBezTo>
                      <a:pt x="1709" y="2547"/>
                      <a:pt x="833" y="3277"/>
                      <a:pt x="19" y="4028"/>
                    </a:cubicBezTo>
                    <a:cubicBezTo>
                      <a:pt x="0" y="4047"/>
                      <a:pt x="88" y="4156"/>
                      <a:pt x="118" y="4156"/>
                    </a:cubicBezTo>
                    <a:cubicBezTo>
                      <a:pt x="120" y="4156"/>
                      <a:pt x="122" y="4155"/>
                      <a:pt x="124" y="4153"/>
                    </a:cubicBezTo>
                    <a:lnTo>
                      <a:pt x="124" y="4153"/>
                    </a:lnTo>
                    <a:lnTo>
                      <a:pt x="103" y="4174"/>
                    </a:lnTo>
                    <a:cubicBezTo>
                      <a:pt x="1021" y="3486"/>
                      <a:pt x="1938" y="2818"/>
                      <a:pt x="2835" y="2151"/>
                    </a:cubicBezTo>
                    <a:cubicBezTo>
                      <a:pt x="3294" y="1817"/>
                      <a:pt x="3753" y="1483"/>
                      <a:pt x="4212" y="1171"/>
                    </a:cubicBezTo>
                    <a:cubicBezTo>
                      <a:pt x="4462" y="1004"/>
                      <a:pt x="4692" y="858"/>
                      <a:pt x="4921" y="691"/>
                    </a:cubicBezTo>
                    <a:cubicBezTo>
                      <a:pt x="5171" y="545"/>
                      <a:pt x="5401" y="357"/>
                      <a:pt x="5609" y="169"/>
                    </a:cubicBezTo>
                    <a:cubicBezTo>
                      <a:pt x="5629" y="130"/>
                      <a:pt x="5521" y="1"/>
                      <a:pt x="5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45"/>
              <p:cNvSpPr/>
              <p:nvPr/>
            </p:nvSpPr>
            <p:spPr>
              <a:xfrm>
                <a:off x="4896675" y="2041450"/>
                <a:ext cx="66775" cy="80325"/>
              </a:xfrm>
              <a:custGeom>
                <a:avLst/>
                <a:gdLst/>
                <a:ahLst/>
                <a:cxnLst/>
                <a:rect l="l" t="t" r="r" b="b"/>
                <a:pathLst>
                  <a:path w="2671" h="3213" extrusionOk="0">
                    <a:moveTo>
                      <a:pt x="2670" y="0"/>
                    </a:moveTo>
                    <a:cubicBezTo>
                      <a:pt x="2664" y="0"/>
                      <a:pt x="2657" y="2"/>
                      <a:pt x="2650" y="6"/>
                    </a:cubicBezTo>
                    <a:lnTo>
                      <a:pt x="2650" y="6"/>
                    </a:lnTo>
                    <a:cubicBezTo>
                      <a:pt x="2656" y="4"/>
                      <a:pt x="2663" y="2"/>
                      <a:pt x="2670" y="0"/>
                    </a:cubicBezTo>
                    <a:close/>
                    <a:moveTo>
                      <a:pt x="2650" y="6"/>
                    </a:moveTo>
                    <a:lnTo>
                      <a:pt x="2650" y="6"/>
                    </a:lnTo>
                    <a:cubicBezTo>
                      <a:pt x="2511" y="48"/>
                      <a:pt x="2372" y="108"/>
                      <a:pt x="2253" y="188"/>
                    </a:cubicBezTo>
                    <a:cubicBezTo>
                      <a:pt x="2086" y="271"/>
                      <a:pt x="1940" y="355"/>
                      <a:pt x="1794" y="480"/>
                    </a:cubicBezTo>
                    <a:cubicBezTo>
                      <a:pt x="1481" y="688"/>
                      <a:pt x="1189" y="959"/>
                      <a:pt x="939" y="1231"/>
                    </a:cubicBezTo>
                    <a:cubicBezTo>
                      <a:pt x="419" y="1771"/>
                      <a:pt x="86" y="2457"/>
                      <a:pt x="1" y="3205"/>
                    </a:cubicBezTo>
                    <a:lnTo>
                      <a:pt x="1" y="3205"/>
                    </a:lnTo>
                    <a:cubicBezTo>
                      <a:pt x="14" y="3146"/>
                      <a:pt x="189" y="3105"/>
                      <a:pt x="209" y="3045"/>
                    </a:cubicBezTo>
                    <a:lnTo>
                      <a:pt x="209" y="3066"/>
                    </a:lnTo>
                    <a:cubicBezTo>
                      <a:pt x="355" y="2440"/>
                      <a:pt x="605" y="1856"/>
                      <a:pt x="960" y="1356"/>
                    </a:cubicBezTo>
                    <a:cubicBezTo>
                      <a:pt x="1148" y="1085"/>
                      <a:pt x="1356" y="855"/>
                      <a:pt x="1606" y="647"/>
                    </a:cubicBezTo>
                    <a:cubicBezTo>
                      <a:pt x="1878" y="438"/>
                      <a:pt x="2190" y="271"/>
                      <a:pt x="2503" y="125"/>
                    </a:cubicBezTo>
                    <a:cubicBezTo>
                      <a:pt x="2539" y="107"/>
                      <a:pt x="2605" y="28"/>
                      <a:pt x="2650" y="6"/>
                    </a:cubicBezTo>
                    <a:close/>
                    <a:moveTo>
                      <a:pt x="1" y="3205"/>
                    </a:moveTo>
                    <a:cubicBezTo>
                      <a:pt x="1" y="3207"/>
                      <a:pt x="0" y="3210"/>
                      <a:pt x="0" y="3212"/>
                    </a:cubicBezTo>
                    <a:cubicBezTo>
                      <a:pt x="1" y="3210"/>
                      <a:pt x="1" y="3207"/>
                      <a:pt x="1" y="32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45"/>
              <p:cNvSpPr/>
              <p:nvPr/>
            </p:nvSpPr>
            <p:spPr>
              <a:xfrm>
                <a:off x="4918575" y="1846550"/>
                <a:ext cx="194000" cy="91525"/>
              </a:xfrm>
              <a:custGeom>
                <a:avLst/>
                <a:gdLst/>
                <a:ahLst/>
                <a:cxnLst/>
                <a:rect l="l" t="t" r="r" b="b"/>
                <a:pathLst>
                  <a:path w="7760" h="3661" extrusionOk="0">
                    <a:moveTo>
                      <a:pt x="1" y="3643"/>
                    </a:moveTo>
                    <a:lnTo>
                      <a:pt x="1" y="3643"/>
                    </a:lnTo>
                    <a:cubicBezTo>
                      <a:pt x="1" y="3644"/>
                      <a:pt x="0" y="3645"/>
                      <a:pt x="0" y="3645"/>
                    </a:cubicBezTo>
                    <a:cubicBezTo>
                      <a:pt x="1" y="3645"/>
                      <a:pt x="1" y="3644"/>
                      <a:pt x="1" y="3643"/>
                    </a:cubicBezTo>
                    <a:close/>
                    <a:moveTo>
                      <a:pt x="7561" y="1"/>
                    </a:moveTo>
                    <a:cubicBezTo>
                      <a:pt x="7514" y="1"/>
                      <a:pt x="7467" y="6"/>
                      <a:pt x="7426" y="16"/>
                    </a:cubicBezTo>
                    <a:cubicBezTo>
                      <a:pt x="6279" y="141"/>
                      <a:pt x="5152" y="454"/>
                      <a:pt x="4109" y="955"/>
                    </a:cubicBezTo>
                    <a:cubicBezTo>
                      <a:pt x="3567" y="1184"/>
                      <a:pt x="3046" y="1455"/>
                      <a:pt x="2524" y="1726"/>
                    </a:cubicBezTo>
                    <a:cubicBezTo>
                      <a:pt x="2044" y="1998"/>
                      <a:pt x="1565" y="2227"/>
                      <a:pt x="1106" y="2519"/>
                    </a:cubicBezTo>
                    <a:cubicBezTo>
                      <a:pt x="627" y="2769"/>
                      <a:pt x="231" y="3164"/>
                      <a:pt x="1" y="3643"/>
                    </a:cubicBezTo>
                    <a:lnTo>
                      <a:pt x="1" y="3643"/>
                    </a:lnTo>
                    <a:cubicBezTo>
                      <a:pt x="3" y="3642"/>
                      <a:pt x="7" y="3641"/>
                      <a:pt x="13" y="3641"/>
                    </a:cubicBezTo>
                    <a:cubicBezTo>
                      <a:pt x="45" y="3641"/>
                      <a:pt x="128" y="3660"/>
                      <a:pt x="182" y="3660"/>
                    </a:cubicBezTo>
                    <a:cubicBezTo>
                      <a:pt x="206" y="3660"/>
                      <a:pt x="224" y="3656"/>
                      <a:pt x="230" y="3645"/>
                    </a:cubicBezTo>
                    <a:cubicBezTo>
                      <a:pt x="751" y="2749"/>
                      <a:pt x="1794" y="2311"/>
                      <a:pt x="2670" y="1852"/>
                    </a:cubicBezTo>
                    <a:cubicBezTo>
                      <a:pt x="3650" y="1288"/>
                      <a:pt x="4693" y="830"/>
                      <a:pt x="5778" y="454"/>
                    </a:cubicBezTo>
                    <a:cubicBezTo>
                      <a:pt x="6404" y="246"/>
                      <a:pt x="7029" y="100"/>
                      <a:pt x="7697" y="37"/>
                    </a:cubicBezTo>
                    <a:cubicBezTo>
                      <a:pt x="7759" y="37"/>
                      <a:pt x="7739" y="37"/>
                      <a:pt x="7697" y="16"/>
                    </a:cubicBezTo>
                    <a:cubicBezTo>
                      <a:pt x="7655" y="6"/>
                      <a:pt x="7608" y="1"/>
                      <a:pt x="75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45"/>
              <p:cNvSpPr/>
              <p:nvPr/>
            </p:nvSpPr>
            <p:spPr>
              <a:xfrm>
                <a:off x="4788200" y="2776000"/>
                <a:ext cx="363475" cy="539850"/>
              </a:xfrm>
              <a:custGeom>
                <a:avLst/>
                <a:gdLst/>
                <a:ahLst/>
                <a:cxnLst/>
                <a:rect l="l" t="t" r="r" b="b"/>
                <a:pathLst>
                  <a:path w="14539" h="21594" extrusionOk="0">
                    <a:moveTo>
                      <a:pt x="5685" y="0"/>
                    </a:moveTo>
                    <a:cubicBezTo>
                      <a:pt x="5600" y="0"/>
                      <a:pt x="5513" y="2"/>
                      <a:pt x="5424" y="6"/>
                    </a:cubicBezTo>
                    <a:cubicBezTo>
                      <a:pt x="5236" y="6"/>
                      <a:pt x="5049" y="27"/>
                      <a:pt x="4861" y="90"/>
                    </a:cubicBezTo>
                    <a:cubicBezTo>
                      <a:pt x="3192" y="507"/>
                      <a:pt x="1607" y="2447"/>
                      <a:pt x="940" y="3823"/>
                    </a:cubicBezTo>
                    <a:cubicBezTo>
                      <a:pt x="481" y="4845"/>
                      <a:pt x="189" y="5930"/>
                      <a:pt x="105" y="7035"/>
                    </a:cubicBezTo>
                    <a:cubicBezTo>
                      <a:pt x="22" y="7807"/>
                      <a:pt x="1" y="8579"/>
                      <a:pt x="64" y="9350"/>
                    </a:cubicBezTo>
                    <a:lnTo>
                      <a:pt x="1770" y="8580"/>
                    </a:lnTo>
                    <a:lnTo>
                      <a:pt x="1770" y="8580"/>
                    </a:lnTo>
                    <a:cubicBezTo>
                      <a:pt x="1396" y="8752"/>
                      <a:pt x="1064" y="9727"/>
                      <a:pt x="940" y="10080"/>
                    </a:cubicBezTo>
                    <a:cubicBezTo>
                      <a:pt x="418" y="11770"/>
                      <a:pt x="1190" y="13730"/>
                      <a:pt x="1982" y="15190"/>
                    </a:cubicBezTo>
                    <a:cubicBezTo>
                      <a:pt x="2400" y="14314"/>
                      <a:pt x="2963" y="13501"/>
                      <a:pt x="3630" y="12813"/>
                    </a:cubicBezTo>
                    <a:lnTo>
                      <a:pt x="3630" y="12813"/>
                    </a:lnTo>
                    <a:lnTo>
                      <a:pt x="3025" y="14565"/>
                    </a:lnTo>
                    <a:cubicBezTo>
                      <a:pt x="2671" y="15524"/>
                      <a:pt x="2358" y="16651"/>
                      <a:pt x="2921" y="17506"/>
                    </a:cubicBezTo>
                    <a:cubicBezTo>
                      <a:pt x="3150" y="17819"/>
                      <a:pt x="3422" y="18090"/>
                      <a:pt x="3735" y="18361"/>
                    </a:cubicBezTo>
                    <a:cubicBezTo>
                      <a:pt x="4631" y="19237"/>
                      <a:pt x="5341" y="20530"/>
                      <a:pt x="6050" y="21594"/>
                    </a:cubicBezTo>
                    <a:cubicBezTo>
                      <a:pt x="5779" y="21177"/>
                      <a:pt x="6467" y="19758"/>
                      <a:pt x="6634" y="19362"/>
                    </a:cubicBezTo>
                    <a:cubicBezTo>
                      <a:pt x="7030" y="18549"/>
                      <a:pt x="7176" y="18131"/>
                      <a:pt x="6842" y="17214"/>
                    </a:cubicBezTo>
                    <a:lnTo>
                      <a:pt x="6175" y="15316"/>
                    </a:lnTo>
                    <a:lnTo>
                      <a:pt x="6175" y="15316"/>
                    </a:lnTo>
                    <a:cubicBezTo>
                      <a:pt x="6696" y="16025"/>
                      <a:pt x="7280" y="16671"/>
                      <a:pt x="7906" y="17297"/>
                    </a:cubicBezTo>
                    <a:cubicBezTo>
                      <a:pt x="7927" y="17318"/>
                      <a:pt x="7948" y="17318"/>
                      <a:pt x="7989" y="17339"/>
                    </a:cubicBezTo>
                    <a:cubicBezTo>
                      <a:pt x="8031" y="17339"/>
                      <a:pt x="8052" y="17318"/>
                      <a:pt x="8094" y="17297"/>
                    </a:cubicBezTo>
                    <a:cubicBezTo>
                      <a:pt x="8553" y="16838"/>
                      <a:pt x="8761" y="16192"/>
                      <a:pt x="9178" y="15691"/>
                    </a:cubicBezTo>
                    <a:cubicBezTo>
                      <a:pt x="9721" y="15065"/>
                      <a:pt x="10159" y="14377"/>
                      <a:pt x="10513" y="13647"/>
                    </a:cubicBezTo>
                    <a:cubicBezTo>
                      <a:pt x="11035" y="12375"/>
                      <a:pt x="9784" y="11437"/>
                      <a:pt x="9637" y="10227"/>
                    </a:cubicBezTo>
                    <a:lnTo>
                      <a:pt x="9637" y="10227"/>
                    </a:lnTo>
                    <a:cubicBezTo>
                      <a:pt x="9662" y="10417"/>
                      <a:pt x="10743" y="11061"/>
                      <a:pt x="10910" y="11311"/>
                    </a:cubicBezTo>
                    <a:cubicBezTo>
                      <a:pt x="11202" y="11749"/>
                      <a:pt x="11327" y="12187"/>
                      <a:pt x="11723" y="12562"/>
                    </a:cubicBezTo>
                    <a:cubicBezTo>
                      <a:pt x="12432" y="11958"/>
                      <a:pt x="12662" y="11040"/>
                      <a:pt x="13058" y="10206"/>
                    </a:cubicBezTo>
                    <a:cubicBezTo>
                      <a:pt x="13579" y="9121"/>
                      <a:pt x="13976" y="7974"/>
                      <a:pt x="14226" y="6785"/>
                    </a:cubicBezTo>
                    <a:cubicBezTo>
                      <a:pt x="14434" y="5888"/>
                      <a:pt x="14539" y="4908"/>
                      <a:pt x="14226" y="4032"/>
                    </a:cubicBezTo>
                    <a:cubicBezTo>
                      <a:pt x="13871" y="2989"/>
                      <a:pt x="12933" y="2426"/>
                      <a:pt x="11848" y="2363"/>
                    </a:cubicBezTo>
                    <a:cubicBezTo>
                      <a:pt x="11762" y="2357"/>
                      <a:pt x="11668" y="2354"/>
                      <a:pt x="11569" y="2354"/>
                    </a:cubicBezTo>
                    <a:cubicBezTo>
                      <a:pt x="10664" y="2354"/>
                      <a:pt x="9302" y="2615"/>
                      <a:pt x="8719" y="3197"/>
                    </a:cubicBezTo>
                    <a:cubicBezTo>
                      <a:pt x="9158" y="2759"/>
                      <a:pt x="8031" y="1133"/>
                      <a:pt x="7739" y="841"/>
                    </a:cubicBezTo>
                    <a:cubicBezTo>
                      <a:pt x="7115" y="197"/>
                      <a:pt x="6508" y="0"/>
                      <a:pt x="56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45"/>
              <p:cNvSpPr/>
              <p:nvPr/>
            </p:nvSpPr>
            <p:spPr>
              <a:xfrm>
                <a:off x="4923275" y="2862075"/>
                <a:ext cx="80325" cy="422650"/>
              </a:xfrm>
              <a:custGeom>
                <a:avLst/>
                <a:gdLst/>
                <a:ahLst/>
                <a:cxnLst/>
                <a:rect l="l" t="t" r="r" b="b"/>
                <a:pathLst>
                  <a:path w="3213" h="16906" extrusionOk="0">
                    <a:moveTo>
                      <a:pt x="3160" y="0"/>
                    </a:moveTo>
                    <a:cubicBezTo>
                      <a:pt x="3156" y="0"/>
                      <a:pt x="3153" y="2"/>
                      <a:pt x="3150" y="5"/>
                    </a:cubicBezTo>
                    <a:cubicBezTo>
                      <a:pt x="1898" y="1590"/>
                      <a:pt x="1252" y="3613"/>
                      <a:pt x="772" y="5553"/>
                    </a:cubicBezTo>
                    <a:cubicBezTo>
                      <a:pt x="522" y="6596"/>
                      <a:pt x="313" y="7659"/>
                      <a:pt x="188" y="8723"/>
                    </a:cubicBezTo>
                    <a:cubicBezTo>
                      <a:pt x="42" y="9829"/>
                      <a:pt x="0" y="10913"/>
                      <a:pt x="0" y="12019"/>
                    </a:cubicBezTo>
                    <a:cubicBezTo>
                      <a:pt x="0" y="13646"/>
                      <a:pt x="63" y="15252"/>
                      <a:pt x="230" y="16878"/>
                    </a:cubicBezTo>
                    <a:cubicBezTo>
                      <a:pt x="230" y="16878"/>
                      <a:pt x="256" y="16905"/>
                      <a:pt x="267" y="16905"/>
                    </a:cubicBezTo>
                    <a:cubicBezTo>
                      <a:pt x="270" y="16905"/>
                      <a:pt x="271" y="16903"/>
                      <a:pt x="271" y="16899"/>
                    </a:cubicBezTo>
                    <a:cubicBezTo>
                      <a:pt x="146" y="15481"/>
                      <a:pt x="84" y="14063"/>
                      <a:pt x="84" y="12624"/>
                    </a:cubicBezTo>
                    <a:cubicBezTo>
                      <a:pt x="63" y="11476"/>
                      <a:pt x="104" y="10329"/>
                      <a:pt x="230" y="9182"/>
                    </a:cubicBezTo>
                    <a:cubicBezTo>
                      <a:pt x="459" y="7055"/>
                      <a:pt x="960" y="4948"/>
                      <a:pt x="1731" y="2925"/>
                    </a:cubicBezTo>
                    <a:cubicBezTo>
                      <a:pt x="2107" y="1903"/>
                      <a:pt x="2586" y="943"/>
                      <a:pt x="3212" y="46"/>
                    </a:cubicBezTo>
                    <a:cubicBezTo>
                      <a:pt x="3212" y="46"/>
                      <a:pt x="3182" y="0"/>
                      <a:pt x="3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45"/>
              <p:cNvSpPr/>
              <p:nvPr/>
            </p:nvSpPr>
            <p:spPr>
              <a:xfrm>
                <a:off x="5006175" y="2933100"/>
                <a:ext cx="71450" cy="135600"/>
              </a:xfrm>
              <a:custGeom>
                <a:avLst/>
                <a:gdLst/>
                <a:ahLst/>
                <a:cxnLst/>
                <a:rect l="l" t="t" r="r" b="b"/>
                <a:pathLst>
                  <a:path w="2858" h="5424" extrusionOk="0">
                    <a:moveTo>
                      <a:pt x="0" y="0"/>
                    </a:moveTo>
                    <a:cubicBezTo>
                      <a:pt x="334" y="376"/>
                      <a:pt x="793" y="626"/>
                      <a:pt x="1189" y="939"/>
                    </a:cubicBezTo>
                    <a:cubicBezTo>
                      <a:pt x="1815" y="1460"/>
                      <a:pt x="2211" y="2190"/>
                      <a:pt x="2274" y="3004"/>
                    </a:cubicBezTo>
                    <a:cubicBezTo>
                      <a:pt x="2295" y="3254"/>
                      <a:pt x="2295" y="3525"/>
                      <a:pt x="2274" y="3776"/>
                    </a:cubicBezTo>
                    <a:cubicBezTo>
                      <a:pt x="2274" y="4339"/>
                      <a:pt x="2441" y="4902"/>
                      <a:pt x="2754" y="5382"/>
                    </a:cubicBezTo>
                    <a:cubicBezTo>
                      <a:pt x="2775" y="5402"/>
                      <a:pt x="2858" y="5423"/>
                      <a:pt x="2858" y="5423"/>
                    </a:cubicBezTo>
                    <a:cubicBezTo>
                      <a:pt x="2712" y="5173"/>
                      <a:pt x="2587" y="4902"/>
                      <a:pt x="2462" y="4652"/>
                    </a:cubicBezTo>
                    <a:cubicBezTo>
                      <a:pt x="2378" y="4339"/>
                      <a:pt x="2337" y="4026"/>
                      <a:pt x="2357" y="3713"/>
                    </a:cubicBezTo>
                    <a:cubicBezTo>
                      <a:pt x="2399" y="3192"/>
                      <a:pt x="2337" y="2691"/>
                      <a:pt x="2149" y="2211"/>
                    </a:cubicBezTo>
                    <a:cubicBezTo>
                      <a:pt x="1961" y="1752"/>
                      <a:pt x="1690" y="1356"/>
                      <a:pt x="1315" y="1043"/>
                    </a:cubicBezTo>
                    <a:cubicBezTo>
                      <a:pt x="918" y="689"/>
                      <a:pt x="418" y="438"/>
                      <a:pt x="42" y="21"/>
                    </a:cubicBezTo>
                    <a:cubicBezTo>
                      <a:pt x="42" y="21"/>
                      <a:pt x="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45"/>
              <p:cNvSpPr/>
              <p:nvPr/>
            </p:nvSpPr>
            <p:spPr>
              <a:xfrm>
                <a:off x="4818450" y="2921050"/>
                <a:ext cx="142900" cy="59000"/>
              </a:xfrm>
              <a:custGeom>
                <a:avLst/>
                <a:gdLst/>
                <a:ahLst/>
                <a:cxnLst/>
                <a:rect l="l" t="t" r="r" b="b"/>
                <a:pathLst>
                  <a:path w="5716" h="2360" extrusionOk="0">
                    <a:moveTo>
                      <a:pt x="4593" y="0"/>
                    </a:moveTo>
                    <a:cubicBezTo>
                      <a:pt x="3775" y="0"/>
                      <a:pt x="2958" y="145"/>
                      <a:pt x="2191" y="420"/>
                    </a:cubicBezTo>
                    <a:cubicBezTo>
                      <a:pt x="1231" y="753"/>
                      <a:pt x="460" y="1442"/>
                      <a:pt x="1" y="2318"/>
                    </a:cubicBezTo>
                    <a:lnTo>
                      <a:pt x="42" y="2360"/>
                    </a:lnTo>
                    <a:cubicBezTo>
                      <a:pt x="585" y="1525"/>
                      <a:pt x="1377" y="879"/>
                      <a:pt x="2295" y="503"/>
                    </a:cubicBezTo>
                    <a:cubicBezTo>
                      <a:pt x="3082" y="216"/>
                      <a:pt x="3924" y="60"/>
                      <a:pt x="4766" y="60"/>
                    </a:cubicBezTo>
                    <a:cubicBezTo>
                      <a:pt x="5084" y="60"/>
                      <a:pt x="5401" y="82"/>
                      <a:pt x="5716" y="128"/>
                    </a:cubicBezTo>
                    <a:cubicBezTo>
                      <a:pt x="5716" y="128"/>
                      <a:pt x="5695" y="107"/>
                      <a:pt x="5674" y="86"/>
                    </a:cubicBezTo>
                    <a:cubicBezTo>
                      <a:pt x="5316" y="29"/>
                      <a:pt x="4955" y="0"/>
                      <a:pt x="45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45"/>
              <p:cNvSpPr/>
              <p:nvPr/>
            </p:nvSpPr>
            <p:spPr>
              <a:xfrm>
                <a:off x="4868000" y="3025900"/>
                <a:ext cx="67800" cy="143425"/>
              </a:xfrm>
              <a:custGeom>
                <a:avLst/>
                <a:gdLst/>
                <a:ahLst/>
                <a:cxnLst/>
                <a:rect l="l" t="t" r="r" b="b"/>
                <a:pathLst>
                  <a:path w="2712" h="5737" extrusionOk="0">
                    <a:moveTo>
                      <a:pt x="2691" y="1"/>
                    </a:moveTo>
                    <a:cubicBezTo>
                      <a:pt x="709" y="1148"/>
                      <a:pt x="0" y="3588"/>
                      <a:pt x="104" y="5737"/>
                    </a:cubicBezTo>
                    <a:lnTo>
                      <a:pt x="125" y="5737"/>
                    </a:lnTo>
                    <a:cubicBezTo>
                      <a:pt x="188" y="4548"/>
                      <a:pt x="292" y="3359"/>
                      <a:pt x="793" y="2274"/>
                    </a:cubicBezTo>
                    <a:cubicBezTo>
                      <a:pt x="1189" y="1336"/>
                      <a:pt x="1857" y="543"/>
                      <a:pt x="2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45"/>
              <p:cNvSpPr/>
              <p:nvPr/>
            </p:nvSpPr>
            <p:spPr>
              <a:xfrm>
                <a:off x="4927425" y="3098175"/>
                <a:ext cx="46450" cy="101100"/>
              </a:xfrm>
              <a:custGeom>
                <a:avLst/>
                <a:gdLst/>
                <a:ahLst/>
                <a:cxnLst/>
                <a:rect l="l" t="t" r="r" b="b"/>
                <a:pathLst>
                  <a:path w="1858" h="4044" extrusionOk="0">
                    <a:moveTo>
                      <a:pt x="10" y="1"/>
                    </a:moveTo>
                    <a:cubicBezTo>
                      <a:pt x="5" y="1"/>
                      <a:pt x="1" y="3"/>
                      <a:pt x="1" y="9"/>
                    </a:cubicBezTo>
                    <a:cubicBezTo>
                      <a:pt x="314" y="1469"/>
                      <a:pt x="1023" y="2783"/>
                      <a:pt x="1836" y="4035"/>
                    </a:cubicBezTo>
                    <a:cubicBezTo>
                      <a:pt x="1836" y="4035"/>
                      <a:pt x="1846" y="4044"/>
                      <a:pt x="1852" y="4044"/>
                    </a:cubicBezTo>
                    <a:cubicBezTo>
                      <a:pt x="1855" y="4044"/>
                      <a:pt x="1857" y="4042"/>
                      <a:pt x="1857" y="4035"/>
                    </a:cubicBezTo>
                    <a:cubicBezTo>
                      <a:pt x="1065" y="2783"/>
                      <a:pt x="376" y="1469"/>
                      <a:pt x="43" y="30"/>
                    </a:cubicBezTo>
                    <a:cubicBezTo>
                      <a:pt x="43" y="15"/>
                      <a:pt x="22" y="1"/>
                      <a:pt x="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45"/>
              <p:cNvSpPr/>
              <p:nvPr/>
            </p:nvSpPr>
            <p:spPr>
              <a:xfrm>
                <a:off x="4956125" y="2982625"/>
                <a:ext cx="51650" cy="158025"/>
              </a:xfrm>
              <a:custGeom>
                <a:avLst/>
                <a:gdLst/>
                <a:ahLst/>
                <a:cxnLst/>
                <a:rect l="l" t="t" r="r" b="b"/>
                <a:pathLst>
                  <a:path w="2066" h="6321" extrusionOk="0">
                    <a:moveTo>
                      <a:pt x="0" y="1"/>
                    </a:moveTo>
                    <a:cubicBezTo>
                      <a:pt x="668" y="919"/>
                      <a:pt x="1189" y="1941"/>
                      <a:pt x="1523" y="3025"/>
                    </a:cubicBezTo>
                    <a:cubicBezTo>
                      <a:pt x="1690" y="3547"/>
                      <a:pt x="1815" y="4089"/>
                      <a:pt x="1877" y="4631"/>
                    </a:cubicBezTo>
                    <a:cubicBezTo>
                      <a:pt x="1919" y="4923"/>
                      <a:pt x="1940" y="5194"/>
                      <a:pt x="1961" y="5465"/>
                    </a:cubicBezTo>
                    <a:cubicBezTo>
                      <a:pt x="1982" y="5737"/>
                      <a:pt x="1982" y="6049"/>
                      <a:pt x="2002" y="6321"/>
                    </a:cubicBezTo>
                    <a:lnTo>
                      <a:pt x="2023" y="6321"/>
                    </a:lnTo>
                    <a:cubicBezTo>
                      <a:pt x="2065" y="6029"/>
                      <a:pt x="2065" y="5737"/>
                      <a:pt x="2023" y="5445"/>
                    </a:cubicBezTo>
                    <a:cubicBezTo>
                      <a:pt x="2023" y="5173"/>
                      <a:pt x="1982" y="4881"/>
                      <a:pt x="1940" y="4610"/>
                    </a:cubicBezTo>
                    <a:cubicBezTo>
                      <a:pt x="1856" y="4047"/>
                      <a:pt x="1710" y="3505"/>
                      <a:pt x="1544" y="2963"/>
                    </a:cubicBezTo>
                    <a:cubicBezTo>
                      <a:pt x="1210" y="1899"/>
                      <a:pt x="709" y="898"/>
                      <a:pt x="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45"/>
              <p:cNvSpPr/>
              <p:nvPr/>
            </p:nvSpPr>
            <p:spPr>
              <a:xfrm>
                <a:off x="5029950" y="2908425"/>
                <a:ext cx="100350" cy="44650"/>
              </a:xfrm>
              <a:custGeom>
                <a:avLst/>
                <a:gdLst/>
                <a:ahLst/>
                <a:cxnLst/>
                <a:rect l="l" t="t" r="r" b="b"/>
                <a:pathLst>
                  <a:path w="4014" h="1786" extrusionOk="0">
                    <a:moveTo>
                      <a:pt x="69" y="66"/>
                    </a:moveTo>
                    <a:cubicBezTo>
                      <a:pt x="56" y="67"/>
                      <a:pt x="43" y="68"/>
                      <a:pt x="30" y="70"/>
                    </a:cubicBezTo>
                    <a:lnTo>
                      <a:pt x="30" y="74"/>
                    </a:lnTo>
                    <a:lnTo>
                      <a:pt x="30" y="74"/>
                    </a:lnTo>
                    <a:cubicBezTo>
                      <a:pt x="37" y="71"/>
                      <a:pt x="45" y="70"/>
                      <a:pt x="51" y="70"/>
                    </a:cubicBezTo>
                    <a:cubicBezTo>
                      <a:pt x="57" y="68"/>
                      <a:pt x="63" y="67"/>
                      <a:pt x="69" y="66"/>
                    </a:cubicBezTo>
                    <a:close/>
                    <a:moveTo>
                      <a:pt x="30" y="74"/>
                    </a:moveTo>
                    <a:cubicBezTo>
                      <a:pt x="13" y="80"/>
                      <a:pt x="0" y="90"/>
                      <a:pt x="30" y="90"/>
                    </a:cubicBezTo>
                    <a:lnTo>
                      <a:pt x="30" y="74"/>
                    </a:lnTo>
                    <a:close/>
                    <a:moveTo>
                      <a:pt x="797" y="0"/>
                    </a:moveTo>
                    <a:cubicBezTo>
                      <a:pt x="553" y="0"/>
                      <a:pt x="308" y="20"/>
                      <a:pt x="69" y="66"/>
                    </a:cubicBezTo>
                    <a:lnTo>
                      <a:pt x="69" y="66"/>
                    </a:lnTo>
                    <a:cubicBezTo>
                      <a:pt x="237" y="51"/>
                      <a:pt x="406" y="42"/>
                      <a:pt x="573" y="42"/>
                    </a:cubicBezTo>
                    <a:cubicBezTo>
                      <a:pt x="827" y="42"/>
                      <a:pt x="1079" y="62"/>
                      <a:pt x="1323" y="111"/>
                    </a:cubicBezTo>
                    <a:cubicBezTo>
                      <a:pt x="1719" y="153"/>
                      <a:pt x="2116" y="236"/>
                      <a:pt x="2491" y="382"/>
                    </a:cubicBezTo>
                    <a:cubicBezTo>
                      <a:pt x="2804" y="487"/>
                      <a:pt x="3096" y="674"/>
                      <a:pt x="3346" y="925"/>
                    </a:cubicBezTo>
                    <a:cubicBezTo>
                      <a:pt x="3471" y="1050"/>
                      <a:pt x="3576" y="1175"/>
                      <a:pt x="3659" y="1321"/>
                    </a:cubicBezTo>
                    <a:cubicBezTo>
                      <a:pt x="3742" y="1467"/>
                      <a:pt x="3784" y="1634"/>
                      <a:pt x="3868" y="1780"/>
                    </a:cubicBezTo>
                    <a:cubicBezTo>
                      <a:pt x="3868" y="1784"/>
                      <a:pt x="3873" y="1786"/>
                      <a:pt x="3882" y="1786"/>
                    </a:cubicBezTo>
                    <a:cubicBezTo>
                      <a:pt x="3918" y="1786"/>
                      <a:pt x="4014" y="1755"/>
                      <a:pt x="4014" y="1738"/>
                    </a:cubicBezTo>
                    <a:cubicBezTo>
                      <a:pt x="3993" y="1363"/>
                      <a:pt x="3826" y="1008"/>
                      <a:pt x="3534" y="779"/>
                    </a:cubicBezTo>
                    <a:cubicBezTo>
                      <a:pt x="3263" y="528"/>
                      <a:pt x="2929" y="341"/>
                      <a:pt x="2595" y="236"/>
                    </a:cubicBezTo>
                    <a:cubicBezTo>
                      <a:pt x="2178" y="132"/>
                      <a:pt x="1761" y="49"/>
                      <a:pt x="1323" y="28"/>
                    </a:cubicBezTo>
                    <a:cubicBezTo>
                      <a:pt x="1150" y="11"/>
                      <a:pt x="974" y="0"/>
                      <a:pt x="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45"/>
              <p:cNvSpPr/>
              <p:nvPr/>
            </p:nvSpPr>
            <p:spPr>
              <a:xfrm>
                <a:off x="4850275" y="2849925"/>
                <a:ext cx="97525" cy="27400"/>
              </a:xfrm>
              <a:custGeom>
                <a:avLst/>
                <a:gdLst/>
                <a:ahLst/>
                <a:cxnLst/>
                <a:rect l="l" t="t" r="r" b="b"/>
                <a:pathLst>
                  <a:path w="3901" h="1096" extrusionOk="0">
                    <a:moveTo>
                      <a:pt x="524" y="0"/>
                    </a:moveTo>
                    <a:cubicBezTo>
                      <a:pt x="307" y="0"/>
                      <a:pt x="62" y="45"/>
                      <a:pt x="0" y="261"/>
                    </a:cubicBezTo>
                    <a:cubicBezTo>
                      <a:pt x="0" y="299"/>
                      <a:pt x="69" y="389"/>
                      <a:pt x="97" y="389"/>
                    </a:cubicBezTo>
                    <a:cubicBezTo>
                      <a:pt x="100" y="389"/>
                      <a:pt x="102" y="388"/>
                      <a:pt x="104" y="386"/>
                    </a:cubicBezTo>
                    <a:cubicBezTo>
                      <a:pt x="209" y="324"/>
                      <a:pt x="313" y="261"/>
                      <a:pt x="438" y="220"/>
                    </a:cubicBezTo>
                    <a:cubicBezTo>
                      <a:pt x="524" y="195"/>
                      <a:pt x="616" y="185"/>
                      <a:pt x="712" y="185"/>
                    </a:cubicBezTo>
                    <a:cubicBezTo>
                      <a:pt x="780" y="185"/>
                      <a:pt x="849" y="190"/>
                      <a:pt x="918" y="199"/>
                    </a:cubicBezTo>
                    <a:cubicBezTo>
                      <a:pt x="1252" y="220"/>
                      <a:pt x="1606" y="261"/>
                      <a:pt x="1961" y="345"/>
                    </a:cubicBezTo>
                    <a:cubicBezTo>
                      <a:pt x="2628" y="491"/>
                      <a:pt x="3296" y="741"/>
                      <a:pt x="3900" y="1096"/>
                    </a:cubicBezTo>
                    <a:cubicBezTo>
                      <a:pt x="3900" y="1096"/>
                      <a:pt x="3880" y="1054"/>
                      <a:pt x="3859" y="1033"/>
                    </a:cubicBezTo>
                    <a:cubicBezTo>
                      <a:pt x="3233" y="637"/>
                      <a:pt x="2545" y="345"/>
                      <a:pt x="1815" y="178"/>
                    </a:cubicBezTo>
                    <a:cubicBezTo>
                      <a:pt x="1460" y="74"/>
                      <a:pt x="1106" y="32"/>
                      <a:pt x="730" y="11"/>
                    </a:cubicBezTo>
                    <a:cubicBezTo>
                      <a:pt x="671" y="6"/>
                      <a:pt x="599" y="0"/>
                      <a:pt x="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45"/>
              <p:cNvSpPr/>
              <p:nvPr/>
            </p:nvSpPr>
            <p:spPr>
              <a:xfrm>
                <a:off x="4849225" y="2930500"/>
                <a:ext cx="86575" cy="36000"/>
              </a:xfrm>
              <a:custGeom>
                <a:avLst/>
                <a:gdLst/>
                <a:ahLst/>
                <a:cxnLst/>
                <a:rect l="l" t="t" r="r" b="b"/>
                <a:pathLst>
                  <a:path w="3463" h="1440" extrusionOk="0">
                    <a:moveTo>
                      <a:pt x="3421" y="0"/>
                    </a:moveTo>
                    <a:lnTo>
                      <a:pt x="3421" y="21"/>
                    </a:lnTo>
                    <a:cubicBezTo>
                      <a:pt x="3287" y="8"/>
                      <a:pt x="3152" y="1"/>
                      <a:pt x="3016" y="1"/>
                    </a:cubicBezTo>
                    <a:cubicBezTo>
                      <a:pt x="2520" y="1"/>
                      <a:pt x="2019" y="91"/>
                      <a:pt x="1544" y="271"/>
                    </a:cubicBezTo>
                    <a:cubicBezTo>
                      <a:pt x="1252" y="396"/>
                      <a:pt x="960" y="542"/>
                      <a:pt x="709" y="730"/>
                    </a:cubicBezTo>
                    <a:cubicBezTo>
                      <a:pt x="417" y="897"/>
                      <a:pt x="188" y="1126"/>
                      <a:pt x="0" y="1398"/>
                    </a:cubicBezTo>
                    <a:cubicBezTo>
                      <a:pt x="0" y="1398"/>
                      <a:pt x="105" y="1439"/>
                      <a:pt x="105" y="1439"/>
                    </a:cubicBezTo>
                    <a:cubicBezTo>
                      <a:pt x="376" y="1252"/>
                      <a:pt x="584" y="1001"/>
                      <a:pt x="835" y="813"/>
                    </a:cubicBezTo>
                    <a:cubicBezTo>
                      <a:pt x="1085" y="626"/>
                      <a:pt x="1356" y="480"/>
                      <a:pt x="1648" y="355"/>
                    </a:cubicBezTo>
                    <a:cubicBezTo>
                      <a:pt x="2131" y="140"/>
                      <a:pt x="2659" y="33"/>
                      <a:pt x="3195" y="33"/>
                    </a:cubicBezTo>
                    <a:cubicBezTo>
                      <a:pt x="3284" y="33"/>
                      <a:pt x="3373" y="36"/>
                      <a:pt x="3463" y="42"/>
                    </a:cubicBezTo>
                    <a:cubicBezTo>
                      <a:pt x="3463" y="42"/>
                      <a:pt x="3442" y="21"/>
                      <a:pt x="3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45"/>
              <p:cNvSpPr/>
              <p:nvPr/>
            </p:nvSpPr>
            <p:spPr>
              <a:xfrm>
                <a:off x="5035725" y="2966225"/>
                <a:ext cx="34100" cy="97775"/>
              </a:xfrm>
              <a:custGeom>
                <a:avLst/>
                <a:gdLst/>
                <a:ahLst/>
                <a:cxnLst/>
                <a:rect l="l" t="t" r="r" b="b"/>
                <a:pathLst>
                  <a:path w="1364" h="3911" extrusionOk="0">
                    <a:moveTo>
                      <a:pt x="14" y="1"/>
                    </a:moveTo>
                    <a:cubicBezTo>
                      <a:pt x="5" y="1"/>
                      <a:pt x="0" y="3"/>
                      <a:pt x="7" y="10"/>
                    </a:cubicBezTo>
                    <a:lnTo>
                      <a:pt x="7" y="31"/>
                    </a:lnTo>
                    <a:cubicBezTo>
                      <a:pt x="404" y="573"/>
                      <a:pt x="696" y="1178"/>
                      <a:pt x="883" y="1846"/>
                    </a:cubicBezTo>
                    <a:cubicBezTo>
                      <a:pt x="967" y="2159"/>
                      <a:pt x="1029" y="2492"/>
                      <a:pt x="1092" y="2826"/>
                    </a:cubicBezTo>
                    <a:cubicBezTo>
                      <a:pt x="1155" y="3181"/>
                      <a:pt x="1175" y="3535"/>
                      <a:pt x="1259" y="3869"/>
                    </a:cubicBezTo>
                    <a:cubicBezTo>
                      <a:pt x="1259" y="3890"/>
                      <a:pt x="1363" y="3911"/>
                      <a:pt x="1363" y="3911"/>
                    </a:cubicBezTo>
                    <a:cubicBezTo>
                      <a:pt x="1342" y="3556"/>
                      <a:pt x="1301" y="3243"/>
                      <a:pt x="1238" y="2909"/>
                    </a:cubicBezTo>
                    <a:cubicBezTo>
                      <a:pt x="1175" y="2555"/>
                      <a:pt x="1092" y="2200"/>
                      <a:pt x="1009" y="1846"/>
                    </a:cubicBezTo>
                    <a:cubicBezTo>
                      <a:pt x="842" y="1178"/>
                      <a:pt x="508" y="553"/>
                      <a:pt x="70" y="10"/>
                    </a:cubicBezTo>
                    <a:cubicBezTo>
                      <a:pt x="70" y="10"/>
                      <a:pt x="33" y="1"/>
                      <a:pt x="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45"/>
              <p:cNvSpPr/>
              <p:nvPr/>
            </p:nvSpPr>
            <p:spPr>
              <a:xfrm>
                <a:off x="4914400" y="3034775"/>
                <a:ext cx="550" cy="25"/>
              </a:xfrm>
              <a:custGeom>
                <a:avLst/>
                <a:gdLst/>
                <a:ahLst/>
                <a:cxnLst/>
                <a:rect l="l" t="t" r="r" b="b"/>
                <a:pathLst>
                  <a:path w="22" h="1" extrusionOk="0">
                    <a:moveTo>
                      <a:pt x="21" y="1"/>
                    </a:moveTo>
                    <a:lnTo>
                      <a:pt x="1" y="1"/>
                    </a:lnTo>
                    <a:close/>
                  </a:path>
                </a:pathLst>
              </a:custGeom>
              <a:solidFill>
                <a:srgbClr val="8AB2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45"/>
              <p:cNvSpPr/>
              <p:nvPr/>
            </p:nvSpPr>
            <p:spPr>
              <a:xfrm>
                <a:off x="4873200" y="3045725"/>
                <a:ext cx="44350" cy="132475"/>
              </a:xfrm>
              <a:custGeom>
                <a:avLst/>
                <a:gdLst/>
                <a:ahLst/>
                <a:cxnLst/>
                <a:rect l="l" t="t" r="r" b="b"/>
                <a:pathLst>
                  <a:path w="1774" h="5299" extrusionOk="0">
                    <a:moveTo>
                      <a:pt x="1732" y="1"/>
                    </a:moveTo>
                    <a:cubicBezTo>
                      <a:pt x="1065" y="564"/>
                      <a:pt x="814" y="1440"/>
                      <a:pt x="606" y="2253"/>
                    </a:cubicBezTo>
                    <a:cubicBezTo>
                      <a:pt x="481" y="2733"/>
                      <a:pt x="355" y="3233"/>
                      <a:pt x="272" y="3734"/>
                    </a:cubicBezTo>
                    <a:cubicBezTo>
                      <a:pt x="147" y="4235"/>
                      <a:pt x="43" y="4756"/>
                      <a:pt x="1" y="5298"/>
                    </a:cubicBezTo>
                    <a:lnTo>
                      <a:pt x="147" y="5298"/>
                    </a:lnTo>
                    <a:cubicBezTo>
                      <a:pt x="251" y="4798"/>
                      <a:pt x="293" y="4297"/>
                      <a:pt x="376" y="3797"/>
                    </a:cubicBezTo>
                    <a:cubicBezTo>
                      <a:pt x="481" y="3296"/>
                      <a:pt x="585" y="2816"/>
                      <a:pt x="710" y="2316"/>
                    </a:cubicBezTo>
                    <a:cubicBezTo>
                      <a:pt x="919" y="1502"/>
                      <a:pt x="1148" y="647"/>
                      <a:pt x="1774" y="21"/>
                    </a:cubicBezTo>
                    <a:lnTo>
                      <a:pt x="1711" y="21"/>
                    </a:lnTo>
                    <a:lnTo>
                      <a:pt x="17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45"/>
              <p:cNvSpPr/>
              <p:nvPr/>
            </p:nvSpPr>
            <p:spPr>
              <a:xfrm>
                <a:off x="4970100" y="3015900"/>
                <a:ext cx="32975" cy="108175"/>
              </a:xfrm>
              <a:custGeom>
                <a:avLst/>
                <a:gdLst/>
                <a:ahLst/>
                <a:cxnLst/>
                <a:rect l="l" t="t" r="r" b="b"/>
                <a:pathLst>
                  <a:path w="1319" h="4327" extrusionOk="0">
                    <a:moveTo>
                      <a:pt x="1" y="0"/>
                    </a:moveTo>
                    <a:cubicBezTo>
                      <a:pt x="0" y="0"/>
                      <a:pt x="1" y="2"/>
                      <a:pt x="4" y="5"/>
                    </a:cubicBezTo>
                    <a:cubicBezTo>
                      <a:pt x="380" y="651"/>
                      <a:pt x="672" y="1319"/>
                      <a:pt x="880" y="2028"/>
                    </a:cubicBezTo>
                    <a:cubicBezTo>
                      <a:pt x="964" y="2382"/>
                      <a:pt x="1047" y="2716"/>
                      <a:pt x="1110" y="3071"/>
                    </a:cubicBezTo>
                    <a:cubicBezTo>
                      <a:pt x="1151" y="3467"/>
                      <a:pt x="1172" y="3863"/>
                      <a:pt x="1214" y="4260"/>
                    </a:cubicBezTo>
                    <a:cubicBezTo>
                      <a:pt x="1214" y="4278"/>
                      <a:pt x="1276" y="4326"/>
                      <a:pt x="1293" y="4326"/>
                    </a:cubicBezTo>
                    <a:cubicBezTo>
                      <a:pt x="1296" y="4326"/>
                      <a:pt x="1297" y="4325"/>
                      <a:pt x="1297" y="4322"/>
                    </a:cubicBezTo>
                    <a:cubicBezTo>
                      <a:pt x="1318" y="3571"/>
                      <a:pt x="1214" y="2800"/>
                      <a:pt x="985" y="2090"/>
                    </a:cubicBezTo>
                    <a:cubicBezTo>
                      <a:pt x="776" y="1360"/>
                      <a:pt x="463" y="672"/>
                      <a:pt x="67" y="46"/>
                    </a:cubicBezTo>
                    <a:cubicBezTo>
                      <a:pt x="67" y="46"/>
                      <a:pt x="6"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45"/>
              <p:cNvSpPr/>
              <p:nvPr/>
            </p:nvSpPr>
            <p:spPr>
              <a:xfrm>
                <a:off x="4936300" y="3143750"/>
                <a:ext cx="43825" cy="76675"/>
              </a:xfrm>
              <a:custGeom>
                <a:avLst/>
                <a:gdLst/>
                <a:ahLst/>
                <a:cxnLst/>
                <a:rect l="l" t="t" r="r" b="b"/>
                <a:pathLst>
                  <a:path w="1753" h="3067" extrusionOk="0">
                    <a:moveTo>
                      <a:pt x="1" y="1"/>
                    </a:moveTo>
                    <a:lnTo>
                      <a:pt x="1" y="1"/>
                    </a:lnTo>
                    <a:cubicBezTo>
                      <a:pt x="188" y="543"/>
                      <a:pt x="418" y="1064"/>
                      <a:pt x="689" y="1565"/>
                    </a:cubicBezTo>
                    <a:cubicBezTo>
                      <a:pt x="960" y="2087"/>
                      <a:pt x="1273" y="2587"/>
                      <a:pt x="1669" y="3025"/>
                    </a:cubicBezTo>
                    <a:cubicBezTo>
                      <a:pt x="1690" y="3046"/>
                      <a:pt x="1732" y="3046"/>
                      <a:pt x="1753" y="3067"/>
                    </a:cubicBezTo>
                    <a:cubicBezTo>
                      <a:pt x="1607" y="2858"/>
                      <a:pt x="1461" y="2650"/>
                      <a:pt x="1315" y="2441"/>
                    </a:cubicBezTo>
                    <a:cubicBezTo>
                      <a:pt x="1148" y="2191"/>
                      <a:pt x="981" y="1920"/>
                      <a:pt x="835" y="1649"/>
                    </a:cubicBezTo>
                    <a:cubicBezTo>
                      <a:pt x="543" y="1127"/>
                      <a:pt x="293" y="606"/>
                      <a:pt x="84" y="42"/>
                    </a:cubicBezTo>
                    <a:cubicBezTo>
                      <a:pt x="84" y="22"/>
                      <a:pt x="21" y="2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45"/>
              <p:cNvSpPr/>
              <p:nvPr/>
            </p:nvSpPr>
            <p:spPr>
              <a:xfrm>
                <a:off x="4910750" y="3106725"/>
                <a:ext cx="17750" cy="180975"/>
              </a:xfrm>
              <a:custGeom>
                <a:avLst/>
                <a:gdLst/>
                <a:ahLst/>
                <a:cxnLst/>
                <a:rect l="l" t="t" r="r" b="b"/>
                <a:pathLst>
                  <a:path w="710" h="7239" extrusionOk="0">
                    <a:moveTo>
                      <a:pt x="167" y="1"/>
                    </a:moveTo>
                    <a:lnTo>
                      <a:pt x="167" y="1"/>
                    </a:lnTo>
                    <a:cubicBezTo>
                      <a:pt x="1" y="2420"/>
                      <a:pt x="188" y="4861"/>
                      <a:pt x="689" y="7238"/>
                    </a:cubicBezTo>
                    <a:lnTo>
                      <a:pt x="710" y="7238"/>
                    </a:lnTo>
                    <a:cubicBezTo>
                      <a:pt x="251" y="4861"/>
                      <a:pt x="84" y="2441"/>
                      <a:pt x="230" y="22"/>
                    </a:cubicBezTo>
                    <a:cubicBezTo>
                      <a:pt x="230" y="1"/>
                      <a:pt x="167" y="1"/>
                      <a:pt x="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45"/>
              <p:cNvSpPr/>
              <p:nvPr/>
            </p:nvSpPr>
            <p:spPr>
              <a:xfrm>
                <a:off x="4924300" y="2906500"/>
                <a:ext cx="54775" cy="119950"/>
              </a:xfrm>
              <a:custGeom>
                <a:avLst/>
                <a:gdLst/>
                <a:ahLst/>
                <a:cxnLst/>
                <a:rect l="l" t="t" r="r" b="b"/>
                <a:pathLst>
                  <a:path w="2191" h="4798" extrusionOk="0">
                    <a:moveTo>
                      <a:pt x="2191" y="1"/>
                    </a:moveTo>
                    <a:cubicBezTo>
                      <a:pt x="1586" y="668"/>
                      <a:pt x="1106" y="1440"/>
                      <a:pt x="773" y="2274"/>
                    </a:cubicBezTo>
                    <a:cubicBezTo>
                      <a:pt x="606" y="2691"/>
                      <a:pt x="460" y="3129"/>
                      <a:pt x="335" y="3546"/>
                    </a:cubicBezTo>
                    <a:cubicBezTo>
                      <a:pt x="272" y="3734"/>
                      <a:pt x="209" y="3943"/>
                      <a:pt x="147" y="4130"/>
                    </a:cubicBezTo>
                    <a:cubicBezTo>
                      <a:pt x="63" y="4339"/>
                      <a:pt x="22" y="4568"/>
                      <a:pt x="1" y="4798"/>
                    </a:cubicBezTo>
                    <a:lnTo>
                      <a:pt x="84" y="4798"/>
                    </a:lnTo>
                    <a:cubicBezTo>
                      <a:pt x="168" y="4589"/>
                      <a:pt x="251" y="4381"/>
                      <a:pt x="293" y="4172"/>
                    </a:cubicBezTo>
                    <a:cubicBezTo>
                      <a:pt x="355" y="3964"/>
                      <a:pt x="418" y="3755"/>
                      <a:pt x="460" y="3567"/>
                    </a:cubicBezTo>
                    <a:cubicBezTo>
                      <a:pt x="585" y="3129"/>
                      <a:pt x="731" y="2691"/>
                      <a:pt x="898" y="2253"/>
                    </a:cubicBezTo>
                    <a:cubicBezTo>
                      <a:pt x="1169" y="1419"/>
                      <a:pt x="1607" y="668"/>
                      <a:pt x="21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45"/>
              <p:cNvSpPr/>
              <p:nvPr/>
            </p:nvSpPr>
            <p:spPr>
              <a:xfrm>
                <a:off x="4829925" y="2993575"/>
                <a:ext cx="78775" cy="77200"/>
              </a:xfrm>
              <a:custGeom>
                <a:avLst/>
                <a:gdLst/>
                <a:ahLst/>
                <a:cxnLst/>
                <a:rect l="l" t="t" r="r" b="b"/>
                <a:pathLst>
                  <a:path w="3151" h="3088" extrusionOk="0">
                    <a:moveTo>
                      <a:pt x="3108" y="1"/>
                    </a:moveTo>
                    <a:cubicBezTo>
                      <a:pt x="1669" y="418"/>
                      <a:pt x="355" y="1523"/>
                      <a:pt x="1" y="3046"/>
                    </a:cubicBezTo>
                    <a:cubicBezTo>
                      <a:pt x="1" y="3046"/>
                      <a:pt x="105" y="3088"/>
                      <a:pt x="105" y="3088"/>
                    </a:cubicBezTo>
                    <a:cubicBezTo>
                      <a:pt x="689" y="1732"/>
                      <a:pt x="1711" y="522"/>
                      <a:pt x="3150" y="22"/>
                    </a:cubicBezTo>
                    <a:cubicBezTo>
                      <a:pt x="3150" y="22"/>
                      <a:pt x="3129" y="1"/>
                      <a:pt x="3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45"/>
              <p:cNvSpPr/>
              <p:nvPr/>
            </p:nvSpPr>
            <p:spPr>
              <a:xfrm>
                <a:off x="5108975" y="3220750"/>
                <a:ext cx="430125" cy="61475"/>
              </a:xfrm>
              <a:custGeom>
                <a:avLst/>
                <a:gdLst/>
                <a:ahLst/>
                <a:cxnLst/>
                <a:rect l="l" t="t" r="r" b="b"/>
                <a:pathLst>
                  <a:path w="17205" h="2459" extrusionOk="0">
                    <a:moveTo>
                      <a:pt x="206" y="0"/>
                    </a:moveTo>
                    <a:cubicBezTo>
                      <a:pt x="91" y="0"/>
                      <a:pt x="0" y="157"/>
                      <a:pt x="102" y="258"/>
                    </a:cubicBezTo>
                    <a:cubicBezTo>
                      <a:pt x="477" y="592"/>
                      <a:pt x="915" y="863"/>
                      <a:pt x="1395" y="1009"/>
                    </a:cubicBezTo>
                    <a:cubicBezTo>
                      <a:pt x="1916" y="1217"/>
                      <a:pt x="2459" y="1405"/>
                      <a:pt x="2980" y="1551"/>
                    </a:cubicBezTo>
                    <a:cubicBezTo>
                      <a:pt x="4065" y="1864"/>
                      <a:pt x="5149" y="2073"/>
                      <a:pt x="6255" y="2219"/>
                    </a:cubicBezTo>
                    <a:cubicBezTo>
                      <a:pt x="7586" y="2379"/>
                      <a:pt x="8924" y="2459"/>
                      <a:pt x="10261" y="2459"/>
                    </a:cubicBezTo>
                    <a:cubicBezTo>
                      <a:pt x="11187" y="2459"/>
                      <a:pt x="12112" y="2421"/>
                      <a:pt x="13033" y="2344"/>
                    </a:cubicBezTo>
                    <a:cubicBezTo>
                      <a:pt x="14327" y="2260"/>
                      <a:pt x="15620" y="2156"/>
                      <a:pt x="16892" y="2010"/>
                    </a:cubicBezTo>
                    <a:cubicBezTo>
                      <a:pt x="17193" y="1990"/>
                      <a:pt x="17205" y="1528"/>
                      <a:pt x="16928" y="1528"/>
                    </a:cubicBezTo>
                    <a:cubicBezTo>
                      <a:pt x="16917" y="1528"/>
                      <a:pt x="16905" y="1529"/>
                      <a:pt x="16892" y="1530"/>
                    </a:cubicBezTo>
                    <a:cubicBezTo>
                      <a:pt x="14534" y="1733"/>
                      <a:pt x="12152" y="1967"/>
                      <a:pt x="9781" y="1967"/>
                    </a:cubicBezTo>
                    <a:cubicBezTo>
                      <a:pt x="7769" y="1967"/>
                      <a:pt x="5766" y="1799"/>
                      <a:pt x="3794" y="1301"/>
                    </a:cubicBezTo>
                    <a:cubicBezTo>
                      <a:pt x="2584" y="1030"/>
                      <a:pt x="1395" y="592"/>
                      <a:pt x="289" y="29"/>
                    </a:cubicBezTo>
                    <a:cubicBezTo>
                      <a:pt x="262" y="9"/>
                      <a:pt x="233" y="0"/>
                      <a:pt x="2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45"/>
              <p:cNvSpPr/>
              <p:nvPr/>
            </p:nvSpPr>
            <p:spPr>
              <a:xfrm>
                <a:off x="5554725" y="3219375"/>
                <a:ext cx="159075" cy="44850"/>
              </a:xfrm>
              <a:custGeom>
                <a:avLst/>
                <a:gdLst/>
                <a:ahLst/>
                <a:cxnLst/>
                <a:rect l="l" t="t" r="r" b="b"/>
                <a:pathLst>
                  <a:path w="6363" h="1794" extrusionOk="0">
                    <a:moveTo>
                      <a:pt x="6154" y="0"/>
                    </a:moveTo>
                    <a:cubicBezTo>
                      <a:pt x="5924" y="21"/>
                      <a:pt x="5716" y="104"/>
                      <a:pt x="5570" y="271"/>
                    </a:cubicBezTo>
                    <a:cubicBezTo>
                      <a:pt x="5340" y="417"/>
                      <a:pt x="5132" y="563"/>
                      <a:pt x="4902" y="688"/>
                    </a:cubicBezTo>
                    <a:cubicBezTo>
                      <a:pt x="4443" y="960"/>
                      <a:pt x="3964" y="1147"/>
                      <a:pt x="3442" y="1231"/>
                    </a:cubicBezTo>
                    <a:cubicBezTo>
                      <a:pt x="2358" y="1418"/>
                      <a:pt x="1252" y="1523"/>
                      <a:pt x="147" y="1585"/>
                    </a:cubicBezTo>
                    <a:cubicBezTo>
                      <a:pt x="1" y="1585"/>
                      <a:pt x="1" y="1794"/>
                      <a:pt x="147" y="1794"/>
                    </a:cubicBezTo>
                    <a:cubicBezTo>
                      <a:pt x="1273" y="1794"/>
                      <a:pt x="2399" y="1710"/>
                      <a:pt x="3526" y="1564"/>
                    </a:cubicBezTo>
                    <a:cubicBezTo>
                      <a:pt x="4047" y="1481"/>
                      <a:pt x="4548" y="1335"/>
                      <a:pt x="5027" y="1106"/>
                    </a:cubicBezTo>
                    <a:cubicBezTo>
                      <a:pt x="5257" y="1001"/>
                      <a:pt x="5486" y="876"/>
                      <a:pt x="5716" y="751"/>
                    </a:cubicBezTo>
                    <a:cubicBezTo>
                      <a:pt x="5924" y="605"/>
                      <a:pt x="6216" y="501"/>
                      <a:pt x="6300" y="250"/>
                    </a:cubicBezTo>
                    <a:cubicBezTo>
                      <a:pt x="6362" y="125"/>
                      <a:pt x="6279" y="0"/>
                      <a:pt x="61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45"/>
              <p:cNvSpPr/>
              <p:nvPr/>
            </p:nvSpPr>
            <p:spPr>
              <a:xfrm>
                <a:off x="5266550" y="4058975"/>
                <a:ext cx="311675" cy="41225"/>
              </a:xfrm>
              <a:custGeom>
                <a:avLst/>
                <a:gdLst/>
                <a:ahLst/>
                <a:cxnLst/>
                <a:rect l="l" t="t" r="r" b="b"/>
                <a:pathLst>
                  <a:path w="12467" h="1649" extrusionOk="0">
                    <a:moveTo>
                      <a:pt x="12095" y="1"/>
                    </a:moveTo>
                    <a:cubicBezTo>
                      <a:pt x="11900" y="1"/>
                      <a:pt x="11749" y="99"/>
                      <a:pt x="11528" y="184"/>
                    </a:cubicBezTo>
                    <a:cubicBezTo>
                      <a:pt x="11277" y="289"/>
                      <a:pt x="11090" y="351"/>
                      <a:pt x="10881" y="435"/>
                    </a:cubicBezTo>
                    <a:cubicBezTo>
                      <a:pt x="10401" y="602"/>
                      <a:pt x="9922" y="706"/>
                      <a:pt x="9421" y="810"/>
                    </a:cubicBezTo>
                    <a:cubicBezTo>
                      <a:pt x="8637" y="944"/>
                      <a:pt x="7826" y="1010"/>
                      <a:pt x="7020" y="1010"/>
                    </a:cubicBezTo>
                    <a:cubicBezTo>
                      <a:pt x="6819" y="1010"/>
                      <a:pt x="6618" y="1006"/>
                      <a:pt x="6418" y="998"/>
                    </a:cubicBezTo>
                    <a:cubicBezTo>
                      <a:pt x="5416" y="956"/>
                      <a:pt x="4415" y="852"/>
                      <a:pt x="3435" y="727"/>
                    </a:cubicBezTo>
                    <a:cubicBezTo>
                      <a:pt x="2392" y="602"/>
                      <a:pt x="1287" y="560"/>
                      <a:pt x="244" y="351"/>
                    </a:cubicBezTo>
                    <a:cubicBezTo>
                      <a:pt x="237" y="350"/>
                      <a:pt x="230" y="350"/>
                      <a:pt x="223" y="350"/>
                    </a:cubicBezTo>
                    <a:cubicBezTo>
                      <a:pt x="88" y="350"/>
                      <a:pt x="0" y="542"/>
                      <a:pt x="139" y="602"/>
                    </a:cubicBezTo>
                    <a:cubicBezTo>
                      <a:pt x="1141" y="1040"/>
                      <a:pt x="2225" y="1206"/>
                      <a:pt x="3310" y="1352"/>
                    </a:cubicBezTo>
                    <a:cubicBezTo>
                      <a:pt x="4353" y="1498"/>
                      <a:pt x="5375" y="1582"/>
                      <a:pt x="6418" y="1644"/>
                    </a:cubicBezTo>
                    <a:cubicBezTo>
                      <a:pt x="6543" y="1647"/>
                      <a:pt x="6670" y="1648"/>
                      <a:pt x="6796" y="1648"/>
                    </a:cubicBezTo>
                    <a:cubicBezTo>
                      <a:pt x="7696" y="1648"/>
                      <a:pt x="8606" y="1582"/>
                      <a:pt x="9484" y="1436"/>
                    </a:cubicBezTo>
                    <a:cubicBezTo>
                      <a:pt x="10005" y="1352"/>
                      <a:pt x="10547" y="1227"/>
                      <a:pt x="11048" y="1060"/>
                    </a:cubicBezTo>
                    <a:cubicBezTo>
                      <a:pt x="11319" y="977"/>
                      <a:pt x="11569" y="873"/>
                      <a:pt x="11820" y="768"/>
                    </a:cubicBezTo>
                    <a:cubicBezTo>
                      <a:pt x="12070" y="664"/>
                      <a:pt x="12258" y="622"/>
                      <a:pt x="12383" y="393"/>
                    </a:cubicBezTo>
                    <a:cubicBezTo>
                      <a:pt x="12466" y="247"/>
                      <a:pt x="12383" y="59"/>
                      <a:pt x="12237" y="18"/>
                    </a:cubicBezTo>
                    <a:cubicBezTo>
                      <a:pt x="12187" y="6"/>
                      <a:pt x="12140" y="1"/>
                      <a:pt x="1209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45"/>
              <p:cNvSpPr/>
              <p:nvPr/>
            </p:nvSpPr>
            <p:spPr>
              <a:xfrm>
                <a:off x="5141225" y="3415425"/>
                <a:ext cx="512375" cy="58275"/>
              </a:xfrm>
              <a:custGeom>
                <a:avLst/>
                <a:gdLst/>
                <a:ahLst/>
                <a:cxnLst/>
                <a:rect l="l" t="t" r="r" b="b"/>
                <a:pathLst>
                  <a:path w="20495" h="2331" extrusionOk="0">
                    <a:moveTo>
                      <a:pt x="251" y="1"/>
                    </a:moveTo>
                    <a:cubicBezTo>
                      <a:pt x="84" y="1"/>
                      <a:pt x="1" y="209"/>
                      <a:pt x="126" y="313"/>
                    </a:cubicBezTo>
                    <a:cubicBezTo>
                      <a:pt x="355" y="501"/>
                      <a:pt x="605" y="626"/>
                      <a:pt x="877" y="689"/>
                    </a:cubicBezTo>
                    <a:cubicBezTo>
                      <a:pt x="1231" y="814"/>
                      <a:pt x="1565" y="939"/>
                      <a:pt x="1920" y="1043"/>
                    </a:cubicBezTo>
                    <a:cubicBezTo>
                      <a:pt x="2566" y="1231"/>
                      <a:pt x="3234" y="1419"/>
                      <a:pt x="3901" y="1586"/>
                    </a:cubicBezTo>
                    <a:cubicBezTo>
                      <a:pt x="6067" y="2084"/>
                      <a:pt x="8277" y="2331"/>
                      <a:pt x="10490" y="2331"/>
                    </a:cubicBezTo>
                    <a:cubicBezTo>
                      <a:pt x="12263" y="2331"/>
                      <a:pt x="14037" y="2172"/>
                      <a:pt x="15790" y="1857"/>
                    </a:cubicBezTo>
                    <a:cubicBezTo>
                      <a:pt x="17292" y="1586"/>
                      <a:pt x="18773" y="1189"/>
                      <a:pt x="20212" y="647"/>
                    </a:cubicBezTo>
                    <a:cubicBezTo>
                      <a:pt x="20494" y="553"/>
                      <a:pt x="20420" y="153"/>
                      <a:pt x="20172" y="153"/>
                    </a:cubicBezTo>
                    <a:cubicBezTo>
                      <a:pt x="20145" y="153"/>
                      <a:pt x="20117" y="157"/>
                      <a:pt x="20087" y="167"/>
                    </a:cubicBezTo>
                    <a:cubicBezTo>
                      <a:pt x="17563" y="1002"/>
                      <a:pt x="14976" y="1544"/>
                      <a:pt x="12328" y="1753"/>
                    </a:cubicBezTo>
                    <a:cubicBezTo>
                      <a:pt x="11713" y="1792"/>
                      <a:pt x="11099" y="1811"/>
                      <a:pt x="10486" y="1811"/>
                    </a:cubicBezTo>
                    <a:cubicBezTo>
                      <a:pt x="8475" y="1811"/>
                      <a:pt x="6472" y="1600"/>
                      <a:pt x="4506" y="1169"/>
                    </a:cubicBezTo>
                    <a:cubicBezTo>
                      <a:pt x="3797" y="1023"/>
                      <a:pt x="3088" y="835"/>
                      <a:pt x="2399" y="626"/>
                    </a:cubicBezTo>
                    <a:cubicBezTo>
                      <a:pt x="2024" y="522"/>
                      <a:pt x="1669" y="418"/>
                      <a:pt x="1294" y="293"/>
                    </a:cubicBezTo>
                    <a:cubicBezTo>
                      <a:pt x="960" y="147"/>
                      <a:pt x="626" y="42"/>
                      <a:pt x="25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45"/>
              <p:cNvSpPr/>
              <p:nvPr/>
            </p:nvSpPr>
            <p:spPr>
              <a:xfrm>
                <a:off x="5117775" y="3486900"/>
                <a:ext cx="26600" cy="118750"/>
              </a:xfrm>
              <a:custGeom>
                <a:avLst/>
                <a:gdLst/>
                <a:ahLst/>
                <a:cxnLst/>
                <a:rect l="l" t="t" r="r" b="b"/>
                <a:pathLst>
                  <a:path w="1064" h="4750" extrusionOk="0">
                    <a:moveTo>
                      <a:pt x="552" y="0"/>
                    </a:moveTo>
                    <a:cubicBezTo>
                      <a:pt x="482" y="0"/>
                      <a:pt x="410" y="27"/>
                      <a:pt x="355" y="82"/>
                    </a:cubicBezTo>
                    <a:cubicBezTo>
                      <a:pt x="229" y="228"/>
                      <a:pt x="125" y="395"/>
                      <a:pt x="83" y="562"/>
                    </a:cubicBezTo>
                    <a:cubicBezTo>
                      <a:pt x="21" y="771"/>
                      <a:pt x="0" y="979"/>
                      <a:pt x="21" y="1188"/>
                    </a:cubicBezTo>
                    <a:cubicBezTo>
                      <a:pt x="0" y="1584"/>
                      <a:pt x="0" y="1980"/>
                      <a:pt x="0" y="2377"/>
                    </a:cubicBezTo>
                    <a:cubicBezTo>
                      <a:pt x="0" y="2794"/>
                      <a:pt x="42" y="3190"/>
                      <a:pt x="83" y="3586"/>
                    </a:cubicBezTo>
                    <a:cubicBezTo>
                      <a:pt x="125" y="3774"/>
                      <a:pt x="167" y="3962"/>
                      <a:pt x="229" y="4150"/>
                    </a:cubicBezTo>
                    <a:cubicBezTo>
                      <a:pt x="250" y="4337"/>
                      <a:pt x="313" y="4525"/>
                      <a:pt x="459" y="4671"/>
                    </a:cubicBezTo>
                    <a:cubicBezTo>
                      <a:pt x="511" y="4723"/>
                      <a:pt x="579" y="4749"/>
                      <a:pt x="647" y="4749"/>
                    </a:cubicBezTo>
                    <a:cubicBezTo>
                      <a:pt x="714" y="4749"/>
                      <a:pt x="782" y="4723"/>
                      <a:pt x="834" y="4671"/>
                    </a:cubicBezTo>
                    <a:cubicBezTo>
                      <a:pt x="939" y="4525"/>
                      <a:pt x="980" y="4337"/>
                      <a:pt x="980" y="4150"/>
                    </a:cubicBezTo>
                    <a:cubicBezTo>
                      <a:pt x="1001" y="3962"/>
                      <a:pt x="1043" y="3774"/>
                      <a:pt x="1043" y="3586"/>
                    </a:cubicBezTo>
                    <a:cubicBezTo>
                      <a:pt x="1064" y="3190"/>
                      <a:pt x="1064" y="2815"/>
                      <a:pt x="1043" y="2418"/>
                    </a:cubicBezTo>
                    <a:cubicBezTo>
                      <a:pt x="1022" y="2043"/>
                      <a:pt x="1022" y="1647"/>
                      <a:pt x="1022" y="1271"/>
                    </a:cubicBezTo>
                    <a:cubicBezTo>
                      <a:pt x="1022" y="875"/>
                      <a:pt x="1022" y="500"/>
                      <a:pt x="772" y="124"/>
                    </a:cubicBezTo>
                    <a:cubicBezTo>
                      <a:pt x="725" y="43"/>
                      <a:pt x="640" y="0"/>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45"/>
              <p:cNvSpPr/>
              <p:nvPr/>
            </p:nvSpPr>
            <p:spPr>
              <a:xfrm>
                <a:off x="5127150" y="3640650"/>
                <a:ext cx="81375" cy="295325"/>
              </a:xfrm>
              <a:custGeom>
                <a:avLst/>
                <a:gdLst/>
                <a:ahLst/>
                <a:cxnLst/>
                <a:rect l="l" t="t" r="r" b="b"/>
                <a:pathLst>
                  <a:path w="3255" h="11813" extrusionOk="0">
                    <a:moveTo>
                      <a:pt x="502" y="1"/>
                    </a:moveTo>
                    <a:cubicBezTo>
                      <a:pt x="381" y="1"/>
                      <a:pt x="267" y="56"/>
                      <a:pt x="209" y="190"/>
                    </a:cubicBezTo>
                    <a:cubicBezTo>
                      <a:pt x="0" y="669"/>
                      <a:pt x="42" y="1191"/>
                      <a:pt x="105" y="1733"/>
                    </a:cubicBezTo>
                    <a:cubicBezTo>
                      <a:pt x="167" y="2255"/>
                      <a:pt x="230" y="2713"/>
                      <a:pt x="292" y="3214"/>
                    </a:cubicBezTo>
                    <a:cubicBezTo>
                      <a:pt x="438" y="4215"/>
                      <a:pt x="605" y="5237"/>
                      <a:pt x="814" y="6217"/>
                    </a:cubicBezTo>
                    <a:cubicBezTo>
                      <a:pt x="1022" y="7219"/>
                      <a:pt x="1273" y="8199"/>
                      <a:pt x="1544" y="9138"/>
                    </a:cubicBezTo>
                    <a:cubicBezTo>
                      <a:pt x="1815" y="10076"/>
                      <a:pt x="2086" y="11015"/>
                      <a:pt x="2775" y="11745"/>
                    </a:cubicBezTo>
                    <a:cubicBezTo>
                      <a:pt x="2822" y="11792"/>
                      <a:pt x="2879" y="11813"/>
                      <a:pt x="2936" y="11813"/>
                    </a:cubicBezTo>
                    <a:cubicBezTo>
                      <a:pt x="3056" y="11813"/>
                      <a:pt x="3171" y="11719"/>
                      <a:pt x="3171" y="11578"/>
                    </a:cubicBezTo>
                    <a:cubicBezTo>
                      <a:pt x="3254" y="10639"/>
                      <a:pt x="2941" y="9742"/>
                      <a:pt x="2670" y="8846"/>
                    </a:cubicBezTo>
                    <a:cubicBezTo>
                      <a:pt x="2420" y="7886"/>
                      <a:pt x="2170" y="6927"/>
                      <a:pt x="1961" y="5967"/>
                    </a:cubicBezTo>
                    <a:cubicBezTo>
                      <a:pt x="1753" y="5008"/>
                      <a:pt x="1586" y="4048"/>
                      <a:pt x="1440" y="3110"/>
                    </a:cubicBezTo>
                    <a:cubicBezTo>
                      <a:pt x="1356" y="2630"/>
                      <a:pt x="1294" y="2150"/>
                      <a:pt x="1231" y="1671"/>
                    </a:cubicBezTo>
                    <a:cubicBezTo>
                      <a:pt x="1168" y="1170"/>
                      <a:pt x="1168" y="628"/>
                      <a:pt x="876" y="190"/>
                    </a:cubicBezTo>
                    <a:cubicBezTo>
                      <a:pt x="798" y="77"/>
                      <a:pt x="645" y="1"/>
                      <a:pt x="5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9"/>
        <p:cNvGrpSpPr/>
        <p:nvPr/>
      </p:nvGrpSpPr>
      <p:grpSpPr>
        <a:xfrm>
          <a:off x="0" y="0"/>
          <a:ext cx="0" cy="0"/>
          <a:chOff x="0" y="0"/>
          <a:chExt cx="0" cy="0"/>
        </a:xfrm>
      </p:grpSpPr>
      <p:grpSp>
        <p:nvGrpSpPr>
          <p:cNvPr id="3300" name="Google Shape;3300;p44"/>
          <p:cNvGrpSpPr/>
          <p:nvPr/>
        </p:nvGrpSpPr>
        <p:grpSpPr>
          <a:xfrm>
            <a:off x="2777168" y="839800"/>
            <a:ext cx="3589284" cy="2294657"/>
            <a:chOff x="2609018" y="535000"/>
            <a:chExt cx="3589284" cy="2294657"/>
          </a:xfrm>
        </p:grpSpPr>
        <p:sp>
          <p:nvSpPr>
            <p:cNvPr id="3301" name="Google Shape;3301;p44"/>
            <p:cNvSpPr/>
            <p:nvPr/>
          </p:nvSpPr>
          <p:spPr>
            <a:xfrm>
              <a:off x="2665714" y="2533067"/>
              <a:ext cx="3475891" cy="64000"/>
            </a:xfrm>
            <a:custGeom>
              <a:avLst/>
              <a:gdLst/>
              <a:ahLst/>
              <a:cxnLst/>
              <a:rect l="l" t="t" r="r" b="b"/>
              <a:pathLst>
                <a:path w="32370" h="596" extrusionOk="0">
                  <a:moveTo>
                    <a:pt x="32158" y="1"/>
                  </a:moveTo>
                  <a:lnTo>
                    <a:pt x="291" y="93"/>
                  </a:lnTo>
                  <a:lnTo>
                    <a:pt x="0" y="595"/>
                  </a:lnTo>
                  <a:lnTo>
                    <a:pt x="32370" y="556"/>
                  </a:lnTo>
                  <a:lnTo>
                    <a:pt x="32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4"/>
            <p:cNvSpPr/>
            <p:nvPr/>
          </p:nvSpPr>
          <p:spPr>
            <a:xfrm>
              <a:off x="2665714" y="604477"/>
              <a:ext cx="22765" cy="1992590"/>
            </a:xfrm>
            <a:custGeom>
              <a:avLst/>
              <a:gdLst/>
              <a:ahLst/>
              <a:cxnLst/>
              <a:rect l="l" t="t" r="r" b="b"/>
              <a:pathLst>
                <a:path w="212" h="18556" extrusionOk="0">
                  <a:moveTo>
                    <a:pt x="0" y="0"/>
                  </a:moveTo>
                  <a:lnTo>
                    <a:pt x="0" y="18555"/>
                  </a:lnTo>
                  <a:lnTo>
                    <a:pt x="212" y="18185"/>
                  </a:lnTo>
                  <a:lnTo>
                    <a:pt x="212" y="1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3" name="Google Shape;3303;p44"/>
            <p:cNvGrpSpPr/>
            <p:nvPr/>
          </p:nvGrpSpPr>
          <p:grpSpPr>
            <a:xfrm>
              <a:off x="2609018" y="535000"/>
              <a:ext cx="3589284" cy="2294657"/>
              <a:chOff x="2609018" y="535000"/>
              <a:chExt cx="3589284" cy="2294657"/>
            </a:xfrm>
          </p:grpSpPr>
          <p:sp>
            <p:nvSpPr>
              <p:cNvPr id="3304" name="Google Shape;3304;p44"/>
              <p:cNvSpPr/>
              <p:nvPr/>
            </p:nvSpPr>
            <p:spPr>
              <a:xfrm>
                <a:off x="2609018" y="2596959"/>
                <a:ext cx="3589284"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4"/>
              <p:cNvSpPr/>
              <p:nvPr/>
            </p:nvSpPr>
            <p:spPr>
              <a:xfrm>
                <a:off x="2609018" y="535000"/>
                <a:ext cx="3589284" cy="2155596"/>
              </a:xfrm>
              <a:custGeom>
                <a:avLst/>
                <a:gdLst/>
                <a:ahLst/>
                <a:cxnLst/>
                <a:rect l="l" t="t" r="r" b="b"/>
                <a:pathLst>
                  <a:path w="33426" h="20074" extrusionOk="0">
                    <a:moveTo>
                      <a:pt x="0" y="0"/>
                    </a:moveTo>
                    <a:lnTo>
                      <a:pt x="0" y="19625"/>
                    </a:lnTo>
                    <a:lnTo>
                      <a:pt x="33426" y="20074"/>
                    </a:lnTo>
                    <a:lnTo>
                      <a:pt x="334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4"/>
              <p:cNvSpPr/>
              <p:nvPr/>
            </p:nvSpPr>
            <p:spPr>
              <a:xfrm>
                <a:off x="2688372" y="621443"/>
                <a:ext cx="3430576" cy="1955757"/>
              </a:xfrm>
              <a:custGeom>
                <a:avLst/>
                <a:gdLst/>
                <a:ahLst/>
                <a:cxnLst/>
                <a:rect l="l" t="t" r="r" b="b"/>
                <a:pathLst>
                  <a:path w="31948" h="18213" extrusionOk="0">
                    <a:moveTo>
                      <a:pt x="1" y="1"/>
                    </a:moveTo>
                    <a:lnTo>
                      <a:pt x="1" y="18027"/>
                    </a:lnTo>
                    <a:lnTo>
                      <a:pt x="31947" y="18212"/>
                    </a:lnTo>
                    <a:lnTo>
                      <a:pt x="319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
        <p:nvSpPr>
          <p:cNvPr id="3307" name="Google Shape;3307;p44"/>
          <p:cNvSpPr/>
          <p:nvPr/>
        </p:nvSpPr>
        <p:spPr>
          <a:xfrm>
            <a:off x="3147313" y="2004513"/>
            <a:ext cx="2849400" cy="537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4"/>
          <p:cNvSpPr txBox="1">
            <a:spLocks noGrp="1"/>
          </p:cNvSpPr>
          <p:nvPr>
            <p:ph type="title" idx="2"/>
          </p:nvPr>
        </p:nvSpPr>
        <p:spPr>
          <a:xfrm>
            <a:off x="3147325" y="1228900"/>
            <a:ext cx="2849400" cy="69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09" name="Google Shape;3309;p44"/>
          <p:cNvSpPr txBox="1">
            <a:spLocks noGrp="1"/>
          </p:cNvSpPr>
          <p:nvPr>
            <p:ph type="subTitle" idx="1"/>
          </p:nvPr>
        </p:nvSpPr>
        <p:spPr>
          <a:xfrm>
            <a:off x="3147325" y="3307038"/>
            <a:ext cx="2849400" cy="508200"/>
          </a:xfrm>
          <a:prstGeom prst="rect">
            <a:avLst/>
          </a:prstGeom>
        </p:spPr>
        <p:txBody>
          <a:bodyPr spcFirstLastPara="1" wrap="square" lIns="91425" tIns="91425" rIns="91425" bIns="91425" anchor="ctr" anchorCtr="0">
            <a:noAutofit/>
          </a:bodyPr>
          <a:lstStyle/>
          <a:p>
            <a:pPr marL="0" indent="0" algn="ctr"/>
            <a:r>
              <a:rPr lang="es-MX" sz="1400" dirty="0"/>
              <a:t>Se ahonda en la forma de organización del equipo</a:t>
            </a:r>
          </a:p>
        </p:txBody>
      </p:sp>
      <p:sp>
        <p:nvSpPr>
          <p:cNvPr id="3310" name="Google Shape;3310;p44"/>
          <p:cNvSpPr txBox="1">
            <a:spLocks noGrp="1"/>
          </p:cNvSpPr>
          <p:nvPr>
            <p:ph type="title"/>
          </p:nvPr>
        </p:nvSpPr>
        <p:spPr>
          <a:xfrm>
            <a:off x="3377013" y="2100888"/>
            <a:ext cx="2390100" cy="34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Organización</a:t>
            </a:r>
            <a:endParaRPr sz="2400" dirty="0"/>
          </a:p>
        </p:txBody>
      </p:sp>
      <p:sp>
        <p:nvSpPr>
          <p:cNvPr id="3311" name="Google Shape;3311;p44"/>
          <p:cNvSpPr/>
          <p:nvPr/>
        </p:nvSpPr>
        <p:spPr>
          <a:xfrm>
            <a:off x="1644675" y="441775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3071;p39">
            <a:extLst>
              <a:ext uri="{FF2B5EF4-FFF2-40B4-BE49-F238E27FC236}">
                <a16:creationId xmlns:a16="http://schemas.microsoft.com/office/drawing/2014/main" id="{8F95B514-F410-42D2-81E9-84490DBC04E8}"/>
              </a:ext>
            </a:extLst>
          </p:cNvPr>
          <p:cNvGrpSpPr/>
          <p:nvPr/>
        </p:nvGrpSpPr>
        <p:grpSpPr>
          <a:xfrm>
            <a:off x="1501924" y="1350038"/>
            <a:ext cx="1297909" cy="3336140"/>
            <a:chOff x="808216" y="1179360"/>
            <a:chExt cx="1297909" cy="3336140"/>
          </a:xfrm>
        </p:grpSpPr>
        <p:sp>
          <p:nvSpPr>
            <p:cNvPr id="3" name="Google Shape;3072;p39">
              <a:extLst>
                <a:ext uri="{FF2B5EF4-FFF2-40B4-BE49-F238E27FC236}">
                  <a16:creationId xmlns:a16="http://schemas.microsoft.com/office/drawing/2014/main" id="{6E3598C1-E8B3-045F-F98E-90D6EFD1AC81}"/>
                </a:ext>
              </a:extLst>
            </p:cNvPr>
            <p:cNvSpPr/>
            <p:nvPr/>
          </p:nvSpPr>
          <p:spPr>
            <a:xfrm>
              <a:off x="973625" y="4246700"/>
              <a:ext cx="1132500" cy="26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3073;p39">
              <a:extLst>
                <a:ext uri="{FF2B5EF4-FFF2-40B4-BE49-F238E27FC236}">
                  <a16:creationId xmlns:a16="http://schemas.microsoft.com/office/drawing/2014/main" id="{AB5B75F5-5CE2-F440-991C-323BCCB4A39B}"/>
                </a:ext>
              </a:extLst>
            </p:cNvPr>
            <p:cNvGrpSpPr/>
            <p:nvPr/>
          </p:nvGrpSpPr>
          <p:grpSpPr>
            <a:xfrm>
              <a:off x="808216" y="1179360"/>
              <a:ext cx="1278059" cy="3227963"/>
              <a:chOff x="238125" y="1775525"/>
              <a:chExt cx="543300" cy="1372200"/>
            </a:xfrm>
          </p:grpSpPr>
          <p:sp>
            <p:nvSpPr>
              <p:cNvPr id="5" name="Google Shape;3074;p39">
                <a:extLst>
                  <a:ext uri="{FF2B5EF4-FFF2-40B4-BE49-F238E27FC236}">
                    <a16:creationId xmlns:a16="http://schemas.microsoft.com/office/drawing/2014/main" id="{8F4F619D-23A9-F046-6F73-A4FEC9D1C9C4}"/>
                  </a:ext>
                </a:extLst>
              </p:cNvPr>
              <p:cNvSpPr/>
              <p:nvPr/>
            </p:nvSpPr>
            <p:spPr>
              <a:xfrm>
                <a:off x="531625" y="2006150"/>
                <a:ext cx="167325" cy="251700"/>
              </a:xfrm>
              <a:custGeom>
                <a:avLst/>
                <a:gdLst/>
                <a:ahLst/>
                <a:cxnLst/>
                <a:rect l="l" t="t" r="r" b="b"/>
                <a:pathLst>
                  <a:path w="6693" h="10068" extrusionOk="0">
                    <a:moveTo>
                      <a:pt x="2162" y="1"/>
                    </a:moveTo>
                    <a:cubicBezTo>
                      <a:pt x="2011" y="1"/>
                      <a:pt x="1866" y="139"/>
                      <a:pt x="1757" y="259"/>
                    </a:cubicBezTo>
                    <a:lnTo>
                      <a:pt x="542" y="1751"/>
                    </a:lnTo>
                    <a:cubicBezTo>
                      <a:pt x="331" y="1962"/>
                      <a:pt x="172" y="2226"/>
                      <a:pt x="80" y="2517"/>
                    </a:cubicBezTo>
                    <a:cubicBezTo>
                      <a:pt x="1" y="2873"/>
                      <a:pt x="106" y="3256"/>
                      <a:pt x="212" y="3600"/>
                    </a:cubicBezTo>
                    <a:lnTo>
                      <a:pt x="1704" y="8341"/>
                    </a:lnTo>
                    <a:cubicBezTo>
                      <a:pt x="1810" y="8698"/>
                      <a:pt x="2074" y="9833"/>
                      <a:pt x="2444" y="9939"/>
                    </a:cubicBezTo>
                    <a:cubicBezTo>
                      <a:pt x="2718" y="10014"/>
                      <a:pt x="2935" y="10068"/>
                      <a:pt x="3163" y="10068"/>
                    </a:cubicBezTo>
                    <a:cubicBezTo>
                      <a:pt x="3298" y="10068"/>
                      <a:pt x="3436" y="10049"/>
                      <a:pt x="3593" y="10005"/>
                    </a:cubicBezTo>
                    <a:cubicBezTo>
                      <a:pt x="4227" y="9847"/>
                      <a:pt x="5019" y="9437"/>
                      <a:pt x="5415" y="8909"/>
                    </a:cubicBezTo>
                    <a:cubicBezTo>
                      <a:pt x="5851" y="8341"/>
                      <a:pt x="5851" y="7575"/>
                      <a:pt x="5957" y="6901"/>
                    </a:cubicBezTo>
                    <a:cubicBezTo>
                      <a:pt x="6049" y="6215"/>
                      <a:pt x="6181" y="5502"/>
                      <a:pt x="6261" y="4802"/>
                    </a:cubicBezTo>
                    <a:cubicBezTo>
                      <a:pt x="6300" y="4539"/>
                      <a:pt x="6692" y="1975"/>
                      <a:pt x="6163" y="1975"/>
                    </a:cubicBezTo>
                    <a:cubicBezTo>
                      <a:pt x="6160" y="1975"/>
                      <a:pt x="6158" y="1975"/>
                      <a:pt x="6155" y="1975"/>
                    </a:cubicBezTo>
                    <a:cubicBezTo>
                      <a:pt x="6099" y="1977"/>
                      <a:pt x="6043" y="1977"/>
                      <a:pt x="5987" y="1977"/>
                    </a:cubicBezTo>
                    <a:cubicBezTo>
                      <a:pt x="5502" y="1977"/>
                      <a:pt x="5017" y="1928"/>
                      <a:pt x="4544" y="1857"/>
                    </a:cubicBezTo>
                    <a:cubicBezTo>
                      <a:pt x="4398" y="2345"/>
                      <a:pt x="4134" y="2781"/>
                      <a:pt x="3949" y="3243"/>
                    </a:cubicBezTo>
                    <a:cubicBezTo>
                      <a:pt x="3725" y="3772"/>
                      <a:pt x="3553" y="4339"/>
                      <a:pt x="3355" y="4881"/>
                    </a:cubicBezTo>
                    <a:cubicBezTo>
                      <a:pt x="3302" y="3309"/>
                      <a:pt x="2999" y="1764"/>
                      <a:pt x="2457" y="298"/>
                    </a:cubicBezTo>
                    <a:cubicBezTo>
                      <a:pt x="2431" y="179"/>
                      <a:pt x="2351" y="87"/>
                      <a:pt x="2259" y="21"/>
                    </a:cubicBezTo>
                    <a:cubicBezTo>
                      <a:pt x="2227" y="7"/>
                      <a:pt x="2194" y="1"/>
                      <a:pt x="21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75;p39">
                <a:extLst>
                  <a:ext uri="{FF2B5EF4-FFF2-40B4-BE49-F238E27FC236}">
                    <a16:creationId xmlns:a16="http://schemas.microsoft.com/office/drawing/2014/main" id="{14CDB63F-6AEB-E67F-F420-10E0D004F144}"/>
                  </a:ext>
                </a:extLst>
              </p:cNvPr>
              <p:cNvSpPr/>
              <p:nvPr/>
            </p:nvSpPr>
            <p:spPr>
              <a:xfrm>
                <a:off x="632650" y="2079025"/>
                <a:ext cx="58150" cy="21475"/>
              </a:xfrm>
              <a:custGeom>
                <a:avLst/>
                <a:gdLst/>
                <a:ahLst/>
                <a:cxnLst/>
                <a:rect l="l" t="t" r="r" b="b"/>
                <a:pathLst>
                  <a:path w="2326" h="859" extrusionOk="0">
                    <a:moveTo>
                      <a:pt x="94" y="1"/>
                    </a:moveTo>
                    <a:cubicBezTo>
                      <a:pt x="76" y="1"/>
                      <a:pt x="57" y="8"/>
                      <a:pt x="40" y="25"/>
                    </a:cubicBezTo>
                    <a:cubicBezTo>
                      <a:pt x="1" y="51"/>
                      <a:pt x="1" y="104"/>
                      <a:pt x="27" y="143"/>
                    </a:cubicBezTo>
                    <a:cubicBezTo>
                      <a:pt x="27" y="154"/>
                      <a:pt x="630" y="858"/>
                      <a:pt x="1516" y="858"/>
                    </a:cubicBezTo>
                    <a:cubicBezTo>
                      <a:pt x="1751" y="858"/>
                      <a:pt x="2005" y="809"/>
                      <a:pt x="2272" y="685"/>
                    </a:cubicBezTo>
                    <a:lnTo>
                      <a:pt x="2286" y="672"/>
                    </a:lnTo>
                    <a:cubicBezTo>
                      <a:pt x="2312" y="645"/>
                      <a:pt x="2325" y="606"/>
                      <a:pt x="2312" y="566"/>
                    </a:cubicBezTo>
                    <a:cubicBezTo>
                      <a:pt x="2292" y="536"/>
                      <a:pt x="2257" y="521"/>
                      <a:pt x="2225" y="521"/>
                    </a:cubicBezTo>
                    <a:cubicBezTo>
                      <a:pt x="2214" y="521"/>
                      <a:pt x="2203" y="523"/>
                      <a:pt x="2193" y="526"/>
                    </a:cubicBezTo>
                    <a:cubicBezTo>
                      <a:pt x="1951" y="639"/>
                      <a:pt x="1723" y="684"/>
                      <a:pt x="1512" y="684"/>
                    </a:cubicBezTo>
                    <a:cubicBezTo>
                      <a:pt x="710" y="684"/>
                      <a:pt x="170" y="38"/>
                      <a:pt x="159" y="38"/>
                    </a:cubicBezTo>
                    <a:cubicBezTo>
                      <a:pt x="144" y="15"/>
                      <a:pt x="120" y="1"/>
                      <a:pt x="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76;p39">
                <a:extLst>
                  <a:ext uri="{FF2B5EF4-FFF2-40B4-BE49-F238E27FC236}">
                    <a16:creationId xmlns:a16="http://schemas.microsoft.com/office/drawing/2014/main" id="{95ED026C-D366-5648-5083-24C7D7977B5F}"/>
                  </a:ext>
                </a:extLst>
              </p:cNvPr>
              <p:cNvSpPr/>
              <p:nvPr/>
            </p:nvSpPr>
            <p:spPr>
              <a:xfrm>
                <a:off x="670625" y="2070375"/>
                <a:ext cx="9275" cy="30075"/>
              </a:xfrm>
              <a:custGeom>
                <a:avLst/>
                <a:gdLst/>
                <a:ahLst/>
                <a:cxnLst/>
                <a:rect l="l" t="t" r="r" b="b"/>
                <a:pathLst>
                  <a:path w="371" h="1203" extrusionOk="0">
                    <a:moveTo>
                      <a:pt x="291" y="1"/>
                    </a:moveTo>
                    <a:cubicBezTo>
                      <a:pt x="251" y="1"/>
                      <a:pt x="199" y="27"/>
                      <a:pt x="199" y="80"/>
                    </a:cubicBezTo>
                    <a:lnTo>
                      <a:pt x="1" y="1097"/>
                    </a:lnTo>
                    <a:cubicBezTo>
                      <a:pt x="1" y="1150"/>
                      <a:pt x="27" y="1189"/>
                      <a:pt x="67" y="1203"/>
                    </a:cubicBezTo>
                    <a:cubicBezTo>
                      <a:pt x="93" y="1203"/>
                      <a:pt x="119" y="1203"/>
                      <a:pt x="146" y="1189"/>
                    </a:cubicBezTo>
                    <a:cubicBezTo>
                      <a:pt x="159" y="1163"/>
                      <a:pt x="172" y="1150"/>
                      <a:pt x="172" y="1136"/>
                    </a:cubicBezTo>
                    <a:lnTo>
                      <a:pt x="370" y="106"/>
                    </a:lnTo>
                    <a:cubicBezTo>
                      <a:pt x="370" y="67"/>
                      <a:pt x="344" y="14"/>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77;p39">
                <a:extLst>
                  <a:ext uri="{FF2B5EF4-FFF2-40B4-BE49-F238E27FC236}">
                    <a16:creationId xmlns:a16="http://schemas.microsoft.com/office/drawing/2014/main" id="{1F22F90D-1921-5EBC-0367-B6D8E687B99B}"/>
                  </a:ext>
                </a:extLst>
              </p:cNvPr>
              <p:cNvSpPr/>
              <p:nvPr/>
            </p:nvSpPr>
            <p:spPr>
              <a:xfrm>
                <a:off x="648925" y="2075350"/>
                <a:ext cx="10400" cy="7600"/>
              </a:xfrm>
              <a:custGeom>
                <a:avLst/>
                <a:gdLst/>
                <a:ahLst/>
                <a:cxnLst/>
                <a:rect l="l" t="t" r="r" b="b"/>
                <a:pathLst>
                  <a:path w="416" h="304" extrusionOk="0">
                    <a:moveTo>
                      <a:pt x="215" y="0"/>
                    </a:moveTo>
                    <a:cubicBezTo>
                      <a:pt x="103" y="0"/>
                      <a:pt x="1" y="133"/>
                      <a:pt x="89" y="251"/>
                    </a:cubicBezTo>
                    <a:cubicBezTo>
                      <a:pt x="123" y="288"/>
                      <a:pt x="163" y="303"/>
                      <a:pt x="201" y="303"/>
                    </a:cubicBezTo>
                    <a:cubicBezTo>
                      <a:pt x="314" y="303"/>
                      <a:pt x="416" y="171"/>
                      <a:pt x="327" y="53"/>
                    </a:cubicBezTo>
                    <a:cubicBezTo>
                      <a:pt x="293" y="16"/>
                      <a:pt x="254" y="0"/>
                      <a:pt x="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78;p39">
                <a:extLst>
                  <a:ext uri="{FF2B5EF4-FFF2-40B4-BE49-F238E27FC236}">
                    <a16:creationId xmlns:a16="http://schemas.microsoft.com/office/drawing/2014/main" id="{574BE8C5-9F4F-4B49-E920-F2B311FA38B1}"/>
                  </a:ext>
                </a:extLst>
              </p:cNvPr>
              <p:cNvSpPr/>
              <p:nvPr/>
            </p:nvSpPr>
            <p:spPr>
              <a:xfrm>
                <a:off x="591400" y="2174775"/>
                <a:ext cx="23775" cy="17800"/>
              </a:xfrm>
              <a:custGeom>
                <a:avLst/>
                <a:gdLst/>
                <a:ahLst/>
                <a:cxnLst/>
                <a:rect l="l" t="t" r="r" b="b"/>
                <a:pathLst>
                  <a:path w="951" h="712" extrusionOk="0">
                    <a:moveTo>
                      <a:pt x="854" y="1"/>
                    </a:moveTo>
                    <a:cubicBezTo>
                      <a:pt x="842" y="1"/>
                      <a:pt x="830" y="4"/>
                      <a:pt x="819" y="11"/>
                    </a:cubicBezTo>
                    <a:cubicBezTo>
                      <a:pt x="541" y="156"/>
                      <a:pt x="277" y="341"/>
                      <a:pt x="40" y="566"/>
                    </a:cubicBezTo>
                    <a:cubicBezTo>
                      <a:pt x="0" y="592"/>
                      <a:pt x="0" y="658"/>
                      <a:pt x="40" y="685"/>
                    </a:cubicBezTo>
                    <a:cubicBezTo>
                      <a:pt x="53" y="698"/>
                      <a:pt x="66" y="711"/>
                      <a:pt x="79" y="711"/>
                    </a:cubicBezTo>
                    <a:cubicBezTo>
                      <a:pt x="106" y="711"/>
                      <a:pt x="132" y="711"/>
                      <a:pt x="158" y="685"/>
                    </a:cubicBezTo>
                    <a:cubicBezTo>
                      <a:pt x="383" y="487"/>
                      <a:pt x="621" y="315"/>
                      <a:pt x="898" y="170"/>
                    </a:cubicBezTo>
                    <a:cubicBezTo>
                      <a:pt x="938" y="143"/>
                      <a:pt x="951" y="90"/>
                      <a:pt x="938" y="51"/>
                    </a:cubicBezTo>
                    <a:cubicBezTo>
                      <a:pt x="919" y="22"/>
                      <a:pt x="886" y="1"/>
                      <a:pt x="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79;p39">
                <a:extLst>
                  <a:ext uri="{FF2B5EF4-FFF2-40B4-BE49-F238E27FC236}">
                    <a16:creationId xmlns:a16="http://schemas.microsoft.com/office/drawing/2014/main" id="{A39CB9FB-1033-B0AE-FA0A-5DE0FA388559}"/>
                  </a:ext>
                </a:extLst>
              </p:cNvPr>
              <p:cNvSpPr/>
              <p:nvPr/>
            </p:nvSpPr>
            <p:spPr>
              <a:xfrm>
                <a:off x="605575" y="2176050"/>
                <a:ext cx="8550" cy="21475"/>
              </a:xfrm>
              <a:custGeom>
                <a:avLst/>
                <a:gdLst/>
                <a:ahLst/>
                <a:cxnLst/>
                <a:rect l="l" t="t" r="r" b="b"/>
                <a:pathLst>
                  <a:path w="342" h="859" extrusionOk="0">
                    <a:moveTo>
                      <a:pt x="207" y="1"/>
                    </a:moveTo>
                    <a:cubicBezTo>
                      <a:pt x="181" y="1"/>
                      <a:pt x="158" y="12"/>
                      <a:pt x="146" y="39"/>
                    </a:cubicBezTo>
                    <a:cubicBezTo>
                      <a:pt x="54" y="277"/>
                      <a:pt x="1" y="528"/>
                      <a:pt x="14" y="779"/>
                    </a:cubicBezTo>
                    <a:cubicBezTo>
                      <a:pt x="14" y="819"/>
                      <a:pt x="41" y="845"/>
                      <a:pt x="80" y="858"/>
                    </a:cubicBezTo>
                    <a:lnTo>
                      <a:pt x="107" y="858"/>
                    </a:lnTo>
                    <a:cubicBezTo>
                      <a:pt x="146" y="858"/>
                      <a:pt x="186" y="819"/>
                      <a:pt x="186" y="766"/>
                    </a:cubicBezTo>
                    <a:cubicBezTo>
                      <a:pt x="173" y="541"/>
                      <a:pt x="225" y="330"/>
                      <a:pt x="305" y="119"/>
                    </a:cubicBezTo>
                    <a:cubicBezTo>
                      <a:pt x="342" y="63"/>
                      <a:pt x="268"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80;p39">
                <a:extLst>
                  <a:ext uri="{FF2B5EF4-FFF2-40B4-BE49-F238E27FC236}">
                    <a16:creationId xmlns:a16="http://schemas.microsoft.com/office/drawing/2014/main" id="{9963F621-DDF2-F274-A141-F4F11A7A6206}"/>
                  </a:ext>
                </a:extLst>
              </p:cNvPr>
              <p:cNvSpPr/>
              <p:nvPr/>
            </p:nvSpPr>
            <p:spPr>
              <a:xfrm>
                <a:off x="677550" y="2020400"/>
                <a:ext cx="49225" cy="18300"/>
              </a:xfrm>
              <a:custGeom>
                <a:avLst/>
                <a:gdLst/>
                <a:ahLst/>
                <a:cxnLst/>
                <a:rect l="l" t="t" r="r" b="b"/>
                <a:pathLst>
                  <a:path w="1969" h="732" extrusionOk="0">
                    <a:moveTo>
                      <a:pt x="1634" y="0"/>
                    </a:moveTo>
                    <a:cubicBezTo>
                      <a:pt x="1346" y="0"/>
                      <a:pt x="898" y="109"/>
                      <a:pt x="397" y="402"/>
                    </a:cubicBezTo>
                    <a:cubicBezTo>
                      <a:pt x="265" y="455"/>
                      <a:pt x="133" y="507"/>
                      <a:pt x="1" y="534"/>
                    </a:cubicBezTo>
                    <a:cubicBezTo>
                      <a:pt x="357" y="547"/>
                      <a:pt x="701" y="613"/>
                      <a:pt x="1044" y="732"/>
                    </a:cubicBezTo>
                    <a:cubicBezTo>
                      <a:pt x="1044" y="732"/>
                      <a:pt x="1969" y="336"/>
                      <a:pt x="1969" y="138"/>
                    </a:cubicBezTo>
                    <a:cubicBezTo>
                      <a:pt x="1963" y="55"/>
                      <a:pt x="1839" y="0"/>
                      <a:pt x="163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85;p39">
                <a:extLst>
                  <a:ext uri="{FF2B5EF4-FFF2-40B4-BE49-F238E27FC236}">
                    <a16:creationId xmlns:a16="http://schemas.microsoft.com/office/drawing/2014/main" id="{C327CBA2-6A1C-4366-3E40-1E67037EE18B}"/>
                  </a:ext>
                </a:extLst>
              </p:cNvPr>
              <p:cNvSpPr/>
              <p:nvPr/>
            </p:nvSpPr>
            <p:spPr>
              <a:xfrm>
                <a:off x="692750" y="2002850"/>
                <a:ext cx="78275" cy="47075"/>
              </a:xfrm>
              <a:custGeom>
                <a:avLst/>
                <a:gdLst/>
                <a:ahLst/>
                <a:cxnLst/>
                <a:rect l="l" t="t" r="r" b="b"/>
                <a:pathLst>
                  <a:path w="3131" h="1883" extrusionOk="0">
                    <a:moveTo>
                      <a:pt x="2821" y="0"/>
                    </a:moveTo>
                    <a:cubicBezTo>
                      <a:pt x="2447" y="0"/>
                      <a:pt x="1198" y="1028"/>
                      <a:pt x="634" y="1196"/>
                    </a:cubicBezTo>
                    <a:cubicBezTo>
                      <a:pt x="0" y="1394"/>
                      <a:pt x="674" y="1883"/>
                      <a:pt x="674" y="1883"/>
                    </a:cubicBezTo>
                    <a:cubicBezTo>
                      <a:pt x="674" y="1883"/>
                      <a:pt x="1400" y="1645"/>
                      <a:pt x="1730" y="1223"/>
                    </a:cubicBezTo>
                    <a:cubicBezTo>
                      <a:pt x="2061" y="813"/>
                      <a:pt x="3130" y="338"/>
                      <a:pt x="2906" y="34"/>
                    </a:cubicBezTo>
                    <a:cubicBezTo>
                      <a:pt x="2888" y="11"/>
                      <a:pt x="2859" y="0"/>
                      <a:pt x="2821"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86;p39">
                <a:extLst>
                  <a:ext uri="{FF2B5EF4-FFF2-40B4-BE49-F238E27FC236}">
                    <a16:creationId xmlns:a16="http://schemas.microsoft.com/office/drawing/2014/main" id="{3AACD390-9664-F191-0CF4-FB55C8AA7FF3}"/>
                  </a:ext>
                </a:extLst>
              </p:cNvPr>
              <p:cNvSpPr/>
              <p:nvPr/>
            </p:nvSpPr>
            <p:spPr>
              <a:xfrm>
                <a:off x="696375" y="2008650"/>
                <a:ext cx="78675" cy="27750"/>
              </a:xfrm>
              <a:custGeom>
                <a:avLst/>
                <a:gdLst/>
                <a:ahLst/>
                <a:cxnLst/>
                <a:rect l="l" t="t" r="r" b="b"/>
                <a:pathLst>
                  <a:path w="3147" h="1110" extrusionOk="0">
                    <a:moveTo>
                      <a:pt x="2858" y="1"/>
                    </a:moveTo>
                    <a:cubicBezTo>
                      <a:pt x="2589" y="1"/>
                      <a:pt x="2165" y="90"/>
                      <a:pt x="1784" y="264"/>
                    </a:cubicBezTo>
                    <a:cubicBezTo>
                      <a:pt x="1150" y="555"/>
                      <a:pt x="1" y="1109"/>
                      <a:pt x="1" y="1109"/>
                    </a:cubicBezTo>
                    <a:cubicBezTo>
                      <a:pt x="1" y="1109"/>
                      <a:pt x="1150" y="1109"/>
                      <a:pt x="1612" y="806"/>
                    </a:cubicBezTo>
                    <a:cubicBezTo>
                      <a:pt x="2074" y="515"/>
                      <a:pt x="3078" y="317"/>
                      <a:pt x="3131" y="119"/>
                    </a:cubicBezTo>
                    <a:cubicBezTo>
                      <a:pt x="3146" y="40"/>
                      <a:pt x="3036" y="1"/>
                      <a:pt x="2858"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87;p39">
                <a:extLst>
                  <a:ext uri="{FF2B5EF4-FFF2-40B4-BE49-F238E27FC236}">
                    <a16:creationId xmlns:a16="http://schemas.microsoft.com/office/drawing/2014/main" id="{9F636EAA-EF96-90A1-22F2-18623A344DF4}"/>
                  </a:ext>
                </a:extLst>
              </p:cNvPr>
              <p:cNvSpPr/>
              <p:nvPr/>
            </p:nvSpPr>
            <p:spPr>
              <a:xfrm>
                <a:off x="644225" y="2015375"/>
                <a:ext cx="137200" cy="54700"/>
              </a:xfrm>
              <a:custGeom>
                <a:avLst/>
                <a:gdLst/>
                <a:ahLst/>
                <a:cxnLst/>
                <a:rect l="l" t="t" r="r" b="b"/>
                <a:pathLst>
                  <a:path w="5488" h="2188" extrusionOk="0">
                    <a:moveTo>
                      <a:pt x="5136" y="0"/>
                    </a:moveTo>
                    <a:cubicBezTo>
                      <a:pt x="4870" y="0"/>
                      <a:pt x="4479" y="60"/>
                      <a:pt x="4173" y="141"/>
                    </a:cubicBezTo>
                    <a:cubicBezTo>
                      <a:pt x="3619" y="299"/>
                      <a:pt x="2324" y="642"/>
                      <a:pt x="2324" y="642"/>
                    </a:cubicBezTo>
                    <a:cubicBezTo>
                      <a:pt x="2324" y="642"/>
                      <a:pt x="1903" y="524"/>
                      <a:pt x="1419" y="524"/>
                    </a:cubicBezTo>
                    <a:cubicBezTo>
                      <a:pt x="1217" y="524"/>
                      <a:pt x="1004" y="544"/>
                      <a:pt x="806" y="603"/>
                    </a:cubicBezTo>
                    <a:lnTo>
                      <a:pt x="713" y="642"/>
                    </a:lnTo>
                    <a:lnTo>
                      <a:pt x="687" y="656"/>
                    </a:lnTo>
                    <a:cubicBezTo>
                      <a:pt x="528" y="695"/>
                      <a:pt x="396" y="774"/>
                      <a:pt x="277" y="880"/>
                    </a:cubicBezTo>
                    <a:cubicBezTo>
                      <a:pt x="40" y="1131"/>
                      <a:pt x="0" y="1501"/>
                      <a:pt x="172" y="1791"/>
                    </a:cubicBezTo>
                    <a:cubicBezTo>
                      <a:pt x="238" y="1897"/>
                      <a:pt x="330" y="1976"/>
                      <a:pt x="436" y="2042"/>
                    </a:cubicBezTo>
                    <a:cubicBezTo>
                      <a:pt x="542" y="2095"/>
                      <a:pt x="660" y="2148"/>
                      <a:pt x="779" y="2188"/>
                    </a:cubicBezTo>
                    <a:cubicBezTo>
                      <a:pt x="779" y="2188"/>
                      <a:pt x="2760" y="1871"/>
                      <a:pt x="3381" y="1329"/>
                    </a:cubicBezTo>
                    <a:cubicBezTo>
                      <a:pt x="4002" y="788"/>
                      <a:pt x="5296" y="378"/>
                      <a:pt x="5428" y="141"/>
                    </a:cubicBezTo>
                    <a:cubicBezTo>
                      <a:pt x="5487" y="40"/>
                      <a:pt x="5353" y="0"/>
                      <a:pt x="5136" y="0"/>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88;p39">
                <a:extLst>
                  <a:ext uri="{FF2B5EF4-FFF2-40B4-BE49-F238E27FC236}">
                    <a16:creationId xmlns:a16="http://schemas.microsoft.com/office/drawing/2014/main" id="{024AA88C-34A8-B3B1-6EB5-6BD7612BC166}"/>
                  </a:ext>
                </a:extLst>
              </p:cNvPr>
              <p:cNvSpPr/>
              <p:nvPr/>
            </p:nvSpPr>
            <p:spPr>
              <a:xfrm>
                <a:off x="448100" y="3043050"/>
                <a:ext cx="50200" cy="36000"/>
              </a:xfrm>
              <a:custGeom>
                <a:avLst/>
                <a:gdLst/>
                <a:ahLst/>
                <a:cxnLst/>
                <a:rect l="l" t="t" r="r" b="b"/>
                <a:pathLst>
                  <a:path w="2008" h="1440" extrusionOk="0">
                    <a:moveTo>
                      <a:pt x="2008" y="0"/>
                    </a:moveTo>
                    <a:lnTo>
                      <a:pt x="0" y="79"/>
                    </a:lnTo>
                    <a:lnTo>
                      <a:pt x="172" y="1440"/>
                    </a:lnTo>
                    <a:lnTo>
                      <a:pt x="1915" y="1440"/>
                    </a:lnTo>
                    <a:lnTo>
                      <a:pt x="2008"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89;p39">
                <a:extLst>
                  <a:ext uri="{FF2B5EF4-FFF2-40B4-BE49-F238E27FC236}">
                    <a16:creationId xmlns:a16="http://schemas.microsoft.com/office/drawing/2014/main" id="{D30DCD91-72C5-A853-093C-95A7449F4FCA}"/>
                  </a:ext>
                </a:extLst>
              </p:cNvPr>
              <p:cNvSpPr/>
              <p:nvPr/>
            </p:nvSpPr>
            <p:spPr>
              <a:xfrm>
                <a:off x="564325" y="3038075"/>
                <a:ext cx="48875" cy="40975"/>
              </a:xfrm>
              <a:custGeom>
                <a:avLst/>
                <a:gdLst/>
                <a:ahLst/>
                <a:cxnLst/>
                <a:rect l="l" t="t" r="r" b="b"/>
                <a:pathLst>
                  <a:path w="1955" h="1639" extrusionOk="0">
                    <a:moveTo>
                      <a:pt x="1875" y="1"/>
                    </a:moveTo>
                    <a:lnTo>
                      <a:pt x="0" y="54"/>
                    </a:lnTo>
                    <a:lnTo>
                      <a:pt x="211" y="1639"/>
                    </a:lnTo>
                    <a:lnTo>
                      <a:pt x="1955" y="1625"/>
                    </a:lnTo>
                    <a:lnTo>
                      <a:pt x="1875" y="1"/>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90;p39">
                <a:extLst>
                  <a:ext uri="{FF2B5EF4-FFF2-40B4-BE49-F238E27FC236}">
                    <a16:creationId xmlns:a16="http://schemas.microsoft.com/office/drawing/2014/main" id="{895CD67E-9CED-BF67-51F4-5CA5C9206D3E}"/>
                  </a:ext>
                </a:extLst>
              </p:cNvPr>
              <p:cNvSpPr/>
              <p:nvPr/>
            </p:nvSpPr>
            <p:spPr>
              <a:xfrm>
                <a:off x="552750" y="3066725"/>
                <a:ext cx="169725" cy="81000"/>
              </a:xfrm>
              <a:custGeom>
                <a:avLst/>
                <a:gdLst/>
                <a:ahLst/>
                <a:cxnLst/>
                <a:rect l="l" t="t" r="r" b="b"/>
                <a:pathLst>
                  <a:path w="6789" h="3240" extrusionOk="0">
                    <a:moveTo>
                      <a:pt x="2346" y="0"/>
                    </a:moveTo>
                    <a:cubicBezTo>
                      <a:pt x="2039" y="0"/>
                      <a:pt x="1644" y="302"/>
                      <a:pt x="1244" y="302"/>
                    </a:cubicBezTo>
                    <a:cubicBezTo>
                      <a:pt x="1066" y="302"/>
                      <a:pt x="887" y="243"/>
                      <a:pt x="714" y="70"/>
                    </a:cubicBezTo>
                    <a:cubicBezTo>
                      <a:pt x="688" y="64"/>
                      <a:pt x="662" y="61"/>
                      <a:pt x="637" y="61"/>
                    </a:cubicBezTo>
                    <a:cubicBezTo>
                      <a:pt x="433" y="61"/>
                      <a:pt x="269" y="241"/>
                      <a:pt x="305" y="453"/>
                    </a:cubicBezTo>
                    <a:cubicBezTo>
                      <a:pt x="305" y="532"/>
                      <a:pt x="291" y="611"/>
                      <a:pt x="278" y="677"/>
                    </a:cubicBezTo>
                    <a:cubicBezTo>
                      <a:pt x="278" y="743"/>
                      <a:pt x="265" y="796"/>
                      <a:pt x="265" y="862"/>
                    </a:cubicBezTo>
                    <a:cubicBezTo>
                      <a:pt x="173" y="1430"/>
                      <a:pt x="1" y="2315"/>
                      <a:pt x="40" y="2870"/>
                    </a:cubicBezTo>
                    <a:cubicBezTo>
                      <a:pt x="40" y="2989"/>
                      <a:pt x="67" y="3121"/>
                      <a:pt x="133" y="3240"/>
                    </a:cubicBezTo>
                    <a:lnTo>
                      <a:pt x="6710" y="3226"/>
                    </a:lnTo>
                    <a:cubicBezTo>
                      <a:pt x="6776" y="3107"/>
                      <a:pt x="6789" y="2975"/>
                      <a:pt x="6763" y="2857"/>
                    </a:cubicBezTo>
                    <a:cubicBezTo>
                      <a:pt x="6697" y="2579"/>
                      <a:pt x="6432" y="2170"/>
                      <a:pt x="5455" y="1760"/>
                    </a:cubicBezTo>
                    <a:cubicBezTo>
                      <a:pt x="4689" y="1443"/>
                      <a:pt x="3804" y="1140"/>
                      <a:pt x="3276" y="664"/>
                    </a:cubicBezTo>
                    <a:cubicBezTo>
                      <a:pt x="2761" y="202"/>
                      <a:pt x="2563" y="70"/>
                      <a:pt x="2563" y="70"/>
                    </a:cubicBezTo>
                    <a:cubicBezTo>
                      <a:pt x="2497" y="20"/>
                      <a:pt x="2425" y="0"/>
                      <a:pt x="2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91;p39">
                <a:extLst>
                  <a:ext uri="{FF2B5EF4-FFF2-40B4-BE49-F238E27FC236}">
                    <a16:creationId xmlns:a16="http://schemas.microsoft.com/office/drawing/2014/main" id="{7E8750DF-6F7B-1B7D-D319-B509A9122DEB}"/>
                  </a:ext>
                </a:extLst>
              </p:cNvPr>
              <p:cNvSpPr/>
              <p:nvPr/>
            </p:nvSpPr>
            <p:spPr>
              <a:xfrm>
                <a:off x="553750" y="3138125"/>
                <a:ext cx="168725" cy="9600"/>
              </a:xfrm>
              <a:custGeom>
                <a:avLst/>
                <a:gdLst/>
                <a:ahLst/>
                <a:cxnLst/>
                <a:rect l="l" t="t" r="r" b="b"/>
                <a:pathLst>
                  <a:path w="6749" h="384" extrusionOk="0">
                    <a:moveTo>
                      <a:pt x="6723" y="1"/>
                    </a:moveTo>
                    <a:lnTo>
                      <a:pt x="0" y="14"/>
                    </a:lnTo>
                    <a:cubicBezTo>
                      <a:pt x="0" y="133"/>
                      <a:pt x="27" y="265"/>
                      <a:pt x="93" y="384"/>
                    </a:cubicBezTo>
                    <a:lnTo>
                      <a:pt x="6670" y="370"/>
                    </a:lnTo>
                    <a:cubicBezTo>
                      <a:pt x="6736" y="251"/>
                      <a:pt x="6749" y="119"/>
                      <a:pt x="67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92;p39">
                <a:extLst>
                  <a:ext uri="{FF2B5EF4-FFF2-40B4-BE49-F238E27FC236}">
                    <a16:creationId xmlns:a16="http://schemas.microsoft.com/office/drawing/2014/main" id="{53FCA6BD-5998-DD98-ECFB-864DFBDD8347}"/>
                  </a:ext>
                </a:extLst>
              </p:cNvPr>
              <p:cNvSpPr/>
              <p:nvPr/>
            </p:nvSpPr>
            <p:spPr>
              <a:xfrm>
                <a:off x="559350" y="3083650"/>
                <a:ext cx="22150" cy="63750"/>
              </a:xfrm>
              <a:custGeom>
                <a:avLst/>
                <a:gdLst/>
                <a:ahLst/>
                <a:cxnLst/>
                <a:rect l="l" t="t" r="r" b="b"/>
                <a:pathLst>
                  <a:path w="886" h="2550" extrusionOk="0">
                    <a:moveTo>
                      <a:pt x="27" y="0"/>
                    </a:moveTo>
                    <a:cubicBezTo>
                      <a:pt x="27" y="53"/>
                      <a:pt x="14" y="119"/>
                      <a:pt x="1" y="185"/>
                    </a:cubicBezTo>
                    <a:cubicBezTo>
                      <a:pt x="410" y="502"/>
                      <a:pt x="661" y="978"/>
                      <a:pt x="701" y="1506"/>
                    </a:cubicBezTo>
                    <a:cubicBezTo>
                      <a:pt x="727" y="1889"/>
                      <a:pt x="595" y="2259"/>
                      <a:pt x="344" y="2549"/>
                    </a:cubicBezTo>
                    <a:lnTo>
                      <a:pt x="542" y="2549"/>
                    </a:lnTo>
                    <a:cubicBezTo>
                      <a:pt x="767" y="2246"/>
                      <a:pt x="886" y="1863"/>
                      <a:pt x="859" y="1480"/>
                    </a:cubicBezTo>
                    <a:cubicBezTo>
                      <a:pt x="807" y="885"/>
                      <a:pt x="503" y="344"/>
                      <a:pt x="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093;p39">
                <a:extLst>
                  <a:ext uri="{FF2B5EF4-FFF2-40B4-BE49-F238E27FC236}">
                    <a16:creationId xmlns:a16="http://schemas.microsoft.com/office/drawing/2014/main" id="{FF4C8832-1D45-9C8A-F53E-17BD3899FE8D}"/>
                  </a:ext>
                </a:extLst>
              </p:cNvPr>
              <p:cNvSpPr/>
              <p:nvPr/>
            </p:nvSpPr>
            <p:spPr>
              <a:xfrm>
                <a:off x="628125" y="3085225"/>
                <a:ext cx="17425" cy="8050"/>
              </a:xfrm>
              <a:custGeom>
                <a:avLst/>
                <a:gdLst/>
                <a:ahLst/>
                <a:cxnLst/>
                <a:rect l="l" t="t" r="r" b="b"/>
                <a:pathLst>
                  <a:path w="697" h="322" extrusionOk="0">
                    <a:moveTo>
                      <a:pt x="578" y="0"/>
                    </a:moveTo>
                    <a:cubicBezTo>
                      <a:pt x="569" y="0"/>
                      <a:pt x="560" y="1"/>
                      <a:pt x="552" y="3"/>
                    </a:cubicBezTo>
                    <a:lnTo>
                      <a:pt x="129" y="109"/>
                    </a:lnTo>
                    <a:cubicBezTo>
                      <a:pt x="1" y="122"/>
                      <a:pt x="22" y="321"/>
                      <a:pt x="144" y="321"/>
                    </a:cubicBezTo>
                    <a:cubicBezTo>
                      <a:pt x="148" y="321"/>
                      <a:pt x="151" y="321"/>
                      <a:pt x="155" y="320"/>
                    </a:cubicBezTo>
                    <a:lnTo>
                      <a:pt x="182" y="320"/>
                    </a:lnTo>
                    <a:lnTo>
                      <a:pt x="591" y="215"/>
                    </a:lnTo>
                    <a:cubicBezTo>
                      <a:pt x="657" y="202"/>
                      <a:pt x="697" y="136"/>
                      <a:pt x="684" y="83"/>
                    </a:cubicBezTo>
                    <a:cubicBezTo>
                      <a:pt x="662" y="28"/>
                      <a:pt x="62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94;p39">
                <a:extLst>
                  <a:ext uri="{FF2B5EF4-FFF2-40B4-BE49-F238E27FC236}">
                    <a16:creationId xmlns:a16="http://schemas.microsoft.com/office/drawing/2014/main" id="{F22012F2-6A42-F98B-ABF2-3FD15D17B82A}"/>
                  </a:ext>
                </a:extLst>
              </p:cNvPr>
              <p:cNvSpPr/>
              <p:nvPr/>
            </p:nvSpPr>
            <p:spPr>
              <a:xfrm>
                <a:off x="619125" y="3076600"/>
                <a:ext cx="16900" cy="8075"/>
              </a:xfrm>
              <a:custGeom>
                <a:avLst/>
                <a:gdLst/>
                <a:ahLst/>
                <a:cxnLst/>
                <a:rect l="l" t="t" r="r" b="b"/>
                <a:pathLst>
                  <a:path w="676" h="323" extrusionOk="0">
                    <a:moveTo>
                      <a:pt x="534" y="0"/>
                    </a:moveTo>
                    <a:cubicBezTo>
                      <a:pt x="524" y="0"/>
                      <a:pt x="513" y="2"/>
                      <a:pt x="502" y="5"/>
                    </a:cubicBezTo>
                    <a:lnTo>
                      <a:pt x="93" y="111"/>
                    </a:lnTo>
                    <a:cubicBezTo>
                      <a:pt x="27" y="124"/>
                      <a:pt x="0" y="177"/>
                      <a:pt x="14" y="243"/>
                    </a:cubicBezTo>
                    <a:cubicBezTo>
                      <a:pt x="14" y="282"/>
                      <a:pt x="66" y="322"/>
                      <a:pt x="119" y="322"/>
                    </a:cubicBezTo>
                    <a:lnTo>
                      <a:pt x="146" y="322"/>
                    </a:lnTo>
                    <a:lnTo>
                      <a:pt x="555" y="216"/>
                    </a:lnTo>
                    <a:cubicBezTo>
                      <a:pt x="676" y="180"/>
                      <a:pt x="642"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95;p39">
                <a:extLst>
                  <a:ext uri="{FF2B5EF4-FFF2-40B4-BE49-F238E27FC236}">
                    <a16:creationId xmlns:a16="http://schemas.microsoft.com/office/drawing/2014/main" id="{FA395A3C-A778-034D-5482-52330F37C15B}"/>
                  </a:ext>
                </a:extLst>
              </p:cNvPr>
              <p:cNvSpPr/>
              <p:nvPr/>
            </p:nvSpPr>
            <p:spPr>
              <a:xfrm>
                <a:off x="639600" y="3091125"/>
                <a:ext cx="17200" cy="8075"/>
              </a:xfrm>
              <a:custGeom>
                <a:avLst/>
                <a:gdLst/>
                <a:ahLst/>
                <a:cxnLst/>
                <a:rect l="l" t="t" r="r" b="b"/>
                <a:pathLst>
                  <a:path w="688" h="323" extrusionOk="0">
                    <a:moveTo>
                      <a:pt x="537" y="0"/>
                    </a:moveTo>
                    <a:cubicBezTo>
                      <a:pt x="526" y="0"/>
                      <a:pt x="514" y="2"/>
                      <a:pt x="502" y="5"/>
                    </a:cubicBezTo>
                    <a:lnTo>
                      <a:pt x="93" y="111"/>
                    </a:lnTo>
                    <a:cubicBezTo>
                      <a:pt x="40" y="124"/>
                      <a:pt x="0" y="177"/>
                      <a:pt x="13" y="243"/>
                    </a:cubicBezTo>
                    <a:cubicBezTo>
                      <a:pt x="27" y="283"/>
                      <a:pt x="66" y="322"/>
                      <a:pt x="119" y="322"/>
                    </a:cubicBezTo>
                    <a:lnTo>
                      <a:pt x="145" y="322"/>
                    </a:lnTo>
                    <a:lnTo>
                      <a:pt x="555" y="217"/>
                    </a:lnTo>
                    <a:cubicBezTo>
                      <a:pt x="688" y="180"/>
                      <a:pt x="655" y="0"/>
                      <a:pt x="5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96;p39">
                <a:extLst>
                  <a:ext uri="{FF2B5EF4-FFF2-40B4-BE49-F238E27FC236}">
                    <a16:creationId xmlns:a16="http://schemas.microsoft.com/office/drawing/2014/main" id="{15A0E538-14C5-78A0-4281-2B69B1EB205F}"/>
                  </a:ext>
                </a:extLst>
              </p:cNvPr>
              <p:cNvSpPr/>
              <p:nvPr/>
            </p:nvSpPr>
            <p:spPr>
              <a:xfrm>
                <a:off x="649825" y="3096800"/>
                <a:ext cx="17000" cy="8000"/>
              </a:xfrm>
              <a:custGeom>
                <a:avLst/>
                <a:gdLst/>
                <a:ahLst/>
                <a:cxnLst/>
                <a:rect l="l" t="t" r="r" b="b"/>
                <a:pathLst>
                  <a:path w="680" h="320" extrusionOk="0">
                    <a:moveTo>
                      <a:pt x="526" y="0"/>
                    </a:moveTo>
                    <a:cubicBezTo>
                      <a:pt x="519" y="0"/>
                      <a:pt x="511" y="1"/>
                      <a:pt x="502" y="3"/>
                    </a:cubicBezTo>
                    <a:lnTo>
                      <a:pt x="93" y="108"/>
                    </a:lnTo>
                    <a:cubicBezTo>
                      <a:pt x="27" y="122"/>
                      <a:pt x="1" y="174"/>
                      <a:pt x="14" y="240"/>
                    </a:cubicBezTo>
                    <a:cubicBezTo>
                      <a:pt x="27" y="293"/>
                      <a:pt x="67" y="320"/>
                      <a:pt x="119" y="320"/>
                    </a:cubicBezTo>
                    <a:lnTo>
                      <a:pt x="146" y="320"/>
                    </a:lnTo>
                    <a:lnTo>
                      <a:pt x="555" y="214"/>
                    </a:lnTo>
                    <a:cubicBezTo>
                      <a:pt x="679" y="177"/>
                      <a:pt x="640" y="0"/>
                      <a:pt x="5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97;p39">
                <a:extLst>
                  <a:ext uri="{FF2B5EF4-FFF2-40B4-BE49-F238E27FC236}">
                    <a16:creationId xmlns:a16="http://schemas.microsoft.com/office/drawing/2014/main" id="{16723C44-FF56-DC9A-3DCB-A108A0950951}"/>
                  </a:ext>
                </a:extLst>
              </p:cNvPr>
              <p:cNvSpPr/>
              <p:nvPr/>
            </p:nvSpPr>
            <p:spPr>
              <a:xfrm>
                <a:off x="660725" y="3102050"/>
                <a:ext cx="16525" cy="8025"/>
              </a:xfrm>
              <a:custGeom>
                <a:avLst/>
                <a:gdLst/>
                <a:ahLst/>
                <a:cxnLst/>
                <a:rect l="l" t="t" r="r" b="b"/>
                <a:pathLst>
                  <a:path w="661" h="321" extrusionOk="0">
                    <a:moveTo>
                      <a:pt x="542" y="1"/>
                    </a:moveTo>
                    <a:cubicBezTo>
                      <a:pt x="533" y="1"/>
                      <a:pt x="524" y="2"/>
                      <a:pt x="515" y="4"/>
                    </a:cubicBezTo>
                    <a:lnTo>
                      <a:pt x="106" y="110"/>
                    </a:lnTo>
                    <a:cubicBezTo>
                      <a:pt x="40" y="123"/>
                      <a:pt x="0" y="176"/>
                      <a:pt x="27" y="242"/>
                    </a:cubicBezTo>
                    <a:cubicBezTo>
                      <a:pt x="40" y="295"/>
                      <a:pt x="80" y="321"/>
                      <a:pt x="132" y="321"/>
                    </a:cubicBezTo>
                    <a:cubicBezTo>
                      <a:pt x="132" y="321"/>
                      <a:pt x="146" y="321"/>
                      <a:pt x="159" y="308"/>
                    </a:cubicBezTo>
                    <a:lnTo>
                      <a:pt x="568" y="215"/>
                    </a:lnTo>
                    <a:cubicBezTo>
                      <a:pt x="621" y="189"/>
                      <a:pt x="661" y="136"/>
                      <a:pt x="647" y="83"/>
                    </a:cubicBezTo>
                    <a:cubicBezTo>
                      <a:pt x="625" y="28"/>
                      <a:pt x="585" y="1"/>
                      <a:pt x="5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98;p39">
                <a:extLst>
                  <a:ext uri="{FF2B5EF4-FFF2-40B4-BE49-F238E27FC236}">
                    <a16:creationId xmlns:a16="http://schemas.microsoft.com/office/drawing/2014/main" id="{4AC63DD7-69B0-4E07-97B2-7AC3BCCF54A1}"/>
                  </a:ext>
                </a:extLst>
              </p:cNvPr>
              <p:cNvSpPr/>
              <p:nvPr/>
            </p:nvSpPr>
            <p:spPr>
              <a:xfrm>
                <a:off x="672050" y="3106625"/>
                <a:ext cx="18125" cy="8100"/>
              </a:xfrm>
              <a:custGeom>
                <a:avLst/>
                <a:gdLst/>
                <a:ahLst/>
                <a:cxnLst/>
                <a:rect l="l" t="t" r="r" b="b"/>
                <a:pathLst>
                  <a:path w="725" h="324" extrusionOk="0">
                    <a:moveTo>
                      <a:pt x="583" y="1"/>
                    </a:moveTo>
                    <a:cubicBezTo>
                      <a:pt x="573" y="1"/>
                      <a:pt x="562" y="3"/>
                      <a:pt x="551" y="6"/>
                    </a:cubicBezTo>
                    <a:lnTo>
                      <a:pt x="142" y="112"/>
                    </a:lnTo>
                    <a:cubicBezTo>
                      <a:pt x="1" y="124"/>
                      <a:pt x="21" y="323"/>
                      <a:pt x="155" y="323"/>
                    </a:cubicBezTo>
                    <a:cubicBezTo>
                      <a:pt x="159" y="323"/>
                      <a:pt x="164" y="323"/>
                      <a:pt x="168" y="323"/>
                    </a:cubicBezTo>
                    <a:lnTo>
                      <a:pt x="194" y="323"/>
                    </a:lnTo>
                    <a:lnTo>
                      <a:pt x="604" y="217"/>
                    </a:lnTo>
                    <a:cubicBezTo>
                      <a:pt x="725" y="181"/>
                      <a:pt x="691" y="1"/>
                      <a:pt x="5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99;p39">
                <a:extLst>
                  <a:ext uri="{FF2B5EF4-FFF2-40B4-BE49-F238E27FC236}">
                    <a16:creationId xmlns:a16="http://schemas.microsoft.com/office/drawing/2014/main" id="{AAF80A12-5F5C-F82B-0404-2BB0D98DD2FA}"/>
                  </a:ext>
                </a:extLst>
              </p:cNvPr>
              <p:cNvSpPr/>
              <p:nvPr/>
            </p:nvSpPr>
            <p:spPr>
              <a:xfrm>
                <a:off x="371175" y="2336150"/>
                <a:ext cx="255225" cy="152025"/>
              </a:xfrm>
              <a:custGeom>
                <a:avLst/>
                <a:gdLst/>
                <a:ahLst/>
                <a:cxnLst/>
                <a:rect l="l" t="t" r="r" b="b"/>
                <a:pathLst>
                  <a:path w="10209" h="6081" extrusionOk="0">
                    <a:moveTo>
                      <a:pt x="8690" y="1"/>
                    </a:moveTo>
                    <a:lnTo>
                      <a:pt x="185" y="1810"/>
                    </a:lnTo>
                    <a:cubicBezTo>
                      <a:pt x="185" y="1810"/>
                      <a:pt x="0" y="3620"/>
                      <a:pt x="330" y="4927"/>
                    </a:cubicBezTo>
                    <a:cubicBezTo>
                      <a:pt x="344" y="4993"/>
                      <a:pt x="370" y="5059"/>
                      <a:pt x="383" y="5125"/>
                    </a:cubicBezTo>
                    <a:cubicBezTo>
                      <a:pt x="410" y="5218"/>
                      <a:pt x="436" y="5297"/>
                      <a:pt x="476" y="5389"/>
                    </a:cubicBezTo>
                    <a:cubicBezTo>
                      <a:pt x="674" y="5877"/>
                      <a:pt x="1804" y="6080"/>
                      <a:pt x="3216" y="6080"/>
                    </a:cubicBezTo>
                    <a:cubicBezTo>
                      <a:pt x="3871" y="6080"/>
                      <a:pt x="4585" y="6037"/>
                      <a:pt x="5296" y="5957"/>
                    </a:cubicBezTo>
                    <a:cubicBezTo>
                      <a:pt x="7026" y="5759"/>
                      <a:pt x="8743" y="5336"/>
                      <a:pt x="9496" y="4835"/>
                    </a:cubicBezTo>
                    <a:cubicBezTo>
                      <a:pt x="10209" y="4359"/>
                      <a:pt x="8690" y="1"/>
                      <a:pt x="8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00;p39">
                <a:extLst>
                  <a:ext uri="{FF2B5EF4-FFF2-40B4-BE49-F238E27FC236}">
                    <a16:creationId xmlns:a16="http://schemas.microsoft.com/office/drawing/2014/main" id="{4B262DDA-0937-A85D-3EC3-71A5E1BAC78C}"/>
                  </a:ext>
                </a:extLst>
              </p:cNvPr>
              <p:cNvSpPr/>
              <p:nvPr/>
            </p:nvSpPr>
            <p:spPr>
              <a:xfrm>
                <a:off x="506525" y="2428275"/>
                <a:ext cx="130775" cy="614450"/>
              </a:xfrm>
              <a:custGeom>
                <a:avLst/>
                <a:gdLst/>
                <a:ahLst/>
                <a:cxnLst/>
                <a:rect l="l" t="t" r="r" b="b"/>
                <a:pathLst>
                  <a:path w="5231" h="24578" extrusionOk="0">
                    <a:moveTo>
                      <a:pt x="4240" y="1"/>
                    </a:moveTo>
                    <a:lnTo>
                      <a:pt x="3408" y="384"/>
                    </a:lnTo>
                    <a:lnTo>
                      <a:pt x="3210" y="476"/>
                    </a:lnTo>
                    <a:lnTo>
                      <a:pt x="1" y="1955"/>
                    </a:lnTo>
                    <a:lnTo>
                      <a:pt x="41" y="2246"/>
                    </a:lnTo>
                    <a:lnTo>
                      <a:pt x="1454" y="14277"/>
                    </a:lnTo>
                    <a:cubicBezTo>
                      <a:pt x="1137" y="16297"/>
                      <a:pt x="2022" y="24578"/>
                      <a:pt x="2022" y="24578"/>
                    </a:cubicBezTo>
                    <a:lnTo>
                      <a:pt x="4518" y="24499"/>
                    </a:lnTo>
                    <a:lnTo>
                      <a:pt x="5231" y="13524"/>
                    </a:lnTo>
                    <a:cubicBezTo>
                      <a:pt x="5204" y="10341"/>
                      <a:pt x="4861" y="5943"/>
                      <a:pt x="4359" y="1163"/>
                    </a:cubicBezTo>
                    <a:cubicBezTo>
                      <a:pt x="4359" y="1084"/>
                      <a:pt x="4346" y="1004"/>
                      <a:pt x="4333" y="938"/>
                    </a:cubicBezTo>
                    <a:cubicBezTo>
                      <a:pt x="4306" y="687"/>
                      <a:pt x="4280" y="436"/>
                      <a:pt x="4253" y="199"/>
                    </a:cubicBezTo>
                    <a:cubicBezTo>
                      <a:pt x="4253" y="133"/>
                      <a:pt x="4240" y="67"/>
                      <a:pt x="42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101;p39">
                <a:extLst>
                  <a:ext uri="{FF2B5EF4-FFF2-40B4-BE49-F238E27FC236}">
                    <a16:creationId xmlns:a16="http://schemas.microsoft.com/office/drawing/2014/main" id="{5C6582C6-F243-46A3-EE24-478D5A657AE8}"/>
                  </a:ext>
                </a:extLst>
              </p:cNvPr>
              <p:cNvSpPr/>
              <p:nvPr/>
            </p:nvSpPr>
            <p:spPr>
              <a:xfrm>
                <a:off x="518100" y="2485675"/>
                <a:ext cx="51525" cy="548475"/>
              </a:xfrm>
              <a:custGeom>
                <a:avLst/>
                <a:gdLst/>
                <a:ahLst/>
                <a:cxnLst/>
                <a:rect l="l" t="t" r="r" b="b"/>
                <a:pathLst>
                  <a:path w="2061" h="21939" extrusionOk="0">
                    <a:moveTo>
                      <a:pt x="102" y="0"/>
                    </a:moveTo>
                    <a:cubicBezTo>
                      <a:pt x="50" y="0"/>
                      <a:pt x="0" y="37"/>
                      <a:pt x="0" y="108"/>
                    </a:cubicBezTo>
                    <a:lnTo>
                      <a:pt x="1519" y="11558"/>
                    </a:lnTo>
                    <a:cubicBezTo>
                      <a:pt x="1479" y="11809"/>
                      <a:pt x="977" y="14860"/>
                      <a:pt x="1849" y="21846"/>
                    </a:cubicBezTo>
                    <a:cubicBezTo>
                      <a:pt x="1849" y="21899"/>
                      <a:pt x="1902" y="21938"/>
                      <a:pt x="1955" y="21938"/>
                    </a:cubicBezTo>
                    <a:lnTo>
                      <a:pt x="1968" y="21938"/>
                    </a:lnTo>
                    <a:cubicBezTo>
                      <a:pt x="2021" y="21938"/>
                      <a:pt x="2060" y="21886"/>
                      <a:pt x="2060" y="21820"/>
                    </a:cubicBezTo>
                    <a:cubicBezTo>
                      <a:pt x="1149" y="14582"/>
                      <a:pt x="1730" y="11611"/>
                      <a:pt x="1730" y="11585"/>
                    </a:cubicBezTo>
                    <a:cubicBezTo>
                      <a:pt x="1730" y="11571"/>
                      <a:pt x="1730" y="11558"/>
                      <a:pt x="1730" y="11545"/>
                    </a:cubicBezTo>
                    <a:lnTo>
                      <a:pt x="211" y="82"/>
                    </a:lnTo>
                    <a:cubicBezTo>
                      <a:pt x="193" y="27"/>
                      <a:pt x="147"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102;p39">
                <a:extLst>
                  <a:ext uri="{FF2B5EF4-FFF2-40B4-BE49-F238E27FC236}">
                    <a16:creationId xmlns:a16="http://schemas.microsoft.com/office/drawing/2014/main" id="{9C476A25-38D8-E0FC-571F-F3FBE204F4BE}"/>
                  </a:ext>
                </a:extLst>
              </p:cNvPr>
              <p:cNvSpPr/>
              <p:nvPr/>
            </p:nvSpPr>
            <p:spPr>
              <a:xfrm>
                <a:off x="563925" y="2390250"/>
                <a:ext cx="51600" cy="67100"/>
              </a:xfrm>
              <a:custGeom>
                <a:avLst/>
                <a:gdLst/>
                <a:ahLst/>
                <a:cxnLst/>
                <a:rect l="l" t="t" r="r" b="b"/>
                <a:pathLst>
                  <a:path w="2064" h="2684" extrusionOk="0">
                    <a:moveTo>
                      <a:pt x="117" y="1"/>
                    </a:moveTo>
                    <a:cubicBezTo>
                      <a:pt x="60" y="1"/>
                      <a:pt x="1" y="46"/>
                      <a:pt x="16" y="122"/>
                    </a:cubicBezTo>
                    <a:cubicBezTo>
                      <a:pt x="16" y="175"/>
                      <a:pt x="227" y="1244"/>
                      <a:pt x="914" y="1997"/>
                    </a:cubicBezTo>
                    <a:cubicBezTo>
                      <a:pt x="1059" y="2155"/>
                      <a:pt x="1218" y="2288"/>
                      <a:pt x="1403" y="2406"/>
                    </a:cubicBezTo>
                    <a:cubicBezTo>
                      <a:pt x="1535" y="2499"/>
                      <a:pt x="1680" y="2565"/>
                      <a:pt x="1839" y="2618"/>
                    </a:cubicBezTo>
                    <a:cubicBezTo>
                      <a:pt x="1918" y="2644"/>
                      <a:pt x="1984" y="2671"/>
                      <a:pt x="2063" y="2684"/>
                    </a:cubicBezTo>
                    <a:cubicBezTo>
                      <a:pt x="2063" y="2605"/>
                      <a:pt x="2050" y="2538"/>
                      <a:pt x="2037" y="2459"/>
                    </a:cubicBezTo>
                    <a:lnTo>
                      <a:pt x="1931" y="2433"/>
                    </a:lnTo>
                    <a:cubicBezTo>
                      <a:pt x="1786" y="2380"/>
                      <a:pt x="1640" y="2314"/>
                      <a:pt x="1508" y="2235"/>
                    </a:cubicBezTo>
                    <a:cubicBezTo>
                      <a:pt x="1363" y="2142"/>
                      <a:pt x="1231" y="2023"/>
                      <a:pt x="1112" y="1905"/>
                    </a:cubicBezTo>
                    <a:cubicBezTo>
                      <a:pt x="425" y="1191"/>
                      <a:pt x="214" y="95"/>
                      <a:pt x="214" y="82"/>
                    </a:cubicBezTo>
                    <a:cubicBezTo>
                      <a:pt x="203" y="26"/>
                      <a:pt x="160" y="1"/>
                      <a:pt x="1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103;p39">
                <a:extLst>
                  <a:ext uri="{FF2B5EF4-FFF2-40B4-BE49-F238E27FC236}">
                    <a16:creationId xmlns:a16="http://schemas.microsoft.com/office/drawing/2014/main" id="{4D0345F1-892E-965E-E3DA-F397DBAB7E1F}"/>
                  </a:ext>
                </a:extLst>
              </p:cNvPr>
              <p:cNvSpPr/>
              <p:nvPr/>
            </p:nvSpPr>
            <p:spPr>
              <a:xfrm>
                <a:off x="508525" y="2360275"/>
                <a:ext cx="12900" cy="115575"/>
              </a:xfrm>
              <a:custGeom>
                <a:avLst/>
                <a:gdLst/>
                <a:ahLst/>
                <a:cxnLst/>
                <a:rect l="l" t="t" r="r" b="b"/>
                <a:pathLst>
                  <a:path w="516" h="4623" extrusionOk="0">
                    <a:moveTo>
                      <a:pt x="159" y="0"/>
                    </a:moveTo>
                    <a:lnTo>
                      <a:pt x="0" y="26"/>
                    </a:lnTo>
                    <a:cubicBezTo>
                      <a:pt x="0" y="145"/>
                      <a:pt x="27" y="277"/>
                      <a:pt x="40" y="449"/>
                    </a:cubicBezTo>
                    <a:cubicBezTo>
                      <a:pt x="40" y="502"/>
                      <a:pt x="53" y="555"/>
                      <a:pt x="53" y="608"/>
                    </a:cubicBezTo>
                    <a:cubicBezTo>
                      <a:pt x="106" y="1334"/>
                      <a:pt x="211" y="2364"/>
                      <a:pt x="277" y="3421"/>
                    </a:cubicBezTo>
                    <a:cubicBezTo>
                      <a:pt x="291" y="3473"/>
                      <a:pt x="291" y="3526"/>
                      <a:pt x="291" y="3579"/>
                    </a:cubicBezTo>
                    <a:cubicBezTo>
                      <a:pt x="304" y="3909"/>
                      <a:pt x="330" y="4226"/>
                      <a:pt x="344" y="4543"/>
                    </a:cubicBezTo>
                    <a:cubicBezTo>
                      <a:pt x="344" y="4583"/>
                      <a:pt x="383" y="4622"/>
                      <a:pt x="436" y="4622"/>
                    </a:cubicBezTo>
                    <a:cubicBezTo>
                      <a:pt x="476" y="4622"/>
                      <a:pt x="515" y="4583"/>
                      <a:pt x="515" y="4530"/>
                    </a:cubicBezTo>
                    <a:cubicBezTo>
                      <a:pt x="502" y="4213"/>
                      <a:pt x="476" y="3870"/>
                      <a:pt x="449" y="3553"/>
                    </a:cubicBezTo>
                    <a:cubicBezTo>
                      <a:pt x="436" y="3487"/>
                      <a:pt x="436" y="3434"/>
                      <a:pt x="436" y="3381"/>
                    </a:cubicBezTo>
                    <a:cubicBezTo>
                      <a:pt x="370" y="2338"/>
                      <a:pt x="277" y="1307"/>
                      <a:pt x="211" y="581"/>
                    </a:cubicBezTo>
                    <a:cubicBezTo>
                      <a:pt x="211" y="528"/>
                      <a:pt x="198" y="475"/>
                      <a:pt x="198" y="423"/>
                    </a:cubicBezTo>
                    <a:cubicBezTo>
                      <a:pt x="185" y="264"/>
                      <a:pt x="172" y="119"/>
                      <a:pt x="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104;p39">
                <a:extLst>
                  <a:ext uri="{FF2B5EF4-FFF2-40B4-BE49-F238E27FC236}">
                    <a16:creationId xmlns:a16="http://schemas.microsoft.com/office/drawing/2014/main" id="{64990ED5-D725-277D-7988-E262FBDFC66D}"/>
                  </a:ext>
                </a:extLst>
              </p:cNvPr>
              <p:cNvSpPr/>
              <p:nvPr/>
            </p:nvSpPr>
            <p:spPr>
              <a:xfrm>
                <a:off x="490700" y="2362575"/>
                <a:ext cx="38300" cy="87975"/>
              </a:xfrm>
              <a:custGeom>
                <a:avLst/>
                <a:gdLst/>
                <a:ahLst/>
                <a:cxnLst/>
                <a:rect l="l" t="t" r="r" b="b"/>
                <a:pathLst>
                  <a:path w="1532" h="3519" extrusionOk="0">
                    <a:moveTo>
                      <a:pt x="172" y="0"/>
                    </a:moveTo>
                    <a:lnTo>
                      <a:pt x="0" y="27"/>
                    </a:lnTo>
                    <a:cubicBezTo>
                      <a:pt x="13" y="133"/>
                      <a:pt x="26" y="278"/>
                      <a:pt x="40" y="423"/>
                    </a:cubicBezTo>
                    <a:cubicBezTo>
                      <a:pt x="53" y="476"/>
                      <a:pt x="66" y="529"/>
                      <a:pt x="66" y="595"/>
                    </a:cubicBezTo>
                    <a:cubicBezTo>
                      <a:pt x="158" y="1546"/>
                      <a:pt x="291" y="2866"/>
                      <a:pt x="357" y="3196"/>
                    </a:cubicBezTo>
                    <a:cubicBezTo>
                      <a:pt x="370" y="3315"/>
                      <a:pt x="449" y="3421"/>
                      <a:pt x="555" y="3474"/>
                    </a:cubicBezTo>
                    <a:cubicBezTo>
                      <a:pt x="624" y="3504"/>
                      <a:pt x="693" y="3518"/>
                      <a:pt x="768" y="3518"/>
                    </a:cubicBezTo>
                    <a:cubicBezTo>
                      <a:pt x="793" y="3518"/>
                      <a:pt x="819" y="3517"/>
                      <a:pt x="845" y="3513"/>
                    </a:cubicBezTo>
                    <a:cubicBezTo>
                      <a:pt x="898" y="3513"/>
                      <a:pt x="951" y="3500"/>
                      <a:pt x="1004" y="3487"/>
                    </a:cubicBezTo>
                    <a:cubicBezTo>
                      <a:pt x="1057" y="3474"/>
                      <a:pt x="1123" y="3461"/>
                      <a:pt x="1175" y="3447"/>
                    </a:cubicBezTo>
                    <a:cubicBezTo>
                      <a:pt x="1281" y="3421"/>
                      <a:pt x="1373" y="3381"/>
                      <a:pt x="1479" y="3329"/>
                    </a:cubicBezTo>
                    <a:cubicBezTo>
                      <a:pt x="1519" y="3315"/>
                      <a:pt x="1532" y="3249"/>
                      <a:pt x="1506" y="3210"/>
                    </a:cubicBezTo>
                    <a:cubicBezTo>
                      <a:pt x="1486" y="3180"/>
                      <a:pt x="1451" y="3165"/>
                      <a:pt x="1418" y="3165"/>
                    </a:cubicBezTo>
                    <a:cubicBezTo>
                      <a:pt x="1407" y="3165"/>
                      <a:pt x="1397" y="3167"/>
                      <a:pt x="1387" y="3170"/>
                    </a:cubicBezTo>
                    <a:cubicBezTo>
                      <a:pt x="1307" y="3210"/>
                      <a:pt x="1228" y="3249"/>
                      <a:pt x="1149" y="3276"/>
                    </a:cubicBezTo>
                    <a:cubicBezTo>
                      <a:pt x="1109" y="3289"/>
                      <a:pt x="1043" y="3302"/>
                      <a:pt x="990" y="3315"/>
                    </a:cubicBezTo>
                    <a:cubicBezTo>
                      <a:pt x="931" y="3335"/>
                      <a:pt x="868" y="3345"/>
                      <a:pt x="806" y="3345"/>
                    </a:cubicBezTo>
                    <a:cubicBezTo>
                      <a:pt x="743" y="3345"/>
                      <a:pt x="680" y="3335"/>
                      <a:pt x="621" y="3315"/>
                    </a:cubicBezTo>
                    <a:cubicBezTo>
                      <a:pt x="568" y="3289"/>
                      <a:pt x="528" y="3236"/>
                      <a:pt x="515" y="3170"/>
                    </a:cubicBezTo>
                    <a:cubicBezTo>
                      <a:pt x="449" y="2853"/>
                      <a:pt x="317" y="1519"/>
                      <a:pt x="225" y="568"/>
                    </a:cubicBezTo>
                    <a:cubicBezTo>
                      <a:pt x="225" y="516"/>
                      <a:pt x="211" y="463"/>
                      <a:pt x="211" y="410"/>
                    </a:cubicBezTo>
                    <a:cubicBezTo>
                      <a:pt x="198" y="251"/>
                      <a:pt x="185" y="119"/>
                      <a:pt x="1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105;p39">
                <a:extLst>
                  <a:ext uri="{FF2B5EF4-FFF2-40B4-BE49-F238E27FC236}">
                    <a16:creationId xmlns:a16="http://schemas.microsoft.com/office/drawing/2014/main" id="{4D6B3230-8E54-7FB6-D747-D2093248621C}"/>
                  </a:ext>
                </a:extLst>
              </p:cNvPr>
              <p:cNvSpPr/>
              <p:nvPr/>
            </p:nvSpPr>
            <p:spPr>
              <a:xfrm>
                <a:off x="376125" y="2414250"/>
                <a:ext cx="128450" cy="630800"/>
              </a:xfrm>
              <a:custGeom>
                <a:avLst/>
                <a:gdLst/>
                <a:ahLst/>
                <a:cxnLst/>
                <a:rect l="l" t="t" r="r" b="b"/>
                <a:pathLst>
                  <a:path w="5138" h="25232" extrusionOk="0">
                    <a:moveTo>
                      <a:pt x="525" y="0"/>
                    </a:moveTo>
                    <a:cubicBezTo>
                      <a:pt x="321" y="0"/>
                      <a:pt x="142" y="27"/>
                      <a:pt x="0" y="86"/>
                    </a:cubicBezTo>
                    <a:cubicBezTo>
                      <a:pt x="0" y="86"/>
                      <a:pt x="66" y="760"/>
                      <a:pt x="172" y="1803"/>
                    </a:cubicBezTo>
                    <a:lnTo>
                      <a:pt x="185" y="2001"/>
                    </a:lnTo>
                    <a:lnTo>
                      <a:pt x="212" y="2212"/>
                    </a:lnTo>
                    <a:cubicBezTo>
                      <a:pt x="463" y="4827"/>
                      <a:pt x="885" y="9159"/>
                      <a:pt x="1163" y="11246"/>
                    </a:cubicBezTo>
                    <a:cubicBezTo>
                      <a:pt x="1163" y="11246"/>
                      <a:pt x="1123" y="15168"/>
                      <a:pt x="1281" y="18205"/>
                    </a:cubicBezTo>
                    <a:cubicBezTo>
                      <a:pt x="1413" y="21005"/>
                      <a:pt x="2391" y="24386"/>
                      <a:pt x="2536" y="25231"/>
                    </a:cubicBezTo>
                    <a:lnTo>
                      <a:pt x="5124" y="25231"/>
                    </a:lnTo>
                    <a:lnTo>
                      <a:pt x="5138" y="24862"/>
                    </a:lnTo>
                    <a:lnTo>
                      <a:pt x="5098" y="1446"/>
                    </a:lnTo>
                    <a:cubicBezTo>
                      <a:pt x="4306" y="1090"/>
                      <a:pt x="3513" y="760"/>
                      <a:pt x="2694" y="482"/>
                    </a:cubicBezTo>
                    <a:lnTo>
                      <a:pt x="2483" y="403"/>
                    </a:lnTo>
                    <a:lnTo>
                      <a:pt x="2100" y="284"/>
                    </a:lnTo>
                    <a:lnTo>
                      <a:pt x="1889" y="231"/>
                    </a:lnTo>
                    <a:cubicBezTo>
                      <a:pt x="1388" y="93"/>
                      <a:pt x="911" y="0"/>
                      <a:pt x="5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106;p39">
                <a:extLst>
                  <a:ext uri="{FF2B5EF4-FFF2-40B4-BE49-F238E27FC236}">
                    <a16:creationId xmlns:a16="http://schemas.microsoft.com/office/drawing/2014/main" id="{DD415B78-2F17-023B-C824-D3720CB12A17}"/>
                  </a:ext>
                </a:extLst>
              </p:cNvPr>
              <p:cNvSpPr/>
              <p:nvPr/>
            </p:nvSpPr>
            <p:spPr>
              <a:xfrm>
                <a:off x="395925" y="2475150"/>
                <a:ext cx="53175" cy="566925"/>
              </a:xfrm>
              <a:custGeom>
                <a:avLst/>
                <a:gdLst/>
                <a:ahLst/>
                <a:cxnLst/>
                <a:rect l="l" t="t" r="r" b="b"/>
                <a:pathLst>
                  <a:path w="2127" h="22677" extrusionOk="0">
                    <a:moveTo>
                      <a:pt x="104" y="1"/>
                    </a:moveTo>
                    <a:cubicBezTo>
                      <a:pt x="52" y="1"/>
                      <a:pt x="1" y="37"/>
                      <a:pt x="1" y="107"/>
                    </a:cubicBezTo>
                    <a:cubicBezTo>
                      <a:pt x="1" y="173"/>
                      <a:pt x="476" y="6868"/>
                      <a:pt x="714" y="8836"/>
                    </a:cubicBezTo>
                    <a:cubicBezTo>
                      <a:pt x="714" y="9074"/>
                      <a:pt x="582" y="14753"/>
                      <a:pt x="886" y="16813"/>
                    </a:cubicBezTo>
                    <a:cubicBezTo>
                      <a:pt x="1189" y="18886"/>
                      <a:pt x="1902" y="22558"/>
                      <a:pt x="1916" y="22584"/>
                    </a:cubicBezTo>
                    <a:cubicBezTo>
                      <a:pt x="1916" y="22637"/>
                      <a:pt x="1969" y="22676"/>
                      <a:pt x="2021" y="22676"/>
                    </a:cubicBezTo>
                    <a:lnTo>
                      <a:pt x="2035" y="22676"/>
                    </a:lnTo>
                    <a:cubicBezTo>
                      <a:pt x="2101" y="22663"/>
                      <a:pt x="2127" y="22610"/>
                      <a:pt x="2127" y="22558"/>
                    </a:cubicBezTo>
                    <a:cubicBezTo>
                      <a:pt x="2127" y="22518"/>
                      <a:pt x="1401" y="18860"/>
                      <a:pt x="1097" y="16773"/>
                    </a:cubicBezTo>
                    <a:cubicBezTo>
                      <a:pt x="780" y="14700"/>
                      <a:pt x="925" y="8889"/>
                      <a:pt x="925" y="8836"/>
                    </a:cubicBezTo>
                    <a:lnTo>
                      <a:pt x="925" y="8823"/>
                    </a:lnTo>
                    <a:cubicBezTo>
                      <a:pt x="687" y="6868"/>
                      <a:pt x="212" y="159"/>
                      <a:pt x="212" y="93"/>
                    </a:cubicBezTo>
                    <a:cubicBezTo>
                      <a:pt x="199" y="31"/>
                      <a:pt x="151" y="1"/>
                      <a:pt x="1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107;p39">
                <a:extLst>
                  <a:ext uri="{FF2B5EF4-FFF2-40B4-BE49-F238E27FC236}">
                    <a16:creationId xmlns:a16="http://schemas.microsoft.com/office/drawing/2014/main" id="{2418F3EB-EB50-8159-1238-4F09EA59BD87}"/>
                  </a:ext>
                </a:extLst>
              </p:cNvPr>
              <p:cNvSpPr/>
              <p:nvPr/>
            </p:nvSpPr>
            <p:spPr>
              <a:xfrm>
                <a:off x="415400" y="3061525"/>
                <a:ext cx="98750" cy="86200"/>
              </a:xfrm>
              <a:custGeom>
                <a:avLst/>
                <a:gdLst/>
                <a:ahLst/>
                <a:cxnLst/>
                <a:rect l="l" t="t" r="r" b="b"/>
                <a:pathLst>
                  <a:path w="3950" h="3448" extrusionOk="0">
                    <a:moveTo>
                      <a:pt x="2418" y="1"/>
                    </a:moveTo>
                    <a:cubicBezTo>
                      <a:pt x="1718" y="1"/>
                      <a:pt x="1599" y="133"/>
                      <a:pt x="1480" y="410"/>
                    </a:cubicBezTo>
                    <a:cubicBezTo>
                      <a:pt x="1467" y="436"/>
                      <a:pt x="1322" y="885"/>
                      <a:pt x="1308" y="912"/>
                    </a:cubicBezTo>
                    <a:cubicBezTo>
                      <a:pt x="1163" y="1176"/>
                      <a:pt x="1440" y="1057"/>
                      <a:pt x="701" y="1625"/>
                    </a:cubicBezTo>
                    <a:cubicBezTo>
                      <a:pt x="278" y="1982"/>
                      <a:pt x="14" y="2510"/>
                      <a:pt x="14" y="3078"/>
                    </a:cubicBezTo>
                    <a:cubicBezTo>
                      <a:pt x="1" y="3197"/>
                      <a:pt x="1" y="3329"/>
                      <a:pt x="14" y="3448"/>
                    </a:cubicBezTo>
                    <a:lnTo>
                      <a:pt x="3936" y="3448"/>
                    </a:lnTo>
                    <a:cubicBezTo>
                      <a:pt x="3936" y="3448"/>
                      <a:pt x="3950" y="3368"/>
                      <a:pt x="3950" y="3249"/>
                    </a:cubicBezTo>
                    <a:lnTo>
                      <a:pt x="3950" y="3065"/>
                    </a:lnTo>
                    <a:lnTo>
                      <a:pt x="3950" y="3025"/>
                    </a:lnTo>
                    <a:cubicBezTo>
                      <a:pt x="3950" y="2787"/>
                      <a:pt x="3936" y="2563"/>
                      <a:pt x="3910" y="2338"/>
                    </a:cubicBezTo>
                    <a:cubicBezTo>
                      <a:pt x="3870" y="2114"/>
                      <a:pt x="3818" y="1823"/>
                      <a:pt x="3765" y="1559"/>
                    </a:cubicBezTo>
                    <a:cubicBezTo>
                      <a:pt x="3738" y="1453"/>
                      <a:pt x="3712" y="1348"/>
                      <a:pt x="3686" y="1242"/>
                    </a:cubicBezTo>
                    <a:cubicBezTo>
                      <a:pt x="3646" y="1057"/>
                      <a:pt x="3593" y="872"/>
                      <a:pt x="3540" y="687"/>
                    </a:cubicBezTo>
                    <a:cubicBezTo>
                      <a:pt x="3435" y="450"/>
                      <a:pt x="3355" y="1"/>
                      <a:pt x="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108;p39">
                <a:extLst>
                  <a:ext uri="{FF2B5EF4-FFF2-40B4-BE49-F238E27FC236}">
                    <a16:creationId xmlns:a16="http://schemas.microsoft.com/office/drawing/2014/main" id="{10D5C82D-B392-C3B9-EFE0-8DFBA7931039}"/>
                  </a:ext>
                </a:extLst>
              </p:cNvPr>
              <p:cNvSpPr/>
              <p:nvPr/>
            </p:nvSpPr>
            <p:spPr>
              <a:xfrm>
                <a:off x="497950" y="3092575"/>
                <a:ext cx="16200" cy="50200"/>
              </a:xfrm>
              <a:custGeom>
                <a:avLst/>
                <a:gdLst/>
                <a:ahLst/>
                <a:cxnLst/>
                <a:rect l="l" t="t" r="r" b="b"/>
                <a:pathLst>
                  <a:path w="648" h="2008" extrusionOk="0">
                    <a:moveTo>
                      <a:pt x="384" y="0"/>
                    </a:moveTo>
                    <a:cubicBezTo>
                      <a:pt x="370" y="40"/>
                      <a:pt x="1" y="832"/>
                      <a:pt x="238" y="1492"/>
                    </a:cubicBezTo>
                    <a:cubicBezTo>
                      <a:pt x="318" y="1704"/>
                      <a:pt x="463" y="1889"/>
                      <a:pt x="648" y="2007"/>
                    </a:cubicBezTo>
                    <a:lnTo>
                      <a:pt x="648" y="1823"/>
                    </a:lnTo>
                    <a:lnTo>
                      <a:pt x="648" y="1783"/>
                    </a:lnTo>
                    <a:cubicBezTo>
                      <a:pt x="542" y="1677"/>
                      <a:pt x="463" y="1558"/>
                      <a:pt x="410" y="1413"/>
                    </a:cubicBezTo>
                    <a:cubicBezTo>
                      <a:pt x="265" y="1030"/>
                      <a:pt x="370" y="581"/>
                      <a:pt x="450" y="317"/>
                    </a:cubicBezTo>
                    <a:cubicBezTo>
                      <a:pt x="436" y="211"/>
                      <a:pt x="410" y="106"/>
                      <a:pt x="3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109;p39">
                <a:extLst>
                  <a:ext uri="{FF2B5EF4-FFF2-40B4-BE49-F238E27FC236}">
                    <a16:creationId xmlns:a16="http://schemas.microsoft.com/office/drawing/2014/main" id="{10C6D54F-D8CF-8350-2C19-5685A2A46E12}"/>
                  </a:ext>
                </a:extLst>
              </p:cNvPr>
              <p:cNvSpPr/>
              <p:nvPr/>
            </p:nvSpPr>
            <p:spPr>
              <a:xfrm>
                <a:off x="415400" y="3138125"/>
                <a:ext cx="98750" cy="9600"/>
              </a:xfrm>
              <a:custGeom>
                <a:avLst/>
                <a:gdLst/>
                <a:ahLst/>
                <a:cxnLst/>
                <a:rect l="l" t="t" r="r" b="b"/>
                <a:pathLst>
                  <a:path w="3950" h="384" extrusionOk="0">
                    <a:moveTo>
                      <a:pt x="3950" y="1"/>
                    </a:moveTo>
                    <a:lnTo>
                      <a:pt x="14" y="14"/>
                    </a:lnTo>
                    <a:cubicBezTo>
                      <a:pt x="1" y="133"/>
                      <a:pt x="1" y="265"/>
                      <a:pt x="14" y="384"/>
                    </a:cubicBezTo>
                    <a:lnTo>
                      <a:pt x="3923" y="384"/>
                    </a:lnTo>
                    <a:cubicBezTo>
                      <a:pt x="3923" y="384"/>
                      <a:pt x="3950" y="225"/>
                      <a:pt x="39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110;p39">
                <a:extLst>
                  <a:ext uri="{FF2B5EF4-FFF2-40B4-BE49-F238E27FC236}">
                    <a16:creationId xmlns:a16="http://schemas.microsoft.com/office/drawing/2014/main" id="{395296F3-2B1D-B443-50A8-105F4AF61429}"/>
                  </a:ext>
                </a:extLst>
              </p:cNvPr>
              <p:cNvSpPr/>
              <p:nvPr/>
            </p:nvSpPr>
            <p:spPr>
              <a:xfrm>
                <a:off x="451725" y="3085125"/>
                <a:ext cx="31075" cy="7125"/>
              </a:xfrm>
              <a:custGeom>
                <a:avLst/>
                <a:gdLst/>
                <a:ahLst/>
                <a:cxnLst/>
                <a:rect l="l" t="t" r="r" b="b"/>
                <a:pathLst>
                  <a:path w="1243" h="285" extrusionOk="0">
                    <a:moveTo>
                      <a:pt x="565" y="0"/>
                    </a:moveTo>
                    <a:cubicBezTo>
                      <a:pt x="408" y="0"/>
                      <a:pt x="250" y="17"/>
                      <a:pt x="93" y="47"/>
                    </a:cubicBezTo>
                    <a:cubicBezTo>
                      <a:pt x="40" y="74"/>
                      <a:pt x="1" y="126"/>
                      <a:pt x="14" y="192"/>
                    </a:cubicBezTo>
                    <a:cubicBezTo>
                      <a:pt x="37" y="238"/>
                      <a:pt x="80" y="274"/>
                      <a:pt x="134" y="274"/>
                    </a:cubicBezTo>
                    <a:cubicBezTo>
                      <a:pt x="142" y="274"/>
                      <a:pt x="150" y="273"/>
                      <a:pt x="159" y="272"/>
                    </a:cubicBezTo>
                    <a:cubicBezTo>
                      <a:pt x="304" y="240"/>
                      <a:pt x="449" y="224"/>
                      <a:pt x="594" y="224"/>
                    </a:cubicBezTo>
                    <a:cubicBezTo>
                      <a:pt x="753" y="224"/>
                      <a:pt x="912" y="243"/>
                      <a:pt x="1070" y="285"/>
                    </a:cubicBezTo>
                    <a:lnTo>
                      <a:pt x="1097" y="285"/>
                    </a:lnTo>
                    <a:cubicBezTo>
                      <a:pt x="1216" y="285"/>
                      <a:pt x="1242" y="100"/>
                      <a:pt x="1123" y="74"/>
                    </a:cubicBezTo>
                    <a:cubicBezTo>
                      <a:pt x="937" y="23"/>
                      <a:pt x="751" y="0"/>
                      <a:pt x="5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111;p39">
                <a:extLst>
                  <a:ext uri="{FF2B5EF4-FFF2-40B4-BE49-F238E27FC236}">
                    <a16:creationId xmlns:a16="http://schemas.microsoft.com/office/drawing/2014/main" id="{FD7B7E4C-B0EE-4FCA-91EA-43A1FACFFEF6}"/>
                  </a:ext>
                </a:extLst>
              </p:cNvPr>
              <p:cNvSpPr/>
              <p:nvPr/>
            </p:nvSpPr>
            <p:spPr>
              <a:xfrm>
                <a:off x="453375" y="3074400"/>
                <a:ext cx="31075" cy="7300"/>
              </a:xfrm>
              <a:custGeom>
                <a:avLst/>
                <a:gdLst/>
                <a:ahLst/>
                <a:cxnLst/>
                <a:rect l="l" t="t" r="r" b="b"/>
                <a:pathLst>
                  <a:path w="1243" h="292" extrusionOk="0">
                    <a:moveTo>
                      <a:pt x="559" y="0"/>
                    </a:moveTo>
                    <a:cubicBezTo>
                      <a:pt x="402" y="0"/>
                      <a:pt x="245" y="17"/>
                      <a:pt x="93" y="53"/>
                    </a:cubicBezTo>
                    <a:cubicBezTo>
                      <a:pt x="27" y="67"/>
                      <a:pt x="1" y="133"/>
                      <a:pt x="14" y="199"/>
                    </a:cubicBezTo>
                    <a:cubicBezTo>
                      <a:pt x="25" y="245"/>
                      <a:pt x="77" y="281"/>
                      <a:pt x="125" y="281"/>
                    </a:cubicBezTo>
                    <a:cubicBezTo>
                      <a:pt x="132" y="281"/>
                      <a:pt x="139" y="280"/>
                      <a:pt x="146" y="278"/>
                    </a:cubicBezTo>
                    <a:cubicBezTo>
                      <a:pt x="285" y="242"/>
                      <a:pt x="427" y="225"/>
                      <a:pt x="568" y="225"/>
                    </a:cubicBezTo>
                    <a:cubicBezTo>
                      <a:pt x="735" y="225"/>
                      <a:pt x="900" y="248"/>
                      <a:pt x="1057" y="291"/>
                    </a:cubicBezTo>
                    <a:lnTo>
                      <a:pt x="1084" y="291"/>
                    </a:lnTo>
                    <a:cubicBezTo>
                      <a:pt x="1216" y="291"/>
                      <a:pt x="1242" y="106"/>
                      <a:pt x="1110" y="67"/>
                    </a:cubicBezTo>
                    <a:cubicBezTo>
                      <a:pt x="931" y="24"/>
                      <a:pt x="745"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112;p39">
                <a:extLst>
                  <a:ext uri="{FF2B5EF4-FFF2-40B4-BE49-F238E27FC236}">
                    <a16:creationId xmlns:a16="http://schemas.microsoft.com/office/drawing/2014/main" id="{1A2AE660-9535-729C-A8B7-3A83B4CFF6EE}"/>
                  </a:ext>
                </a:extLst>
              </p:cNvPr>
              <p:cNvSpPr/>
              <p:nvPr/>
            </p:nvSpPr>
            <p:spPr>
              <a:xfrm>
                <a:off x="446750" y="3093875"/>
                <a:ext cx="31075" cy="7300"/>
              </a:xfrm>
              <a:custGeom>
                <a:avLst/>
                <a:gdLst/>
                <a:ahLst/>
                <a:cxnLst/>
                <a:rect l="l" t="t" r="r" b="b"/>
                <a:pathLst>
                  <a:path w="1243" h="292" extrusionOk="0">
                    <a:moveTo>
                      <a:pt x="599" y="0"/>
                    </a:moveTo>
                    <a:cubicBezTo>
                      <a:pt x="442" y="0"/>
                      <a:pt x="285" y="17"/>
                      <a:pt x="134" y="54"/>
                    </a:cubicBezTo>
                    <a:cubicBezTo>
                      <a:pt x="1" y="90"/>
                      <a:pt x="34" y="270"/>
                      <a:pt x="151" y="270"/>
                    </a:cubicBezTo>
                    <a:cubicBezTo>
                      <a:pt x="162" y="270"/>
                      <a:pt x="174" y="268"/>
                      <a:pt x="186" y="265"/>
                    </a:cubicBezTo>
                    <a:cubicBezTo>
                      <a:pt x="318" y="236"/>
                      <a:pt x="449" y="223"/>
                      <a:pt x="580" y="223"/>
                    </a:cubicBezTo>
                    <a:cubicBezTo>
                      <a:pt x="753" y="223"/>
                      <a:pt x="925" y="246"/>
                      <a:pt x="1098" y="291"/>
                    </a:cubicBezTo>
                    <a:lnTo>
                      <a:pt x="1124" y="291"/>
                    </a:lnTo>
                    <a:cubicBezTo>
                      <a:pt x="1177" y="291"/>
                      <a:pt x="1217" y="252"/>
                      <a:pt x="1230" y="212"/>
                    </a:cubicBezTo>
                    <a:cubicBezTo>
                      <a:pt x="1243" y="146"/>
                      <a:pt x="1217" y="80"/>
                      <a:pt x="1151" y="67"/>
                    </a:cubicBezTo>
                    <a:cubicBezTo>
                      <a:pt x="972" y="24"/>
                      <a:pt x="785" y="0"/>
                      <a:pt x="5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113;p39">
                <a:extLst>
                  <a:ext uri="{FF2B5EF4-FFF2-40B4-BE49-F238E27FC236}">
                    <a16:creationId xmlns:a16="http://schemas.microsoft.com/office/drawing/2014/main" id="{5D978E29-6D9E-8ADE-984F-1D81EE7907F4}"/>
                  </a:ext>
                </a:extLst>
              </p:cNvPr>
              <p:cNvSpPr/>
              <p:nvPr/>
            </p:nvSpPr>
            <p:spPr>
              <a:xfrm>
                <a:off x="442825" y="3104000"/>
                <a:ext cx="30400" cy="7075"/>
              </a:xfrm>
              <a:custGeom>
                <a:avLst/>
                <a:gdLst/>
                <a:ahLst/>
                <a:cxnLst/>
                <a:rect l="l" t="t" r="r" b="b"/>
                <a:pathLst>
                  <a:path w="1216" h="283" extrusionOk="0">
                    <a:moveTo>
                      <a:pt x="581" y="0"/>
                    </a:moveTo>
                    <a:cubicBezTo>
                      <a:pt x="416" y="0"/>
                      <a:pt x="251" y="20"/>
                      <a:pt x="93" y="58"/>
                    </a:cubicBezTo>
                    <a:cubicBezTo>
                      <a:pt x="26" y="71"/>
                      <a:pt x="0" y="137"/>
                      <a:pt x="13" y="190"/>
                    </a:cubicBezTo>
                    <a:cubicBezTo>
                      <a:pt x="24" y="245"/>
                      <a:pt x="72" y="273"/>
                      <a:pt x="118" y="273"/>
                    </a:cubicBezTo>
                    <a:cubicBezTo>
                      <a:pt x="127" y="273"/>
                      <a:pt x="137" y="272"/>
                      <a:pt x="145" y="269"/>
                    </a:cubicBezTo>
                    <a:cubicBezTo>
                      <a:pt x="290" y="238"/>
                      <a:pt x="438" y="221"/>
                      <a:pt x="585" y="221"/>
                    </a:cubicBezTo>
                    <a:cubicBezTo>
                      <a:pt x="746" y="221"/>
                      <a:pt x="905" y="241"/>
                      <a:pt x="1057" y="283"/>
                    </a:cubicBezTo>
                    <a:lnTo>
                      <a:pt x="1083" y="283"/>
                    </a:lnTo>
                    <a:cubicBezTo>
                      <a:pt x="1136" y="283"/>
                      <a:pt x="1175" y="256"/>
                      <a:pt x="1189" y="203"/>
                    </a:cubicBezTo>
                    <a:cubicBezTo>
                      <a:pt x="1215" y="151"/>
                      <a:pt x="1175" y="84"/>
                      <a:pt x="1109" y="71"/>
                    </a:cubicBezTo>
                    <a:cubicBezTo>
                      <a:pt x="938" y="23"/>
                      <a:pt x="759" y="0"/>
                      <a:pt x="5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114;p39">
                <a:extLst>
                  <a:ext uri="{FF2B5EF4-FFF2-40B4-BE49-F238E27FC236}">
                    <a16:creationId xmlns:a16="http://schemas.microsoft.com/office/drawing/2014/main" id="{EB2AF7DF-957D-2E15-A865-95DB6F3CFF60}"/>
                  </a:ext>
                </a:extLst>
              </p:cNvPr>
              <p:cNvSpPr/>
              <p:nvPr/>
            </p:nvSpPr>
            <p:spPr>
              <a:xfrm>
                <a:off x="380750" y="2408575"/>
                <a:ext cx="69025" cy="61650"/>
              </a:xfrm>
              <a:custGeom>
                <a:avLst/>
                <a:gdLst/>
                <a:ahLst/>
                <a:cxnLst/>
                <a:rect l="l" t="t" r="r" b="b"/>
                <a:pathLst>
                  <a:path w="2761" h="2466" extrusionOk="0">
                    <a:moveTo>
                      <a:pt x="2645" y="1"/>
                    </a:moveTo>
                    <a:cubicBezTo>
                      <a:pt x="2602" y="1"/>
                      <a:pt x="2559" y="34"/>
                      <a:pt x="2549" y="75"/>
                    </a:cubicBezTo>
                    <a:cubicBezTo>
                      <a:pt x="2470" y="260"/>
                      <a:pt x="2391" y="445"/>
                      <a:pt x="2298" y="630"/>
                    </a:cubicBezTo>
                    <a:cubicBezTo>
                      <a:pt x="2193" y="815"/>
                      <a:pt x="2087" y="1000"/>
                      <a:pt x="1968" y="1172"/>
                    </a:cubicBezTo>
                    <a:cubicBezTo>
                      <a:pt x="1677" y="1581"/>
                      <a:pt x="1294" y="1990"/>
                      <a:pt x="806" y="2162"/>
                    </a:cubicBezTo>
                    <a:cubicBezTo>
                      <a:pt x="641" y="2223"/>
                      <a:pt x="459" y="2255"/>
                      <a:pt x="279" y="2255"/>
                    </a:cubicBezTo>
                    <a:cubicBezTo>
                      <a:pt x="185" y="2255"/>
                      <a:pt x="91" y="2246"/>
                      <a:pt x="0" y="2228"/>
                    </a:cubicBezTo>
                    <a:lnTo>
                      <a:pt x="0" y="2228"/>
                    </a:lnTo>
                    <a:lnTo>
                      <a:pt x="27" y="2439"/>
                    </a:lnTo>
                    <a:cubicBezTo>
                      <a:pt x="123" y="2457"/>
                      <a:pt x="220" y="2466"/>
                      <a:pt x="317" y="2466"/>
                    </a:cubicBezTo>
                    <a:cubicBezTo>
                      <a:pt x="509" y="2466"/>
                      <a:pt x="700" y="2431"/>
                      <a:pt x="885" y="2360"/>
                    </a:cubicBezTo>
                    <a:cubicBezTo>
                      <a:pt x="1427" y="2162"/>
                      <a:pt x="1836" y="1726"/>
                      <a:pt x="2140" y="1290"/>
                    </a:cubicBezTo>
                    <a:cubicBezTo>
                      <a:pt x="2272" y="1106"/>
                      <a:pt x="2391" y="907"/>
                      <a:pt x="2496" y="696"/>
                    </a:cubicBezTo>
                    <a:cubicBezTo>
                      <a:pt x="2589" y="511"/>
                      <a:pt x="2668" y="326"/>
                      <a:pt x="2747" y="141"/>
                    </a:cubicBezTo>
                    <a:cubicBezTo>
                      <a:pt x="2760" y="89"/>
                      <a:pt x="2734" y="23"/>
                      <a:pt x="2681" y="9"/>
                    </a:cubicBezTo>
                    <a:cubicBezTo>
                      <a:pt x="2670" y="4"/>
                      <a:pt x="2657" y="1"/>
                      <a:pt x="2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115;p39">
                <a:extLst>
                  <a:ext uri="{FF2B5EF4-FFF2-40B4-BE49-F238E27FC236}">
                    <a16:creationId xmlns:a16="http://schemas.microsoft.com/office/drawing/2014/main" id="{D17581F8-F7AD-8E7B-CBB3-4530D49396CA}"/>
                  </a:ext>
                </a:extLst>
              </p:cNvPr>
              <p:cNvSpPr/>
              <p:nvPr/>
            </p:nvSpPr>
            <p:spPr>
              <a:xfrm>
                <a:off x="371175" y="1960100"/>
                <a:ext cx="202750" cy="385975"/>
              </a:xfrm>
              <a:custGeom>
                <a:avLst/>
                <a:gdLst/>
                <a:ahLst/>
                <a:cxnLst/>
                <a:rect l="l" t="t" r="r" b="b"/>
                <a:pathLst>
                  <a:path w="8110" h="15439" extrusionOk="0">
                    <a:moveTo>
                      <a:pt x="3038" y="1"/>
                    </a:moveTo>
                    <a:cubicBezTo>
                      <a:pt x="2853" y="133"/>
                      <a:pt x="2655" y="265"/>
                      <a:pt x="2457" y="357"/>
                    </a:cubicBezTo>
                    <a:lnTo>
                      <a:pt x="2338" y="423"/>
                    </a:lnTo>
                    <a:cubicBezTo>
                      <a:pt x="2245" y="463"/>
                      <a:pt x="2153" y="516"/>
                      <a:pt x="2034" y="555"/>
                    </a:cubicBezTo>
                    <a:cubicBezTo>
                      <a:pt x="1638" y="701"/>
                      <a:pt x="1413" y="661"/>
                      <a:pt x="1281" y="1084"/>
                    </a:cubicBezTo>
                    <a:cubicBezTo>
                      <a:pt x="1162" y="1506"/>
                      <a:pt x="1044" y="1969"/>
                      <a:pt x="938" y="2418"/>
                    </a:cubicBezTo>
                    <a:cubicBezTo>
                      <a:pt x="727" y="3276"/>
                      <a:pt x="555" y="4161"/>
                      <a:pt x="410" y="5046"/>
                    </a:cubicBezTo>
                    <a:cubicBezTo>
                      <a:pt x="132" y="6789"/>
                      <a:pt x="0" y="8559"/>
                      <a:pt x="0" y="10328"/>
                    </a:cubicBezTo>
                    <a:cubicBezTo>
                      <a:pt x="0" y="11372"/>
                      <a:pt x="79" y="12507"/>
                      <a:pt x="740" y="13326"/>
                    </a:cubicBezTo>
                    <a:cubicBezTo>
                      <a:pt x="1400" y="14145"/>
                      <a:pt x="2430" y="14462"/>
                      <a:pt x="3421" y="14726"/>
                    </a:cubicBezTo>
                    <a:cubicBezTo>
                      <a:pt x="4160" y="14924"/>
                      <a:pt x="4913" y="15122"/>
                      <a:pt x="5666" y="15307"/>
                    </a:cubicBezTo>
                    <a:cubicBezTo>
                      <a:pt x="5958" y="15376"/>
                      <a:pt x="6281" y="15438"/>
                      <a:pt x="6589" y="15438"/>
                    </a:cubicBezTo>
                    <a:cubicBezTo>
                      <a:pt x="6935" y="15438"/>
                      <a:pt x="7263" y="15360"/>
                      <a:pt x="7515" y="15122"/>
                    </a:cubicBezTo>
                    <a:cubicBezTo>
                      <a:pt x="7845" y="14805"/>
                      <a:pt x="7871" y="14343"/>
                      <a:pt x="7858" y="13920"/>
                    </a:cubicBezTo>
                    <a:cubicBezTo>
                      <a:pt x="7845" y="13564"/>
                      <a:pt x="7871" y="13194"/>
                      <a:pt x="7898" y="12851"/>
                    </a:cubicBezTo>
                    <a:cubicBezTo>
                      <a:pt x="7964" y="11741"/>
                      <a:pt x="7819" y="10592"/>
                      <a:pt x="7805" y="9483"/>
                    </a:cubicBezTo>
                    <a:cubicBezTo>
                      <a:pt x="7792" y="7238"/>
                      <a:pt x="7871" y="4993"/>
                      <a:pt x="8056" y="2761"/>
                    </a:cubicBezTo>
                    <a:cubicBezTo>
                      <a:pt x="8109" y="2404"/>
                      <a:pt x="8096" y="2035"/>
                      <a:pt x="8017" y="1678"/>
                    </a:cubicBezTo>
                    <a:cubicBezTo>
                      <a:pt x="7832" y="1018"/>
                      <a:pt x="7277" y="991"/>
                      <a:pt x="6722" y="780"/>
                    </a:cubicBezTo>
                    <a:cubicBezTo>
                      <a:pt x="6670" y="767"/>
                      <a:pt x="6617" y="740"/>
                      <a:pt x="6577" y="714"/>
                    </a:cubicBezTo>
                    <a:lnTo>
                      <a:pt x="6471" y="674"/>
                    </a:lnTo>
                    <a:cubicBezTo>
                      <a:pt x="6141" y="529"/>
                      <a:pt x="5864" y="291"/>
                      <a:pt x="5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116;p39">
                <a:extLst>
                  <a:ext uri="{FF2B5EF4-FFF2-40B4-BE49-F238E27FC236}">
                    <a16:creationId xmlns:a16="http://schemas.microsoft.com/office/drawing/2014/main" id="{C95602F7-C3A1-ABF4-54C6-A40413A388B7}"/>
                  </a:ext>
                </a:extLst>
              </p:cNvPr>
              <p:cNvSpPr/>
              <p:nvPr/>
            </p:nvSpPr>
            <p:spPr>
              <a:xfrm>
                <a:off x="455700" y="2026800"/>
                <a:ext cx="68700" cy="309725"/>
              </a:xfrm>
              <a:custGeom>
                <a:avLst/>
                <a:gdLst/>
                <a:ahLst/>
                <a:cxnLst/>
                <a:rect l="l" t="t" r="r" b="b"/>
                <a:pathLst>
                  <a:path w="2748" h="12389" extrusionOk="0">
                    <a:moveTo>
                      <a:pt x="1492" y="0"/>
                    </a:moveTo>
                    <a:lnTo>
                      <a:pt x="938" y="14"/>
                    </a:lnTo>
                    <a:lnTo>
                      <a:pt x="859" y="766"/>
                    </a:lnTo>
                    <a:lnTo>
                      <a:pt x="832" y="1083"/>
                    </a:lnTo>
                    <a:lnTo>
                      <a:pt x="753" y="1797"/>
                    </a:lnTo>
                    <a:lnTo>
                      <a:pt x="726" y="2114"/>
                    </a:lnTo>
                    <a:lnTo>
                      <a:pt x="660" y="2840"/>
                    </a:lnTo>
                    <a:lnTo>
                      <a:pt x="621" y="3157"/>
                    </a:lnTo>
                    <a:lnTo>
                      <a:pt x="555" y="3870"/>
                    </a:lnTo>
                    <a:lnTo>
                      <a:pt x="515" y="4200"/>
                    </a:lnTo>
                    <a:lnTo>
                      <a:pt x="449" y="4913"/>
                    </a:lnTo>
                    <a:lnTo>
                      <a:pt x="410" y="5230"/>
                    </a:lnTo>
                    <a:lnTo>
                      <a:pt x="343" y="5957"/>
                    </a:lnTo>
                    <a:lnTo>
                      <a:pt x="317" y="6274"/>
                    </a:lnTo>
                    <a:lnTo>
                      <a:pt x="238" y="6987"/>
                    </a:lnTo>
                    <a:lnTo>
                      <a:pt x="211" y="7304"/>
                    </a:lnTo>
                    <a:lnTo>
                      <a:pt x="132" y="8030"/>
                    </a:lnTo>
                    <a:lnTo>
                      <a:pt x="106" y="8347"/>
                    </a:lnTo>
                    <a:lnTo>
                      <a:pt x="27" y="9060"/>
                    </a:lnTo>
                    <a:lnTo>
                      <a:pt x="0" y="9377"/>
                    </a:lnTo>
                    <a:lnTo>
                      <a:pt x="0" y="9430"/>
                    </a:lnTo>
                    <a:lnTo>
                      <a:pt x="198" y="9826"/>
                    </a:lnTo>
                    <a:lnTo>
                      <a:pt x="304" y="10011"/>
                    </a:lnTo>
                    <a:lnTo>
                      <a:pt x="528" y="10434"/>
                    </a:lnTo>
                    <a:lnTo>
                      <a:pt x="621" y="10632"/>
                    </a:lnTo>
                    <a:lnTo>
                      <a:pt x="845" y="11054"/>
                    </a:lnTo>
                    <a:lnTo>
                      <a:pt x="938" y="11239"/>
                    </a:lnTo>
                    <a:lnTo>
                      <a:pt x="1162" y="11662"/>
                    </a:lnTo>
                    <a:lnTo>
                      <a:pt x="1255" y="11860"/>
                    </a:lnTo>
                    <a:lnTo>
                      <a:pt x="1532" y="12388"/>
                    </a:lnTo>
                    <a:lnTo>
                      <a:pt x="2100" y="11015"/>
                    </a:lnTo>
                    <a:lnTo>
                      <a:pt x="2298" y="10526"/>
                    </a:lnTo>
                    <a:lnTo>
                      <a:pt x="2747" y="9443"/>
                    </a:lnTo>
                    <a:lnTo>
                      <a:pt x="2747" y="9430"/>
                    </a:lnTo>
                    <a:lnTo>
                      <a:pt x="2721" y="9179"/>
                    </a:lnTo>
                    <a:lnTo>
                      <a:pt x="2641" y="8598"/>
                    </a:lnTo>
                    <a:lnTo>
                      <a:pt x="2602" y="8347"/>
                    </a:lnTo>
                    <a:lnTo>
                      <a:pt x="2523" y="7779"/>
                    </a:lnTo>
                    <a:lnTo>
                      <a:pt x="2496" y="7528"/>
                    </a:lnTo>
                    <a:lnTo>
                      <a:pt x="2417" y="6960"/>
                    </a:lnTo>
                    <a:lnTo>
                      <a:pt x="2390" y="6709"/>
                    </a:lnTo>
                    <a:lnTo>
                      <a:pt x="2311" y="6128"/>
                    </a:lnTo>
                    <a:lnTo>
                      <a:pt x="2272" y="5877"/>
                    </a:lnTo>
                    <a:lnTo>
                      <a:pt x="2192" y="5309"/>
                    </a:lnTo>
                    <a:lnTo>
                      <a:pt x="2166" y="5059"/>
                    </a:lnTo>
                    <a:lnTo>
                      <a:pt x="2087" y="4491"/>
                    </a:lnTo>
                    <a:lnTo>
                      <a:pt x="2047" y="4240"/>
                    </a:lnTo>
                    <a:lnTo>
                      <a:pt x="1981" y="3659"/>
                    </a:lnTo>
                    <a:lnTo>
                      <a:pt x="1941" y="3408"/>
                    </a:lnTo>
                    <a:lnTo>
                      <a:pt x="1862" y="2840"/>
                    </a:lnTo>
                    <a:lnTo>
                      <a:pt x="1836" y="2589"/>
                    </a:lnTo>
                    <a:lnTo>
                      <a:pt x="1757" y="2021"/>
                    </a:lnTo>
                    <a:lnTo>
                      <a:pt x="1717" y="1770"/>
                    </a:lnTo>
                    <a:lnTo>
                      <a:pt x="1651" y="1189"/>
                    </a:lnTo>
                    <a:lnTo>
                      <a:pt x="1611" y="938"/>
                    </a:lnTo>
                    <a:lnTo>
                      <a:pt x="1532" y="370"/>
                    </a:lnTo>
                    <a:lnTo>
                      <a:pt x="1506" y="119"/>
                    </a:lnTo>
                    <a:lnTo>
                      <a:pt x="14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117;p39">
                <a:extLst>
                  <a:ext uri="{FF2B5EF4-FFF2-40B4-BE49-F238E27FC236}">
                    <a16:creationId xmlns:a16="http://schemas.microsoft.com/office/drawing/2014/main" id="{2DE45A0D-320D-A9EF-83EA-183EAC1AA171}"/>
                  </a:ext>
                </a:extLst>
              </p:cNvPr>
              <p:cNvSpPr/>
              <p:nvPr/>
            </p:nvSpPr>
            <p:spPr>
              <a:xfrm>
                <a:off x="342450" y="1973975"/>
                <a:ext cx="273725" cy="437475"/>
              </a:xfrm>
              <a:custGeom>
                <a:avLst/>
                <a:gdLst/>
                <a:ahLst/>
                <a:cxnLst/>
                <a:rect l="l" t="t" r="r" b="b"/>
                <a:pathLst>
                  <a:path w="10949" h="17499" extrusionOk="0">
                    <a:moveTo>
                      <a:pt x="3183" y="0"/>
                    </a:moveTo>
                    <a:cubicBezTo>
                      <a:pt x="2866" y="119"/>
                      <a:pt x="2536" y="199"/>
                      <a:pt x="2206" y="265"/>
                    </a:cubicBezTo>
                    <a:cubicBezTo>
                      <a:pt x="1030" y="449"/>
                      <a:pt x="357" y="1691"/>
                      <a:pt x="238" y="3711"/>
                    </a:cubicBezTo>
                    <a:cubicBezTo>
                      <a:pt x="172" y="4728"/>
                      <a:pt x="106" y="5692"/>
                      <a:pt x="66" y="6617"/>
                    </a:cubicBezTo>
                    <a:lnTo>
                      <a:pt x="66" y="6802"/>
                    </a:lnTo>
                    <a:cubicBezTo>
                      <a:pt x="0" y="7885"/>
                      <a:pt x="0" y="8981"/>
                      <a:pt x="66" y="10064"/>
                    </a:cubicBezTo>
                    <a:cubicBezTo>
                      <a:pt x="80" y="10288"/>
                      <a:pt x="106" y="10513"/>
                      <a:pt x="119" y="10724"/>
                    </a:cubicBezTo>
                    <a:cubicBezTo>
                      <a:pt x="238" y="11833"/>
                      <a:pt x="661" y="15558"/>
                      <a:pt x="1044" y="16601"/>
                    </a:cubicBezTo>
                    <a:cubicBezTo>
                      <a:pt x="2310" y="17193"/>
                      <a:pt x="3693" y="17498"/>
                      <a:pt x="5088" y="17498"/>
                    </a:cubicBezTo>
                    <a:cubicBezTo>
                      <a:pt x="5250" y="17498"/>
                      <a:pt x="5412" y="17494"/>
                      <a:pt x="5573" y="17486"/>
                    </a:cubicBezTo>
                    <a:lnTo>
                      <a:pt x="7158" y="17301"/>
                    </a:lnTo>
                    <a:cubicBezTo>
                      <a:pt x="8730" y="16997"/>
                      <a:pt x="10103" y="16363"/>
                      <a:pt x="10948" y="15558"/>
                    </a:cubicBezTo>
                    <a:cubicBezTo>
                      <a:pt x="10803" y="14990"/>
                      <a:pt x="10658" y="14263"/>
                      <a:pt x="10513" y="13497"/>
                    </a:cubicBezTo>
                    <a:cubicBezTo>
                      <a:pt x="10473" y="13313"/>
                      <a:pt x="10433" y="13128"/>
                      <a:pt x="10407" y="12943"/>
                    </a:cubicBezTo>
                    <a:cubicBezTo>
                      <a:pt x="10183" y="11781"/>
                      <a:pt x="9998" y="10618"/>
                      <a:pt x="9905" y="9945"/>
                    </a:cubicBezTo>
                    <a:cubicBezTo>
                      <a:pt x="9879" y="9720"/>
                      <a:pt x="9852" y="9496"/>
                      <a:pt x="9826" y="9285"/>
                    </a:cubicBezTo>
                    <a:cubicBezTo>
                      <a:pt x="9800" y="9073"/>
                      <a:pt x="9773" y="8875"/>
                      <a:pt x="9747" y="8677"/>
                    </a:cubicBezTo>
                    <a:cubicBezTo>
                      <a:pt x="9733" y="8439"/>
                      <a:pt x="9707" y="8228"/>
                      <a:pt x="9694" y="8017"/>
                    </a:cubicBezTo>
                    <a:cubicBezTo>
                      <a:pt x="9681" y="7805"/>
                      <a:pt x="9654" y="7555"/>
                      <a:pt x="9654" y="7343"/>
                    </a:cubicBezTo>
                    <a:cubicBezTo>
                      <a:pt x="9641" y="7119"/>
                      <a:pt x="9628" y="6894"/>
                      <a:pt x="9628" y="6670"/>
                    </a:cubicBezTo>
                    <a:cubicBezTo>
                      <a:pt x="9562" y="3751"/>
                      <a:pt x="10103" y="2298"/>
                      <a:pt x="9958" y="1598"/>
                    </a:cubicBezTo>
                    <a:cubicBezTo>
                      <a:pt x="9747" y="542"/>
                      <a:pt x="8769" y="555"/>
                      <a:pt x="7871" y="225"/>
                    </a:cubicBezTo>
                    <a:lnTo>
                      <a:pt x="7832" y="251"/>
                    </a:lnTo>
                    <a:lnTo>
                      <a:pt x="5904" y="8836"/>
                    </a:lnTo>
                    <a:lnTo>
                      <a:pt x="3236" y="14"/>
                    </a:lnTo>
                    <a:lnTo>
                      <a:pt x="31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118;p39">
                <a:extLst>
                  <a:ext uri="{FF2B5EF4-FFF2-40B4-BE49-F238E27FC236}">
                    <a16:creationId xmlns:a16="http://schemas.microsoft.com/office/drawing/2014/main" id="{2EF973B6-7416-30F2-9678-F60D0C4521B0}"/>
                  </a:ext>
                </a:extLst>
              </p:cNvPr>
              <p:cNvSpPr/>
              <p:nvPr/>
            </p:nvSpPr>
            <p:spPr>
              <a:xfrm>
                <a:off x="547475" y="2282675"/>
                <a:ext cx="57800" cy="28750"/>
              </a:xfrm>
              <a:custGeom>
                <a:avLst/>
                <a:gdLst/>
                <a:ahLst/>
                <a:cxnLst/>
                <a:rect l="l" t="t" r="r" b="b"/>
                <a:pathLst>
                  <a:path w="2312" h="1150" extrusionOk="0">
                    <a:moveTo>
                      <a:pt x="119" y="1"/>
                    </a:moveTo>
                    <a:lnTo>
                      <a:pt x="1" y="463"/>
                    </a:lnTo>
                    <a:cubicBezTo>
                      <a:pt x="753" y="740"/>
                      <a:pt x="1519" y="978"/>
                      <a:pt x="2312" y="1149"/>
                    </a:cubicBezTo>
                    <a:cubicBezTo>
                      <a:pt x="2272" y="965"/>
                      <a:pt x="2232" y="780"/>
                      <a:pt x="2206" y="595"/>
                    </a:cubicBezTo>
                    <a:cubicBezTo>
                      <a:pt x="1242" y="357"/>
                      <a:pt x="119"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119;p39">
                <a:extLst>
                  <a:ext uri="{FF2B5EF4-FFF2-40B4-BE49-F238E27FC236}">
                    <a16:creationId xmlns:a16="http://schemas.microsoft.com/office/drawing/2014/main" id="{E425FAFD-F7D1-3E9C-D9BE-A3A6EE22492F}"/>
                  </a:ext>
                </a:extLst>
              </p:cNvPr>
              <p:cNvSpPr/>
              <p:nvPr/>
            </p:nvSpPr>
            <p:spPr>
              <a:xfrm>
                <a:off x="363250" y="2294225"/>
                <a:ext cx="74625" cy="48225"/>
              </a:xfrm>
              <a:custGeom>
                <a:avLst/>
                <a:gdLst/>
                <a:ahLst/>
                <a:cxnLst/>
                <a:rect l="l" t="t" r="r" b="b"/>
                <a:pathLst>
                  <a:path w="2985" h="1929" extrusionOk="0">
                    <a:moveTo>
                      <a:pt x="2774" y="1"/>
                    </a:moveTo>
                    <a:cubicBezTo>
                      <a:pt x="2774" y="1"/>
                      <a:pt x="872" y="1136"/>
                      <a:pt x="0" y="1467"/>
                    </a:cubicBezTo>
                    <a:lnTo>
                      <a:pt x="264" y="1929"/>
                    </a:lnTo>
                    <a:cubicBezTo>
                      <a:pt x="264" y="1929"/>
                      <a:pt x="1915" y="1176"/>
                      <a:pt x="2985" y="410"/>
                    </a:cubicBez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120;p39">
                <a:extLst>
                  <a:ext uri="{FF2B5EF4-FFF2-40B4-BE49-F238E27FC236}">
                    <a16:creationId xmlns:a16="http://schemas.microsoft.com/office/drawing/2014/main" id="{5C264CC6-6C05-2DAE-0D75-C0E4DFF15CEE}"/>
                  </a:ext>
                </a:extLst>
              </p:cNvPr>
              <p:cNvSpPr/>
              <p:nvPr/>
            </p:nvSpPr>
            <p:spPr>
              <a:xfrm>
                <a:off x="490025" y="1977975"/>
                <a:ext cx="77625" cy="216900"/>
              </a:xfrm>
              <a:custGeom>
                <a:avLst/>
                <a:gdLst/>
                <a:ahLst/>
                <a:cxnLst/>
                <a:rect l="l" t="t" r="r" b="b"/>
                <a:pathLst>
                  <a:path w="3105" h="8676" extrusionOk="0">
                    <a:moveTo>
                      <a:pt x="2328" y="0"/>
                    </a:moveTo>
                    <a:cubicBezTo>
                      <a:pt x="2192" y="0"/>
                      <a:pt x="2055" y="30"/>
                      <a:pt x="1929" y="91"/>
                    </a:cubicBezTo>
                    <a:lnTo>
                      <a:pt x="1" y="8676"/>
                    </a:lnTo>
                    <a:lnTo>
                      <a:pt x="1" y="8676"/>
                    </a:lnTo>
                    <a:lnTo>
                      <a:pt x="1599" y="7474"/>
                    </a:lnTo>
                    <a:lnTo>
                      <a:pt x="2338" y="4199"/>
                    </a:lnTo>
                    <a:lnTo>
                      <a:pt x="1678" y="3802"/>
                    </a:lnTo>
                    <a:lnTo>
                      <a:pt x="2668" y="3221"/>
                    </a:lnTo>
                    <a:lnTo>
                      <a:pt x="3104" y="422"/>
                    </a:lnTo>
                    <a:cubicBezTo>
                      <a:pt x="2931" y="148"/>
                      <a:pt x="2632" y="0"/>
                      <a:pt x="23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121;p39">
                <a:extLst>
                  <a:ext uri="{FF2B5EF4-FFF2-40B4-BE49-F238E27FC236}">
                    <a16:creationId xmlns:a16="http://schemas.microsoft.com/office/drawing/2014/main" id="{01754729-6165-E703-63AE-77F21463F2B2}"/>
                  </a:ext>
                </a:extLst>
              </p:cNvPr>
              <p:cNvSpPr/>
              <p:nvPr/>
            </p:nvSpPr>
            <p:spPr>
              <a:xfrm>
                <a:off x="402525" y="1970175"/>
                <a:ext cx="87525" cy="224700"/>
              </a:xfrm>
              <a:custGeom>
                <a:avLst/>
                <a:gdLst/>
                <a:ahLst/>
                <a:cxnLst/>
                <a:rect l="l" t="t" r="r" b="b"/>
                <a:pathLst>
                  <a:path w="3501" h="8988" extrusionOk="0">
                    <a:moveTo>
                      <a:pt x="681" y="0"/>
                    </a:moveTo>
                    <a:cubicBezTo>
                      <a:pt x="461" y="0"/>
                      <a:pt x="209" y="84"/>
                      <a:pt x="1" y="377"/>
                    </a:cubicBezTo>
                    <a:lnTo>
                      <a:pt x="608" y="3547"/>
                    </a:lnTo>
                    <a:lnTo>
                      <a:pt x="1599" y="4128"/>
                    </a:lnTo>
                    <a:lnTo>
                      <a:pt x="939" y="4524"/>
                    </a:lnTo>
                    <a:lnTo>
                      <a:pt x="1691" y="7799"/>
                    </a:lnTo>
                    <a:lnTo>
                      <a:pt x="3501" y="8988"/>
                    </a:lnTo>
                    <a:lnTo>
                      <a:pt x="1216" y="152"/>
                    </a:lnTo>
                    <a:cubicBezTo>
                      <a:pt x="1216" y="152"/>
                      <a:pt x="977" y="0"/>
                      <a:pt x="6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122;p39">
                <a:extLst>
                  <a:ext uri="{FF2B5EF4-FFF2-40B4-BE49-F238E27FC236}">
                    <a16:creationId xmlns:a16="http://schemas.microsoft.com/office/drawing/2014/main" id="{1697A5CD-6573-24AC-7848-EE5149CF17BC}"/>
                  </a:ext>
                </a:extLst>
              </p:cNvPr>
              <p:cNvSpPr/>
              <p:nvPr/>
            </p:nvSpPr>
            <p:spPr>
              <a:xfrm>
                <a:off x="493325" y="2352475"/>
                <a:ext cx="10450" cy="9825"/>
              </a:xfrm>
              <a:custGeom>
                <a:avLst/>
                <a:gdLst/>
                <a:ahLst/>
                <a:cxnLst/>
                <a:rect l="l" t="t" r="r" b="b"/>
                <a:pathLst>
                  <a:path w="418" h="393" extrusionOk="0">
                    <a:moveTo>
                      <a:pt x="205" y="1"/>
                    </a:moveTo>
                    <a:cubicBezTo>
                      <a:pt x="115" y="1"/>
                      <a:pt x="26" y="58"/>
                      <a:pt x="14" y="180"/>
                    </a:cubicBezTo>
                    <a:cubicBezTo>
                      <a:pt x="1" y="286"/>
                      <a:pt x="80" y="391"/>
                      <a:pt x="199" y="391"/>
                    </a:cubicBezTo>
                    <a:cubicBezTo>
                      <a:pt x="207" y="392"/>
                      <a:pt x="214" y="393"/>
                      <a:pt x="222" y="393"/>
                    </a:cubicBezTo>
                    <a:cubicBezTo>
                      <a:pt x="318" y="393"/>
                      <a:pt x="398" y="317"/>
                      <a:pt x="410" y="220"/>
                    </a:cubicBezTo>
                    <a:cubicBezTo>
                      <a:pt x="417" y="78"/>
                      <a:pt x="310" y="1"/>
                      <a:pt x="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123;p39">
                <a:extLst>
                  <a:ext uri="{FF2B5EF4-FFF2-40B4-BE49-F238E27FC236}">
                    <a16:creationId xmlns:a16="http://schemas.microsoft.com/office/drawing/2014/main" id="{C500AC72-86FD-7A83-703F-4C050D3944EF}"/>
                  </a:ext>
                </a:extLst>
              </p:cNvPr>
              <p:cNvSpPr/>
              <p:nvPr/>
            </p:nvSpPr>
            <p:spPr>
              <a:xfrm>
                <a:off x="489575" y="2316000"/>
                <a:ext cx="12025" cy="9975"/>
              </a:xfrm>
              <a:custGeom>
                <a:avLst/>
                <a:gdLst/>
                <a:ahLst/>
                <a:cxnLst/>
                <a:rect l="l" t="t" r="r" b="b"/>
                <a:pathLst>
                  <a:path w="481" h="399" extrusionOk="0">
                    <a:moveTo>
                      <a:pt x="271" y="0"/>
                    </a:moveTo>
                    <a:cubicBezTo>
                      <a:pt x="30" y="0"/>
                      <a:pt x="1" y="372"/>
                      <a:pt x="256" y="398"/>
                    </a:cubicBezTo>
                    <a:cubicBezTo>
                      <a:pt x="263" y="398"/>
                      <a:pt x="270" y="399"/>
                      <a:pt x="277" y="399"/>
                    </a:cubicBezTo>
                    <a:cubicBezTo>
                      <a:pt x="375" y="399"/>
                      <a:pt x="468" y="312"/>
                      <a:pt x="468" y="213"/>
                    </a:cubicBezTo>
                    <a:cubicBezTo>
                      <a:pt x="481" y="107"/>
                      <a:pt x="402" y="15"/>
                      <a:pt x="296" y="1"/>
                    </a:cubicBezTo>
                    <a:cubicBezTo>
                      <a:pt x="287" y="1"/>
                      <a:pt x="27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124;p39">
                <a:extLst>
                  <a:ext uri="{FF2B5EF4-FFF2-40B4-BE49-F238E27FC236}">
                    <a16:creationId xmlns:a16="http://schemas.microsoft.com/office/drawing/2014/main" id="{2369FD10-3A5A-D240-4950-95987F12BAF0}"/>
                  </a:ext>
                </a:extLst>
              </p:cNvPr>
              <p:cNvSpPr/>
              <p:nvPr/>
            </p:nvSpPr>
            <p:spPr>
              <a:xfrm>
                <a:off x="487800" y="2279700"/>
                <a:ext cx="11825" cy="9700"/>
              </a:xfrm>
              <a:custGeom>
                <a:avLst/>
                <a:gdLst/>
                <a:ahLst/>
                <a:cxnLst/>
                <a:rect l="l" t="t" r="r" b="b"/>
                <a:pathLst>
                  <a:path w="473" h="388" extrusionOk="0">
                    <a:moveTo>
                      <a:pt x="258" y="0"/>
                    </a:moveTo>
                    <a:cubicBezTo>
                      <a:pt x="96" y="0"/>
                      <a:pt x="1" y="190"/>
                      <a:pt x="116" y="318"/>
                    </a:cubicBezTo>
                    <a:cubicBezTo>
                      <a:pt x="154" y="366"/>
                      <a:pt x="209" y="388"/>
                      <a:pt x="263" y="388"/>
                    </a:cubicBezTo>
                    <a:cubicBezTo>
                      <a:pt x="357" y="388"/>
                      <a:pt x="451" y="321"/>
                      <a:pt x="459" y="212"/>
                    </a:cubicBezTo>
                    <a:cubicBezTo>
                      <a:pt x="473" y="106"/>
                      <a:pt x="393" y="1"/>
                      <a:pt x="274" y="1"/>
                    </a:cubicBezTo>
                    <a:cubicBezTo>
                      <a:pt x="269" y="0"/>
                      <a:pt x="264"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125;p39">
                <a:extLst>
                  <a:ext uri="{FF2B5EF4-FFF2-40B4-BE49-F238E27FC236}">
                    <a16:creationId xmlns:a16="http://schemas.microsoft.com/office/drawing/2014/main" id="{95127067-038D-0DD6-7286-949B9ED56E9F}"/>
                  </a:ext>
                </a:extLst>
              </p:cNvPr>
              <p:cNvSpPr/>
              <p:nvPr/>
            </p:nvSpPr>
            <p:spPr>
              <a:xfrm>
                <a:off x="485825" y="2243050"/>
                <a:ext cx="11500" cy="10025"/>
              </a:xfrm>
              <a:custGeom>
                <a:avLst/>
                <a:gdLst/>
                <a:ahLst/>
                <a:cxnLst/>
                <a:rect l="l" t="t" r="r" b="b"/>
                <a:pathLst>
                  <a:path w="460" h="401" extrusionOk="0">
                    <a:moveTo>
                      <a:pt x="258" y="0"/>
                    </a:moveTo>
                    <a:cubicBezTo>
                      <a:pt x="96" y="0"/>
                      <a:pt x="0" y="190"/>
                      <a:pt x="103" y="331"/>
                    </a:cubicBezTo>
                    <a:cubicBezTo>
                      <a:pt x="145" y="378"/>
                      <a:pt x="200" y="400"/>
                      <a:pt x="254" y="400"/>
                    </a:cubicBezTo>
                    <a:cubicBezTo>
                      <a:pt x="349" y="400"/>
                      <a:pt x="442" y="331"/>
                      <a:pt x="459" y="212"/>
                    </a:cubicBezTo>
                    <a:cubicBezTo>
                      <a:pt x="459" y="106"/>
                      <a:pt x="380" y="14"/>
                      <a:pt x="274" y="1"/>
                    </a:cubicBezTo>
                    <a:cubicBezTo>
                      <a:pt x="269" y="0"/>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126;p39">
                <a:extLst>
                  <a:ext uri="{FF2B5EF4-FFF2-40B4-BE49-F238E27FC236}">
                    <a16:creationId xmlns:a16="http://schemas.microsoft.com/office/drawing/2014/main" id="{51C40828-90F0-FC19-EEB9-549FABDE7357}"/>
                  </a:ext>
                </a:extLst>
              </p:cNvPr>
              <p:cNvSpPr/>
              <p:nvPr/>
            </p:nvSpPr>
            <p:spPr>
              <a:xfrm>
                <a:off x="483850" y="2206725"/>
                <a:ext cx="11475" cy="9700"/>
              </a:xfrm>
              <a:custGeom>
                <a:avLst/>
                <a:gdLst/>
                <a:ahLst/>
                <a:cxnLst/>
                <a:rect l="l" t="t" r="r" b="b"/>
                <a:pathLst>
                  <a:path w="459" h="388" extrusionOk="0">
                    <a:moveTo>
                      <a:pt x="258" y="0"/>
                    </a:moveTo>
                    <a:cubicBezTo>
                      <a:pt x="96" y="0"/>
                      <a:pt x="0" y="190"/>
                      <a:pt x="102" y="318"/>
                    </a:cubicBezTo>
                    <a:cubicBezTo>
                      <a:pt x="146" y="366"/>
                      <a:pt x="201" y="388"/>
                      <a:pt x="255" y="388"/>
                    </a:cubicBezTo>
                    <a:cubicBezTo>
                      <a:pt x="349" y="388"/>
                      <a:pt x="437" y="321"/>
                      <a:pt x="446" y="212"/>
                    </a:cubicBezTo>
                    <a:cubicBezTo>
                      <a:pt x="459" y="107"/>
                      <a:pt x="380" y="1"/>
                      <a:pt x="274" y="1"/>
                    </a:cubicBezTo>
                    <a:cubicBezTo>
                      <a:pt x="269" y="1"/>
                      <a:pt x="263" y="0"/>
                      <a:pt x="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127;p39">
                <a:extLst>
                  <a:ext uri="{FF2B5EF4-FFF2-40B4-BE49-F238E27FC236}">
                    <a16:creationId xmlns:a16="http://schemas.microsoft.com/office/drawing/2014/main" id="{3255422D-5B43-4849-EA56-1D80FDA07224}"/>
                  </a:ext>
                </a:extLst>
              </p:cNvPr>
              <p:cNvSpPr/>
              <p:nvPr/>
            </p:nvSpPr>
            <p:spPr>
              <a:xfrm>
                <a:off x="580150" y="2085900"/>
                <a:ext cx="14575" cy="170150"/>
              </a:xfrm>
              <a:custGeom>
                <a:avLst/>
                <a:gdLst/>
                <a:ahLst/>
                <a:cxnLst/>
                <a:rect l="l" t="t" r="r" b="b"/>
                <a:pathLst>
                  <a:path w="583" h="6806" extrusionOk="0">
                    <a:moveTo>
                      <a:pt x="173" y="0"/>
                    </a:moveTo>
                    <a:cubicBezTo>
                      <a:pt x="120" y="0"/>
                      <a:pt x="80" y="40"/>
                      <a:pt x="80" y="80"/>
                    </a:cubicBezTo>
                    <a:lnTo>
                      <a:pt x="80" y="159"/>
                    </a:lnTo>
                    <a:cubicBezTo>
                      <a:pt x="41" y="898"/>
                      <a:pt x="14" y="1585"/>
                      <a:pt x="14" y="2232"/>
                    </a:cubicBezTo>
                    <a:cubicBezTo>
                      <a:pt x="14" y="2232"/>
                      <a:pt x="14" y="2246"/>
                      <a:pt x="14" y="2246"/>
                    </a:cubicBezTo>
                    <a:cubicBezTo>
                      <a:pt x="1" y="2998"/>
                      <a:pt x="41" y="3751"/>
                      <a:pt x="107" y="4504"/>
                    </a:cubicBezTo>
                    <a:cubicBezTo>
                      <a:pt x="146" y="4887"/>
                      <a:pt x="186" y="5270"/>
                      <a:pt x="252" y="5653"/>
                    </a:cubicBezTo>
                    <a:cubicBezTo>
                      <a:pt x="278" y="5851"/>
                      <a:pt x="305" y="6036"/>
                      <a:pt x="331" y="6221"/>
                    </a:cubicBezTo>
                    <a:cubicBezTo>
                      <a:pt x="358" y="6406"/>
                      <a:pt x="397" y="6590"/>
                      <a:pt x="450" y="6762"/>
                    </a:cubicBezTo>
                    <a:cubicBezTo>
                      <a:pt x="468" y="6792"/>
                      <a:pt x="496" y="6806"/>
                      <a:pt x="522" y="6806"/>
                    </a:cubicBezTo>
                    <a:cubicBezTo>
                      <a:pt x="554" y="6806"/>
                      <a:pt x="582" y="6785"/>
                      <a:pt x="582" y="6749"/>
                    </a:cubicBezTo>
                    <a:cubicBezTo>
                      <a:pt x="569" y="6551"/>
                      <a:pt x="542" y="6366"/>
                      <a:pt x="503" y="6194"/>
                    </a:cubicBezTo>
                    <a:cubicBezTo>
                      <a:pt x="463" y="5996"/>
                      <a:pt x="437" y="5811"/>
                      <a:pt x="410" y="5613"/>
                    </a:cubicBezTo>
                    <a:cubicBezTo>
                      <a:pt x="344" y="5257"/>
                      <a:pt x="305" y="4887"/>
                      <a:pt x="265" y="4517"/>
                    </a:cubicBezTo>
                    <a:cubicBezTo>
                      <a:pt x="186" y="3777"/>
                      <a:pt x="159" y="3038"/>
                      <a:pt x="146" y="2298"/>
                    </a:cubicBezTo>
                    <a:cubicBezTo>
                      <a:pt x="159" y="2285"/>
                      <a:pt x="173" y="2259"/>
                      <a:pt x="173" y="2232"/>
                    </a:cubicBezTo>
                    <a:cubicBezTo>
                      <a:pt x="173" y="1585"/>
                      <a:pt x="199" y="898"/>
                      <a:pt x="252" y="172"/>
                    </a:cubicBezTo>
                    <a:lnTo>
                      <a:pt x="252" y="93"/>
                    </a:lnTo>
                    <a:cubicBezTo>
                      <a:pt x="252" y="53"/>
                      <a:pt x="212" y="14"/>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128;p39">
                <a:extLst>
                  <a:ext uri="{FF2B5EF4-FFF2-40B4-BE49-F238E27FC236}">
                    <a16:creationId xmlns:a16="http://schemas.microsoft.com/office/drawing/2014/main" id="{21810A1C-E4D2-F592-2A12-26EF1F8922A4}"/>
                  </a:ext>
                </a:extLst>
              </p:cNvPr>
              <p:cNvSpPr/>
              <p:nvPr/>
            </p:nvSpPr>
            <p:spPr>
              <a:xfrm>
                <a:off x="415750" y="1775525"/>
                <a:ext cx="140000" cy="111300"/>
              </a:xfrm>
              <a:custGeom>
                <a:avLst/>
                <a:gdLst/>
                <a:ahLst/>
                <a:cxnLst/>
                <a:rect l="l" t="t" r="r" b="b"/>
                <a:pathLst>
                  <a:path w="5600" h="4452" extrusionOk="0">
                    <a:moveTo>
                      <a:pt x="3131" y="0"/>
                    </a:moveTo>
                    <a:cubicBezTo>
                      <a:pt x="2441" y="0"/>
                      <a:pt x="2391" y="516"/>
                      <a:pt x="2391" y="516"/>
                    </a:cubicBezTo>
                    <a:cubicBezTo>
                      <a:pt x="2391" y="516"/>
                      <a:pt x="2271" y="75"/>
                      <a:pt x="1886" y="75"/>
                    </a:cubicBezTo>
                    <a:cubicBezTo>
                      <a:pt x="1809" y="75"/>
                      <a:pt x="1723" y="92"/>
                      <a:pt x="1625" y="133"/>
                    </a:cubicBezTo>
                    <a:cubicBezTo>
                      <a:pt x="1294" y="279"/>
                      <a:pt x="1096" y="635"/>
                      <a:pt x="1149" y="1005"/>
                    </a:cubicBezTo>
                    <a:cubicBezTo>
                      <a:pt x="1149" y="1005"/>
                      <a:pt x="1037" y="899"/>
                      <a:pt x="844" y="899"/>
                    </a:cubicBezTo>
                    <a:cubicBezTo>
                      <a:pt x="733" y="899"/>
                      <a:pt x="595" y="934"/>
                      <a:pt x="436" y="1045"/>
                    </a:cubicBezTo>
                    <a:cubicBezTo>
                      <a:pt x="0" y="1362"/>
                      <a:pt x="489" y="2035"/>
                      <a:pt x="489" y="2035"/>
                    </a:cubicBezTo>
                    <a:cubicBezTo>
                      <a:pt x="225" y="2062"/>
                      <a:pt x="40" y="2299"/>
                      <a:pt x="66" y="2563"/>
                    </a:cubicBezTo>
                    <a:cubicBezTo>
                      <a:pt x="53" y="3052"/>
                      <a:pt x="555" y="3237"/>
                      <a:pt x="555" y="3237"/>
                    </a:cubicBezTo>
                    <a:lnTo>
                      <a:pt x="991" y="4452"/>
                    </a:lnTo>
                    <a:lnTo>
                      <a:pt x="5111" y="3739"/>
                    </a:lnTo>
                    <a:lnTo>
                      <a:pt x="5111" y="2088"/>
                    </a:lnTo>
                    <a:cubicBezTo>
                      <a:pt x="5111" y="2088"/>
                      <a:pt x="5600" y="1745"/>
                      <a:pt x="5283" y="1309"/>
                    </a:cubicBezTo>
                    <a:cubicBezTo>
                      <a:pt x="5097" y="1046"/>
                      <a:pt x="4902" y="991"/>
                      <a:pt x="4773" y="991"/>
                    </a:cubicBezTo>
                    <a:cubicBezTo>
                      <a:pt x="4681" y="991"/>
                      <a:pt x="4622" y="1018"/>
                      <a:pt x="4622" y="1018"/>
                    </a:cubicBezTo>
                    <a:cubicBezTo>
                      <a:pt x="4622" y="1018"/>
                      <a:pt x="4821" y="767"/>
                      <a:pt x="4490" y="503"/>
                    </a:cubicBezTo>
                    <a:cubicBezTo>
                      <a:pt x="4395" y="430"/>
                      <a:pt x="4296" y="403"/>
                      <a:pt x="4202" y="403"/>
                    </a:cubicBezTo>
                    <a:cubicBezTo>
                      <a:pt x="3957" y="403"/>
                      <a:pt x="3751" y="582"/>
                      <a:pt x="3751" y="582"/>
                    </a:cubicBezTo>
                    <a:cubicBezTo>
                      <a:pt x="3751" y="582"/>
                      <a:pt x="3922" y="28"/>
                      <a:pt x="3183" y="1"/>
                    </a:cubicBezTo>
                    <a:cubicBezTo>
                      <a:pt x="3165" y="1"/>
                      <a:pt x="3148" y="0"/>
                      <a:pt x="3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129;p39">
                <a:extLst>
                  <a:ext uri="{FF2B5EF4-FFF2-40B4-BE49-F238E27FC236}">
                    <a16:creationId xmlns:a16="http://schemas.microsoft.com/office/drawing/2014/main" id="{7300E01E-9ECC-2132-C835-CBC450D892EA}"/>
                  </a:ext>
                </a:extLst>
              </p:cNvPr>
              <p:cNvSpPr/>
              <p:nvPr/>
            </p:nvSpPr>
            <p:spPr>
              <a:xfrm>
                <a:off x="447775" y="1907950"/>
                <a:ext cx="67375" cy="70025"/>
              </a:xfrm>
              <a:custGeom>
                <a:avLst/>
                <a:gdLst/>
                <a:ahLst/>
                <a:cxnLst/>
                <a:rect l="l" t="t" r="r" b="b"/>
                <a:pathLst>
                  <a:path w="2695" h="2801" extrusionOk="0">
                    <a:moveTo>
                      <a:pt x="0" y="0"/>
                    </a:moveTo>
                    <a:lnTo>
                      <a:pt x="0" y="2351"/>
                    </a:lnTo>
                    <a:cubicBezTo>
                      <a:pt x="0" y="2351"/>
                      <a:pt x="651" y="2800"/>
                      <a:pt x="1450" y="2800"/>
                    </a:cubicBezTo>
                    <a:cubicBezTo>
                      <a:pt x="1773" y="2800"/>
                      <a:pt x="2119" y="2727"/>
                      <a:pt x="2457" y="2523"/>
                    </a:cubicBezTo>
                    <a:cubicBezTo>
                      <a:pt x="2536" y="2470"/>
                      <a:pt x="2615" y="2417"/>
                      <a:pt x="2694" y="2351"/>
                    </a:cubicBezTo>
                    <a:lnTo>
                      <a:pt x="2694" y="1677"/>
                    </a:lnTo>
                    <a:lnTo>
                      <a:pt x="2377" y="1479"/>
                    </a:lnTo>
                    <a:lnTo>
                      <a:pt x="0" y="0"/>
                    </a:ln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130;p39">
                <a:extLst>
                  <a:ext uri="{FF2B5EF4-FFF2-40B4-BE49-F238E27FC236}">
                    <a16:creationId xmlns:a16="http://schemas.microsoft.com/office/drawing/2014/main" id="{6C1B8439-CAFA-C06C-0267-8A652053F898}"/>
                  </a:ext>
                </a:extLst>
              </p:cNvPr>
              <p:cNvSpPr/>
              <p:nvPr/>
            </p:nvSpPr>
            <p:spPr>
              <a:xfrm>
                <a:off x="465600" y="1934675"/>
                <a:ext cx="49550" cy="36350"/>
              </a:xfrm>
              <a:custGeom>
                <a:avLst/>
                <a:gdLst/>
                <a:ahLst/>
                <a:cxnLst/>
                <a:rect l="l" t="t" r="r" b="b"/>
                <a:pathLst>
                  <a:path w="1982" h="1454" extrusionOk="0">
                    <a:moveTo>
                      <a:pt x="0" y="1"/>
                    </a:moveTo>
                    <a:cubicBezTo>
                      <a:pt x="0" y="1"/>
                      <a:pt x="740" y="1057"/>
                      <a:pt x="1744" y="1454"/>
                    </a:cubicBezTo>
                    <a:cubicBezTo>
                      <a:pt x="1823" y="1401"/>
                      <a:pt x="1902" y="1348"/>
                      <a:pt x="1981" y="1282"/>
                    </a:cubicBezTo>
                    <a:lnTo>
                      <a:pt x="1981" y="608"/>
                    </a:lnTo>
                    <a:lnTo>
                      <a:pt x="1651" y="397"/>
                    </a:lnTo>
                    <a:lnTo>
                      <a:pt x="0" y="1"/>
                    </a:ln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131;p39">
                <a:extLst>
                  <a:ext uri="{FF2B5EF4-FFF2-40B4-BE49-F238E27FC236}">
                    <a16:creationId xmlns:a16="http://schemas.microsoft.com/office/drawing/2014/main" id="{5D1BE224-6208-FBE5-23EE-46E964556BF9}"/>
                  </a:ext>
                </a:extLst>
              </p:cNvPr>
              <p:cNvSpPr/>
              <p:nvPr/>
            </p:nvSpPr>
            <p:spPr>
              <a:xfrm>
                <a:off x="517425" y="1811525"/>
                <a:ext cx="42300" cy="46600"/>
              </a:xfrm>
              <a:custGeom>
                <a:avLst/>
                <a:gdLst/>
                <a:ahLst/>
                <a:cxnLst/>
                <a:rect l="l" t="t" r="r" b="b"/>
                <a:pathLst>
                  <a:path w="1692" h="1864" extrusionOk="0">
                    <a:moveTo>
                      <a:pt x="40" y="1"/>
                    </a:moveTo>
                    <a:cubicBezTo>
                      <a:pt x="1" y="448"/>
                      <a:pt x="1087" y="1863"/>
                      <a:pt x="1097" y="1863"/>
                    </a:cubicBezTo>
                    <a:cubicBezTo>
                      <a:pt x="1097" y="1863"/>
                      <a:pt x="1097" y="1863"/>
                      <a:pt x="1097" y="1863"/>
                    </a:cubicBezTo>
                    <a:cubicBezTo>
                      <a:pt x="1691" y="146"/>
                      <a:pt x="40" y="1"/>
                      <a:pt x="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132;p39">
                <a:extLst>
                  <a:ext uri="{FF2B5EF4-FFF2-40B4-BE49-F238E27FC236}">
                    <a16:creationId xmlns:a16="http://schemas.microsoft.com/office/drawing/2014/main" id="{B018414F-E506-D152-9B70-2DA8680B42A3}"/>
                  </a:ext>
                </a:extLst>
              </p:cNvPr>
              <p:cNvSpPr/>
              <p:nvPr/>
            </p:nvSpPr>
            <p:spPr>
              <a:xfrm>
                <a:off x="536250" y="1869450"/>
                <a:ext cx="20125" cy="36250"/>
              </a:xfrm>
              <a:custGeom>
                <a:avLst/>
                <a:gdLst/>
                <a:ahLst/>
                <a:cxnLst/>
                <a:rect l="l" t="t" r="r" b="b"/>
                <a:pathLst>
                  <a:path w="805" h="1450" extrusionOk="0">
                    <a:moveTo>
                      <a:pt x="351" y="1"/>
                    </a:moveTo>
                    <a:cubicBezTo>
                      <a:pt x="171" y="1"/>
                      <a:pt x="1" y="206"/>
                      <a:pt x="1" y="206"/>
                    </a:cubicBezTo>
                    <a:lnTo>
                      <a:pt x="67" y="1434"/>
                    </a:lnTo>
                    <a:cubicBezTo>
                      <a:pt x="109" y="1445"/>
                      <a:pt x="149" y="1450"/>
                      <a:pt x="188" y="1450"/>
                    </a:cubicBezTo>
                    <a:cubicBezTo>
                      <a:pt x="682" y="1450"/>
                      <a:pt x="804" y="623"/>
                      <a:pt x="608" y="206"/>
                    </a:cubicBezTo>
                    <a:cubicBezTo>
                      <a:pt x="533" y="52"/>
                      <a:pt x="441" y="1"/>
                      <a:pt x="351"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133;p39">
                <a:extLst>
                  <a:ext uri="{FF2B5EF4-FFF2-40B4-BE49-F238E27FC236}">
                    <a16:creationId xmlns:a16="http://schemas.microsoft.com/office/drawing/2014/main" id="{3D8C03B5-DDD6-4BD3-E663-50C17F344A3C}"/>
                  </a:ext>
                </a:extLst>
              </p:cNvPr>
              <p:cNvSpPr/>
              <p:nvPr/>
            </p:nvSpPr>
            <p:spPr>
              <a:xfrm>
                <a:off x="439500" y="1807825"/>
                <a:ext cx="107000" cy="141750"/>
              </a:xfrm>
              <a:custGeom>
                <a:avLst/>
                <a:gdLst/>
                <a:ahLst/>
                <a:cxnLst/>
                <a:rect l="l" t="t" r="r" b="b"/>
                <a:pathLst>
                  <a:path w="4280" h="5670" extrusionOk="0">
                    <a:moveTo>
                      <a:pt x="2223" y="1"/>
                    </a:moveTo>
                    <a:cubicBezTo>
                      <a:pt x="1959" y="1"/>
                      <a:pt x="1682" y="28"/>
                      <a:pt x="1401" y="83"/>
                    </a:cubicBezTo>
                    <a:cubicBezTo>
                      <a:pt x="1" y="347"/>
                      <a:pt x="186" y="1826"/>
                      <a:pt x="186" y="1826"/>
                    </a:cubicBezTo>
                    <a:lnTo>
                      <a:pt x="226" y="2645"/>
                    </a:lnTo>
                    <a:lnTo>
                      <a:pt x="318" y="4177"/>
                    </a:lnTo>
                    <a:lnTo>
                      <a:pt x="331" y="4481"/>
                    </a:lnTo>
                    <a:cubicBezTo>
                      <a:pt x="384" y="4533"/>
                      <a:pt x="1374" y="5669"/>
                      <a:pt x="2827" y="5669"/>
                    </a:cubicBezTo>
                    <a:cubicBezTo>
                      <a:pt x="4280" y="5669"/>
                      <a:pt x="4280" y="4269"/>
                      <a:pt x="4280" y="4269"/>
                    </a:cubicBezTo>
                    <a:lnTo>
                      <a:pt x="4267" y="3147"/>
                    </a:lnTo>
                    <a:lnTo>
                      <a:pt x="4254" y="2790"/>
                    </a:lnTo>
                    <a:lnTo>
                      <a:pt x="4201" y="1311"/>
                    </a:lnTo>
                    <a:cubicBezTo>
                      <a:pt x="4174" y="1034"/>
                      <a:pt x="4055" y="783"/>
                      <a:pt x="3871" y="571"/>
                    </a:cubicBezTo>
                    <a:cubicBezTo>
                      <a:pt x="3517" y="189"/>
                      <a:pt x="2914" y="1"/>
                      <a:pt x="2223"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134;p39">
                <a:extLst>
                  <a:ext uri="{FF2B5EF4-FFF2-40B4-BE49-F238E27FC236}">
                    <a16:creationId xmlns:a16="http://schemas.microsoft.com/office/drawing/2014/main" id="{75CED119-E1BC-0335-6F55-9562968BE451}"/>
                  </a:ext>
                </a:extLst>
              </p:cNvPr>
              <p:cNvSpPr/>
              <p:nvPr/>
            </p:nvSpPr>
            <p:spPr>
              <a:xfrm>
                <a:off x="447425" y="1905625"/>
                <a:ext cx="11925" cy="14225"/>
              </a:xfrm>
              <a:custGeom>
                <a:avLst/>
                <a:gdLst/>
                <a:ahLst/>
                <a:cxnLst/>
                <a:rect l="l" t="t" r="r" b="b"/>
                <a:pathLst>
                  <a:path w="477" h="569" extrusionOk="0">
                    <a:moveTo>
                      <a:pt x="476" y="1"/>
                    </a:moveTo>
                    <a:lnTo>
                      <a:pt x="476" y="1"/>
                    </a:lnTo>
                    <a:cubicBezTo>
                      <a:pt x="344" y="133"/>
                      <a:pt x="173" y="225"/>
                      <a:pt x="1" y="265"/>
                    </a:cubicBezTo>
                    <a:lnTo>
                      <a:pt x="14" y="569"/>
                    </a:lnTo>
                    <a:cubicBezTo>
                      <a:pt x="278" y="437"/>
                      <a:pt x="476" y="14"/>
                      <a:pt x="47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135;p39">
                <a:extLst>
                  <a:ext uri="{FF2B5EF4-FFF2-40B4-BE49-F238E27FC236}">
                    <a16:creationId xmlns:a16="http://schemas.microsoft.com/office/drawing/2014/main" id="{BB3EEF90-D40B-E55C-6EB3-A698DD06DDE0}"/>
                  </a:ext>
                </a:extLst>
              </p:cNvPr>
              <p:cNvSpPr/>
              <p:nvPr/>
            </p:nvSpPr>
            <p:spPr>
              <a:xfrm>
                <a:off x="453050" y="1874925"/>
                <a:ext cx="99400" cy="76975"/>
              </a:xfrm>
              <a:custGeom>
                <a:avLst/>
                <a:gdLst/>
                <a:ahLst/>
                <a:cxnLst/>
                <a:rect l="l" t="t" r="r" b="b"/>
                <a:pathLst>
                  <a:path w="3976" h="3079" extrusionOk="0">
                    <a:moveTo>
                      <a:pt x="423" y="0"/>
                    </a:moveTo>
                    <a:lnTo>
                      <a:pt x="0" y="344"/>
                    </a:lnTo>
                    <a:cubicBezTo>
                      <a:pt x="14" y="912"/>
                      <a:pt x="106" y="1480"/>
                      <a:pt x="304" y="2021"/>
                    </a:cubicBezTo>
                    <a:cubicBezTo>
                      <a:pt x="539" y="2716"/>
                      <a:pt x="1375" y="3079"/>
                      <a:pt x="2182" y="3079"/>
                    </a:cubicBezTo>
                    <a:cubicBezTo>
                      <a:pt x="2418" y="3079"/>
                      <a:pt x="2651" y="3048"/>
                      <a:pt x="2866" y="2985"/>
                    </a:cubicBezTo>
                    <a:cubicBezTo>
                      <a:pt x="3830" y="2721"/>
                      <a:pt x="3976" y="859"/>
                      <a:pt x="3712" y="661"/>
                    </a:cubicBezTo>
                    <a:cubicBezTo>
                      <a:pt x="3571" y="565"/>
                      <a:pt x="3397" y="534"/>
                      <a:pt x="3229" y="534"/>
                    </a:cubicBezTo>
                    <a:cubicBezTo>
                      <a:pt x="2911" y="534"/>
                      <a:pt x="2615" y="648"/>
                      <a:pt x="2615" y="648"/>
                    </a:cubicBezTo>
                    <a:cubicBezTo>
                      <a:pt x="2426" y="556"/>
                      <a:pt x="2214" y="518"/>
                      <a:pt x="1998" y="518"/>
                    </a:cubicBezTo>
                    <a:cubicBezTo>
                      <a:pt x="1747" y="518"/>
                      <a:pt x="1489" y="569"/>
                      <a:pt x="1255" y="648"/>
                    </a:cubicBezTo>
                    <a:cubicBezTo>
                      <a:pt x="1220" y="658"/>
                      <a:pt x="1185" y="663"/>
                      <a:pt x="1151" y="663"/>
                    </a:cubicBezTo>
                    <a:cubicBezTo>
                      <a:pt x="749" y="663"/>
                      <a:pt x="423" y="0"/>
                      <a:pt x="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136;p39">
                <a:extLst>
                  <a:ext uri="{FF2B5EF4-FFF2-40B4-BE49-F238E27FC236}">
                    <a16:creationId xmlns:a16="http://schemas.microsoft.com/office/drawing/2014/main" id="{1F460F17-F09E-3BCA-E2F7-7359FC81DA00}"/>
                  </a:ext>
                </a:extLst>
              </p:cNvPr>
              <p:cNvSpPr/>
              <p:nvPr/>
            </p:nvSpPr>
            <p:spPr>
              <a:xfrm>
                <a:off x="474175" y="1877900"/>
                <a:ext cx="23475" cy="9275"/>
              </a:xfrm>
              <a:custGeom>
                <a:avLst/>
                <a:gdLst/>
                <a:ahLst/>
                <a:cxnLst/>
                <a:rect l="l" t="t" r="r" b="b"/>
                <a:pathLst>
                  <a:path w="939" h="371" extrusionOk="0">
                    <a:moveTo>
                      <a:pt x="476" y="0"/>
                    </a:moveTo>
                    <a:cubicBezTo>
                      <a:pt x="212" y="0"/>
                      <a:pt x="1" y="80"/>
                      <a:pt x="1" y="185"/>
                    </a:cubicBezTo>
                    <a:cubicBezTo>
                      <a:pt x="1" y="278"/>
                      <a:pt x="212" y="370"/>
                      <a:pt x="476" y="370"/>
                    </a:cubicBezTo>
                    <a:cubicBezTo>
                      <a:pt x="727" y="370"/>
                      <a:pt x="938" y="278"/>
                      <a:pt x="938" y="185"/>
                    </a:cubicBezTo>
                    <a:cubicBezTo>
                      <a:pt x="938" y="80"/>
                      <a:pt x="727" y="0"/>
                      <a:pt x="476"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137;p39">
                <a:extLst>
                  <a:ext uri="{FF2B5EF4-FFF2-40B4-BE49-F238E27FC236}">
                    <a16:creationId xmlns:a16="http://schemas.microsoft.com/office/drawing/2014/main" id="{9220D9D1-00EA-9E38-37B5-78D053CAA906}"/>
                  </a:ext>
                </a:extLst>
              </p:cNvPr>
              <p:cNvSpPr/>
              <p:nvPr/>
            </p:nvSpPr>
            <p:spPr>
              <a:xfrm>
                <a:off x="530975" y="1877325"/>
                <a:ext cx="14875" cy="9500"/>
              </a:xfrm>
              <a:custGeom>
                <a:avLst/>
                <a:gdLst/>
                <a:ahLst/>
                <a:cxnLst/>
                <a:rect l="l" t="t" r="r" b="b"/>
                <a:pathLst>
                  <a:path w="595" h="380" extrusionOk="0">
                    <a:moveTo>
                      <a:pt x="524" y="0"/>
                    </a:moveTo>
                    <a:cubicBezTo>
                      <a:pt x="505" y="0"/>
                      <a:pt x="489" y="4"/>
                      <a:pt x="476" y="10"/>
                    </a:cubicBezTo>
                    <a:cubicBezTo>
                      <a:pt x="212" y="10"/>
                      <a:pt x="0" y="89"/>
                      <a:pt x="0" y="195"/>
                    </a:cubicBezTo>
                    <a:cubicBezTo>
                      <a:pt x="0" y="301"/>
                      <a:pt x="212" y="380"/>
                      <a:pt x="476" y="380"/>
                    </a:cubicBezTo>
                    <a:lnTo>
                      <a:pt x="595" y="380"/>
                    </a:lnTo>
                    <a:lnTo>
                      <a:pt x="581" y="10"/>
                    </a:lnTo>
                    <a:cubicBezTo>
                      <a:pt x="561" y="4"/>
                      <a:pt x="542" y="0"/>
                      <a:pt x="524" y="0"/>
                    </a:cubicBezTo>
                    <a:close/>
                  </a:path>
                </a:pathLst>
              </a:custGeom>
              <a:solidFill>
                <a:srgbClr val="5A21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138;p39">
                <a:extLst>
                  <a:ext uri="{FF2B5EF4-FFF2-40B4-BE49-F238E27FC236}">
                    <a16:creationId xmlns:a16="http://schemas.microsoft.com/office/drawing/2014/main" id="{6C5D05AD-E8BD-9539-F667-38E575F2BB5C}"/>
                  </a:ext>
                </a:extLst>
              </p:cNvPr>
              <p:cNvSpPr/>
              <p:nvPr/>
            </p:nvSpPr>
            <p:spPr>
              <a:xfrm>
                <a:off x="490350" y="1862050"/>
                <a:ext cx="6975" cy="12575"/>
              </a:xfrm>
              <a:custGeom>
                <a:avLst/>
                <a:gdLst/>
                <a:ahLst/>
                <a:cxnLst/>
                <a:rect l="l" t="t" r="r" b="b"/>
                <a:pathLst>
                  <a:path w="279" h="503" extrusionOk="0">
                    <a:moveTo>
                      <a:pt x="133" y="0"/>
                    </a:moveTo>
                    <a:cubicBezTo>
                      <a:pt x="54" y="0"/>
                      <a:pt x="1" y="106"/>
                      <a:pt x="1" y="251"/>
                    </a:cubicBezTo>
                    <a:cubicBezTo>
                      <a:pt x="1" y="397"/>
                      <a:pt x="54" y="502"/>
                      <a:pt x="133" y="502"/>
                    </a:cubicBezTo>
                    <a:cubicBezTo>
                      <a:pt x="212" y="502"/>
                      <a:pt x="278" y="397"/>
                      <a:pt x="278" y="251"/>
                    </a:cubicBezTo>
                    <a:cubicBezTo>
                      <a:pt x="278" y="106"/>
                      <a:pt x="212" y="0"/>
                      <a:pt x="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139;p39">
                <a:extLst>
                  <a:ext uri="{FF2B5EF4-FFF2-40B4-BE49-F238E27FC236}">
                    <a16:creationId xmlns:a16="http://schemas.microsoft.com/office/drawing/2014/main" id="{F34138E2-290F-467E-6DE2-02B8AEC72E22}"/>
                  </a:ext>
                </a:extLst>
              </p:cNvPr>
              <p:cNvSpPr/>
              <p:nvPr/>
            </p:nvSpPr>
            <p:spPr>
              <a:xfrm>
                <a:off x="525025" y="1861725"/>
                <a:ext cx="6950" cy="12900"/>
              </a:xfrm>
              <a:custGeom>
                <a:avLst/>
                <a:gdLst/>
                <a:ahLst/>
                <a:cxnLst/>
                <a:rect l="l" t="t" r="r" b="b"/>
                <a:pathLst>
                  <a:path w="278" h="516" extrusionOk="0">
                    <a:moveTo>
                      <a:pt x="146" y="0"/>
                    </a:moveTo>
                    <a:cubicBezTo>
                      <a:pt x="67" y="0"/>
                      <a:pt x="0" y="119"/>
                      <a:pt x="0" y="264"/>
                    </a:cubicBezTo>
                    <a:cubicBezTo>
                      <a:pt x="0" y="396"/>
                      <a:pt x="67" y="515"/>
                      <a:pt x="146" y="515"/>
                    </a:cubicBezTo>
                    <a:cubicBezTo>
                      <a:pt x="225" y="515"/>
                      <a:pt x="278" y="396"/>
                      <a:pt x="278" y="264"/>
                    </a:cubicBezTo>
                    <a:cubicBezTo>
                      <a:pt x="278" y="119"/>
                      <a:pt x="212" y="0"/>
                      <a:pt x="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140;p39">
                <a:extLst>
                  <a:ext uri="{FF2B5EF4-FFF2-40B4-BE49-F238E27FC236}">
                    <a16:creationId xmlns:a16="http://schemas.microsoft.com/office/drawing/2014/main" id="{8D909C55-4544-B221-B833-32C75AA13238}"/>
                  </a:ext>
                </a:extLst>
              </p:cNvPr>
              <p:cNvSpPr/>
              <p:nvPr/>
            </p:nvSpPr>
            <p:spPr>
              <a:xfrm>
                <a:off x="510825" y="1852925"/>
                <a:ext cx="15225" cy="32950"/>
              </a:xfrm>
              <a:custGeom>
                <a:avLst/>
                <a:gdLst/>
                <a:ahLst/>
                <a:cxnLst/>
                <a:rect l="l" t="t" r="r" b="b"/>
                <a:pathLst>
                  <a:path w="609" h="1318" extrusionOk="0">
                    <a:moveTo>
                      <a:pt x="78" y="1"/>
                    </a:moveTo>
                    <a:cubicBezTo>
                      <a:pt x="67" y="1"/>
                      <a:pt x="55" y="4"/>
                      <a:pt x="40" y="9"/>
                    </a:cubicBezTo>
                    <a:cubicBezTo>
                      <a:pt x="14" y="22"/>
                      <a:pt x="1" y="48"/>
                      <a:pt x="14" y="75"/>
                    </a:cubicBezTo>
                    <a:cubicBezTo>
                      <a:pt x="27" y="88"/>
                      <a:pt x="252" y="564"/>
                      <a:pt x="489" y="1039"/>
                    </a:cubicBezTo>
                    <a:cubicBezTo>
                      <a:pt x="397" y="1145"/>
                      <a:pt x="278" y="1211"/>
                      <a:pt x="133" y="1211"/>
                    </a:cubicBezTo>
                    <a:cubicBezTo>
                      <a:pt x="67" y="1211"/>
                      <a:pt x="67" y="1316"/>
                      <a:pt x="133" y="1316"/>
                    </a:cubicBezTo>
                    <a:cubicBezTo>
                      <a:pt x="145" y="1317"/>
                      <a:pt x="158" y="1318"/>
                      <a:pt x="170" y="1318"/>
                    </a:cubicBezTo>
                    <a:cubicBezTo>
                      <a:pt x="352" y="1318"/>
                      <a:pt x="508" y="1226"/>
                      <a:pt x="595" y="1065"/>
                    </a:cubicBezTo>
                    <a:cubicBezTo>
                      <a:pt x="608" y="1052"/>
                      <a:pt x="608" y="1039"/>
                      <a:pt x="595" y="1026"/>
                    </a:cubicBezTo>
                    <a:cubicBezTo>
                      <a:pt x="357" y="524"/>
                      <a:pt x="119" y="35"/>
                      <a:pt x="119" y="35"/>
                    </a:cubicBezTo>
                    <a:cubicBezTo>
                      <a:pt x="111" y="10"/>
                      <a:pt x="97" y="1"/>
                      <a:pt x="78"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141;p39">
                <a:extLst>
                  <a:ext uri="{FF2B5EF4-FFF2-40B4-BE49-F238E27FC236}">
                    <a16:creationId xmlns:a16="http://schemas.microsoft.com/office/drawing/2014/main" id="{757ABA28-4F38-8409-1E0D-E2982FE29452}"/>
                  </a:ext>
                </a:extLst>
              </p:cNvPr>
              <p:cNvSpPr/>
              <p:nvPr/>
            </p:nvSpPr>
            <p:spPr>
              <a:xfrm>
                <a:off x="479450" y="1840925"/>
                <a:ext cx="19525" cy="15350"/>
              </a:xfrm>
              <a:custGeom>
                <a:avLst/>
                <a:gdLst/>
                <a:ahLst/>
                <a:cxnLst/>
                <a:rect l="l" t="t" r="r" b="b"/>
                <a:pathLst>
                  <a:path w="781" h="614" extrusionOk="0">
                    <a:moveTo>
                      <a:pt x="635" y="0"/>
                    </a:moveTo>
                    <a:cubicBezTo>
                      <a:pt x="173" y="27"/>
                      <a:pt x="41" y="304"/>
                      <a:pt x="14" y="449"/>
                    </a:cubicBezTo>
                    <a:cubicBezTo>
                      <a:pt x="1" y="502"/>
                      <a:pt x="14" y="568"/>
                      <a:pt x="67" y="595"/>
                    </a:cubicBezTo>
                    <a:lnTo>
                      <a:pt x="80" y="595"/>
                    </a:lnTo>
                    <a:cubicBezTo>
                      <a:pt x="97" y="607"/>
                      <a:pt x="118" y="613"/>
                      <a:pt x="140" y="613"/>
                    </a:cubicBezTo>
                    <a:cubicBezTo>
                      <a:pt x="186" y="613"/>
                      <a:pt x="234" y="587"/>
                      <a:pt x="252" y="542"/>
                    </a:cubicBezTo>
                    <a:cubicBezTo>
                      <a:pt x="331" y="383"/>
                      <a:pt x="490" y="278"/>
                      <a:pt x="675" y="251"/>
                    </a:cubicBezTo>
                    <a:cubicBezTo>
                      <a:pt x="741" y="238"/>
                      <a:pt x="780" y="159"/>
                      <a:pt x="767" y="93"/>
                    </a:cubicBezTo>
                    <a:cubicBezTo>
                      <a:pt x="754" y="40"/>
                      <a:pt x="701" y="0"/>
                      <a:pt x="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142;p39">
                <a:extLst>
                  <a:ext uri="{FF2B5EF4-FFF2-40B4-BE49-F238E27FC236}">
                    <a16:creationId xmlns:a16="http://schemas.microsoft.com/office/drawing/2014/main" id="{6E8BCF34-68DA-1A9E-2191-4939EA5EF754}"/>
                  </a:ext>
                </a:extLst>
              </p:cNvPr>
              <p:cNvSpPr/>
              <p:nvPr/>
            </p:nvSpPr>
            <p:spPr>
              <a:xfrm>
                <a:off x="521075" y="1840925"/>
                <a:ext cx="19825" cy="15200"/>
              </a:xfrm>
              <a:custGeom>
                <a:avLst/>
                <a:gdLst/>
                <a:ahLst/>
                <a:cxnLst/>
                <a:rect l="l" t="t" r="r" b="b"/>
                <a:pathLst>
                  <a:path w="793" h="608" extrusionOk="0">
                    <a:moveTo>
                      <a:pt x="145" y="0"/>
                    </a:moveTo>
                    <a:cubicBezTo>
                      <a:pt x="92" y="0"/>
                      <a:pt x="40" y="40"/>
                      <a:pt x="26" y="93"/>
                    </a:cubicBezTo>
                    <a:cubicBezTo>
                      <a:pt x="0" y="159"/>
                      <a:pt x="40" y="238"/>
                      <a:pt x="119" y="251"/>
                    </a:cubicBezTo>
                    <a:cubicBezTo>
                      <a:pt x="291" y="278"/>
                      <a:pt x="449" y="383"/>
                      <a:pt x="528" y="542"/>
                    </a:cubicBezTo>
                    <a:cubicBezTo>
                      <a:pt x="555" y="587"/>
                      <a:pt x="601" y="607"/>
                      <a:pt x="648" y="607"/>
                    </a:cubicBezTo>
                    <a:cubicBezTo>
                      <a:pt x="670" y="607"/>
                      <a:pt x="692" y="603"/>
                      <a:pt x="713" y="595"/>
                    </a:cubicBezTo>
                    <a:lnTo>
                      <a:pt x="726" y="595"/>
                    </a:lnTo>
                    <a:cubicBezTo>
                      <a:pt x="766" y="555"/>
                      <a:pt x="792" y="502"/>
                      <a:pt x="779" y="449"/>
                    </a:cubicBezTo>
                    <a:cubicBezTo>
                      <a:pt x="740" y="291"/>
                      <a:pt x="621" y="27"/>
                      <a:pt x="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143;p39">
                <a:extLst>
                  <a:ext uri="{FF2B5EF4-FFF2-40B4-BE49-F238E27FC236}">
                    <a16:creationId xmlns:a16="http://schemas.microsoft.com/office/drawing/2014/main" id="{CB28029C-09E3-91F5-8F28-CD8E74486057}"/>
                  </a:ext>
                </a:extLst>
              </p:cNvPr>
              <p:cNvSpPr/>
              <p:nvPr/>
            </p:nvSpPr>
            <p:spPr>
              <a:xfrm>
                <a:off x="495650" y="1891800"/>
                <a:ext cx="38650" cy="13525"/>
              </a:xfrm>
              <a:custGeom>
                <a:avLst/>
                <a:gdLst/>
                <a:ahLst/>
                <a:cxnLst/>
                <a:rect l="l" t="t" r="r" b="b"/>
                <a:pathLst>
                  <a:path w="1546" h="541" extrusionOk="0">
                    <a:moveTo>
                      <a:pt x="74" y="1"/>
                    </a:moveTo>
                    <a:cubicBezTo>
                      <a:pt x="33" y="1"/>
                      <a:pt x="1" y="56"/>
                      <a:pt x="40" y="105"/>
                    </a:cubicBezTo>
                    <a:cubicBezTo>
                      <a:pt x="40" y="105"/>
                      <a:pt x="462" y="540"/>
                      <a:pt x="977" y="540"/>
                    </a:cubicBezTo>
                    <a:cubicBezTo>
                      <a:pt x="1175" y="540"/>
                      <a:pt x="1360" y="474"/>
                      <a:pt x="1506" y="369"/>
                    </a:cubicBezTo>
                    <a:cubicBezTo>
                      <a:pt x="1532" y="356"/>
                      <a:pt x="1545" y="316"/>
                      <a:pt x="1519" y="290"/>
                    </a:cubicBezTo>
                    <a:cubicBezTo>
                      <a:pt x="1511" y="273"/>
                      <a:pt x="1492" y="262"/>
                      <a:pt x="1473" y="262"/>
                    </a:cubicBezTo>
                    <a:cubicBezTo>
                      <a:pt x="1462" y="262"/>
                      <a:pt x="1450" y="266"/>
                      <a:pt x="1440" y="276"/>
                    </a:cubicBezTo>
                    <a:cubicBezTo>
                      <a:pt x="1282" y="388"/>
                      <a:pt x="1123" y="430"/>
                      <a:pt x="972" y="430"/>
                    </a:cubicBezTo>
                    <a:cubicBezTo>
                      <a:pt x="516" y="430"/>
                      <a:pt x="139" y="45"/>
                      <a:pt x="119" y="25"/>
                    </a:cubicBezTo>
                    <a:cubicBezTo>
                      <a:pt x="105" y="8"/>
                      <a:pt x="89" y="1"/>
                      <a:pt x="74"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144;p39">
                <a:extLst>
                  <a:ext uri="{FF2B5EF4-FFF2-40B4-BE49-F238E27FC236}">
                    <a16:creationId xmlns:a16="http://schemas.microsoft.com/office/drawing/2014/main" id="{1954B22E-5586-5EBC-1E80-B229C2450568}"/>
                  </a:ext>
                </a:extLst>
              </p:cNvPr>
              <p:cNvSpPr/>
              <p:nvPr/>
            </p:nvSpPr>
            <p:spPr>
              <a:xfrm>
                <a:off x="421250" y="1871400"/>
                <a:ext cx="31500" cy="40900"/>
              </a:xfrm>
              <a:custGeom>
                <a:avLst/>
                <a:gdLst/>
                <a:ahLst/>
                <a:cxnLst/>
                <a:rect l="l" t="t" r="r" b="b"/>
                <a:pathLst>
                  <a:path w="1260" h="1636" extrusionOk="0">
                    <a:moveTo>
                      <a:pt x="645" y="1"/>
                    </a:moveTo>
                    <a:cubicBezTo>
                      <a:pt x="522" y="1"/>
                      <a:pt x="396" y="59"/>
                      <a:pt x="282" y="221"/>
                    </a:cubicBezTo>
                    <a:cubicBezTo>
                      <a:pt x="0" y="649"/>
                      <a:pt x="421" y="1636"/>
                      <a:pt x="969" y="1636"/>
                    </a:cubicBezTo>
                    <a:cubicBezTo>
                      <a:pt x="1063" y="1636"/>
                      <a:pt x="1161" y="1607"/>
                      <a:pt x="1259" y="1541"/>
                    </a:cubicBezTo>
                    <a:lnTo>
                      <a:pt x="1259" y="392"/>
                    </a:lnTo>
                    <a:cubicBezTo>
                      <a:pt x="1259" y="392"/>
                      <a:pt x="964" y="1"/>
                      <a:pt x="645"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145;p39">
                <a:extLst>
                  <a:ext uri="{FF2B5EF4-FFF2-40B4-BE49-F238E27FC236}">
                    <a16:creationId xmlns:a16="http://schemas.microsoft.com/office/drawing/2014/main" id="{32AFF7CB-A26F-CFF0-5634-9FFB114A7D69}"/>
                  </a:ext>
                </a:extLst>
              </p:cNvPr>
              <p:cNvSpPr/>
              <p:nvPr/>
            </p:nvSpPr>
            <p:spPr>
              <a:xfrm>
                <a:off x="434225" y="1881075"/>
                <a:ext cx="18200" cy="23600"/>
              </a:xfrm>
              <a:custGeom>
                <a:avLst/>
                <a:gdLst/>
                <a:ahLst/>
                <a:cxnLst/>
                <a:rect l="l" t="t" r="r" b="b"/>
                <a:pathLst>
                  <a:path w="728" h="944" extrusionOk="0">
                    <a:moveTo>
                      <a:pt x="64" y="0"/>
                    </a:moveTo>
                    <a:cubicBezTo>
                      <a:pt x="40" y="0"/>
                      <a:pt x="24" y="12"/>
                      <a:pt x="14" y="32"/>
                    </a:cubicBezTo>
                    <a:cubicBezTo>
                      <a:pt x="1" y="58"/>
                      <a:pt x="14" y="98"/>
                      <a:pt x="40" y="111"/>
                    </a:cubicBezTo>
                    <a:cubicBezTo>
                      <a:pt x="357" y="256"/>
                      <a:pt x="569" y="547"/>
                      <a:pt x="608" y="890"/>
                    </a:cubicBezTo>
                    <a:cubicBezTo>
                      <a:pt x="608" y="917"/>
                      <a:pt x="635" y="943"/>
                      <a:pt x="661" y="943"/>
                    </a:cubicBezTo>
                    <a:lnTo>
                      <a:pt x="674" y="943"/>
                    </a:lnTo>
                    <a:cubicBezTo>
                      <a:pt x="701" y="930"/>
                      <a:pt x="727" y="903"/>
                      <a:pt x="727" y="877"/>
                    </a:cubicBezTo>
                    <a:cubicBezTo>
                      <a:pt x="674" y="494"/>
                      <a:pt x="437" y="164"/>
                      <a:pt x="93" y="5"/>
                    </a:cubicBezTo>
                    <a:cubicBezTo>
                      <a:pt x="83" y="2"/>
                      <a:pt x="73" y="0"/>
                      <a:pt x="64" y="0"/>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146;p39">
                <a:extLst>
                  <a:ext uri="{FF2B5EF4-FFF2-40B4-BE49-F238E27FC236}">
                    <a16:creationId xmlns:a16="http://schemas.microsoft.com/office/drawing/2014/main" id="{37BC205B-5AC1-2361-BDBF-C0B8A44B9BC1}"/>
                  </a:ext>
                </a:extLst>
              </p:cNvPr>
              <p:cNvSpPr/>
              <p:nvPr/>
            </p:nvSpPr>
            <p:spPr>
              <a:xfrm>
                <a:off x="435550" y="1889775"/>
                <a:ext cx="11900" cy="5975"/>
              </a:xfrm>
              <a:custGeom>
                <a:avLst/>
                <a:gdLst/>
                <a:ahLst/>
                <a:cxnLst/>
                <a:rect l="l" t="t" r="r" b="b"/>
                <a:pathLst>
                  <a:path w="476" h="239" extrusionOk="0">
                    <a:moveTo>
                      <a:pt x="436" y="1"/>
                    </a:moveTo>
                    <a:cubicBezTo>
                      <a:pt x="278" y="1"/>
                      <a:pt x="133" y="40"/>
                      <a:pt x="27" y="146"/>
                    </a:cubicBezTo>
                    <a:cubicBezTo>
                      <a:pt x="1" y="159"/>
                      <a:pt x="1" y="199"/>
                      <a:pt x="27" y="225"/>
                    </a:cubicBezTo>
                    <a:cubicBezTo>
                      <a:pt x="40" y="239"/>
                      <a:pt x="53" y="239"/>
                      <a:pt x="67" y="239"/>
                    </a:cubicBezTo>
                    <a:lnTo>
                      <a:pt x="106" y="239"/>
                    </a:lnTo>
                    <a:cubicBezTo>
                      <a:pt x="141" y="203"/>
                      <a:pt x="271" y="115"/>
                      <a:pt x="364" y="115"/>
                    </a:cubicBezTo>
                    <a:cubicBezTo>
                      <a:pt x="376" y="115"/>
                      <a:pt x="387" y="117"/>
                      <a:pt x="397" y="120"/>
                    </a:cubicBezTo>
                    <a:cubicBezTo>
                      <a:pt x="436" y="120"/>
                      <a:pt x="463" y="106"/>
                      <a:pt x="476" y="80"/>
                    </a:cubicBezTo>
                    <a:cubicBezTo>
                      <a:pt x="476" y="40"/>
                      <a:pt x="463" y="14"/>
                      <a:pt x="436" y="1"/>
                    </a:cubicBezTo>
                    <a:close/>
                  </a:path>
                </a:pathLst>
              </a:custGeom>
              <a:solidFill>
                <a:srgbClr val="5C3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147;p39">
                <a:extLst>
                  <a:ext uri="{FF2B5EF4-FFF2-40B4-BE49-F238E27FC236}">
                    <a16:creationId xmlns:a16="http://schemas.microsoft.com/office/drawing/2014/main" id="{615FBA0E-0C4F-C5C1-4615-1ECD128BBBDD}"/>
                  </a:ext>
                </a:extLst>
              </p:cNvPr>
              <p:cNvSpPr/>
              <p:nvPr/>
            </p:nvSpPr>
            <p:spPr>
              <a:xfrm>
                <a:off x="439500" y="1802375"/>
                <a:ext cx="100625" cy="83475"/>
              </a:xfrm>
              <a:custGeom>
                <a:avLst/>
                <a:gdLst/>
                <a:ahLst/>
                <a:cxnLst/>
                <a:rect l="l" t="t" r="r" b="b"/>
                <a:pathLst>
                  <a:path w="4025" h="3339" extrusionOk="0">
                    <a:moveTo>
                      <a:pt x="2044" y="1"/>
                    </a:moveTo>
                    <a:cubicBezTo>
                      <a:pt x="1825" y="1"/>
                      <a:pt x="1605" y="22"/>
                      <a:pt x="1388" y="63"/>
                    </a:cubicBezTo>
                    <a:cubicBezTo>
                      <a:pt x="1" y="327"/>
                      <a:pt x="1" y="1938"/>
                      <a:pt x="1" y="1938"/>
                    </a:cubicBezTo>
                    <a:lnTo>
                      <a:pt x="41" y="2770"/>
                    </a:lnTo>
                    <a:cubicBezTo>
                      <a:pt x="344" y="2942"/>
                      <a:pt x="516" y="3074"/>
                      <a:pt x="595" y="3285"/>
                    </a:cubicBezTo>
                    <a:lnTo>
                      <a:pt x="965" y="3338"/>
                    </a:lnTo>
                    <a:cubicBezTo>
                      <a:pt x="991" y="2995"/>
                      <a:pt x="965" y="2638"/>
                      <a:pt x="886" y="2295"/>
                    </a:cubicBezTo>
                    <a:cubicBezTo>
                      <a:pt x="767" y="1846"/>
                      <a:pt x="1348" y="1793"/>
                      <a:pt x="1176" y="1199"/>
                    </a:cubicBezTo>
                    <a:cubicBezTo>
                      <a:pt x="1150" y="1133"/>
                      <a:pt x="1493" y="988"/>
                      <a:pt x="1533" y="974"/>
                    </a:cubicBezTo>
                    <a:cubicBezTo>
                      <a:pt x="1625" y="922"/>
                      <a:pt x="1731" y="908"/>
                      <a:pt x="1837" y="908"/>
                    </a:cubicBezTo>
                    <a:cubicBezTo>
                      <a:pt x="1943" y="930"/>
                      <a:pt x="2015" y="1002"/>
                      <a:pt x="2122" y="1002"/>
                    </a:cubicBezTo>
                    <a:cubicBezTo>
                      <a:pt x="2148" y="1002"/>
                      <a:pt x="2176" y="998"/>
                      <a:pt x="2206" y="988"/>
                    </a:cubicBezTo>
                    <a:cubicBezTo>
                      <a:pt x="2365" y="935"/>
                      <a:pt x="2457" y="789"/>
                      <a:pt x="2444" y="618"/>
                    </a:cubicBezTo>
                    <a:lnTo>
                      <a:pt x="2444" y="618"/>
                    </a:lnTo>
                    <a:cubicBezTo>
                      <a:pt x="2550" y="737"/>
                      <a:pt x="2656" y="829"/>
                      <a:pt x="2774" y="922"/>
                    </a:cubicBezTo>
                    <a:cubicBezTo>
                      <a:pt x="2859" y="972"/>
                      <a:pt x="2955" y="996"/>
                      <a:pt x="3050" y="996"/>
                    </a:cubicBezTo>
                    <a:cubicBezTo>
                      <a:pt x="3104" y="996"/>
                      <a:pt x="3158" y="989"/>
                      <a:pt x="3210" y="974"/>
                    </a:cubicBezTo>
                    <a:cubicBezTo>
                      <a:pt x="3355" y="922"/>
                      <a:pt x="3448" y="776"/>
                      <a:pt x="3421" y="631"/>
                    </a:cubicBezTo>
                    <a:lnTo>
                      <a:pt x="3421" y="631"/>
                    </a:lnTo>
                    <a:cubicBezTo>
                      <a:pt x="3567" y="789"/>
                      <a:pt x="3765" y="895"/>
                      <a:pt x="3976" y="922"/>
                    </a:cubicBezTo>
                    <a:cubicBezTo>
                      <a:pt x="3978" y="922"/>
                      <a:pt x="3980" y="922"/>
                      <a:pt x="3982" y="922"/>
                    </a:cubicBezTo>
                    <a:cubicBezTo>
                      <a:pt x="4025" y="922"/>
                      <a:pt x="3975" y="773"/>
                      <a:pt x="3950" y="697"/>
                    </a:cubicBezTo>
                    <a:cubicBezTo>
                      <a:pt x="3937" y="684"/>
                      <a:pt x="3937" y="671"/>
                      <a:pt x="3937" y="657"/>
                    </a:cubicBezTo>
                    <a:cubicBezTo>
                      <a:pt x="3857" y="578"/>
                      <a:pt x="3778" y="512"/>
                      <a:pt x="3686" y="459"/>
                    </a:cubicBezTo>
                    <a:cubicBezTo>
                      <a:pt x="3488" y="327"/>
                      <a:pt x="3276" y="222"/>
                      <a:pt x="3052" y="156"/>
                    </a:cubicBezTo>
                    <a:cubicBezTo>
                      <a:pt x="2723" y="51"/>
                      <a:pt x="2384" y="1"/>
                      <a:pt x="2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148;p39">
                <a:extLst>
                  <a:ext uri="{FF2B5EF4-FFF2-40B4-BE49-F238E27FC236}">
                    <a16:creationId xmlns:a16="http://schemas.microsoft.com/office/drawing/2014/main" id="{2FC33A17-3FC4-E5C9-E72D-411952531C15}"/>
                  </a:ext>
                </a:extLst>
              </p:cNvPr>
              <p:cNvSpPr/>
              <p:nvPr/>
            </p:nvSpPr>
            <p:spPr>
              <a:xfrm>
                <a:off x="479450" y="1866000"/>
                <a:ext cx="36025" cy="17550"/>
              </a:xfrm>
              <a:custGeom>
                <a:avLst/>
                <a:gdLst/>
                <a:ahLst/>
                <a:cxnLst/>
                <a:rect l="l" t="t" r="r" b="b"/>
                <a:pathLst>
                  <a:path w="1441" h="702" extrusionOk="0">
                    <a:moveTo>
                      <a:pt x="760" y="0"/>
                    </a:moveTo>
                    <a:cubicBezTo>
                      <a:pt x="745" y="0"/>
                      <a:pt x="730" y="0"/>
                      <a:pt x="714" y="1"/>
                    </a:cubicBezTo>
                    <a:cubicBezTo>
                      <a:pt x="318" y="14"/>
                      <a:pt x="1" y="173"/>
                      <a:pt x="14" y="371"/>
                    </a:cubicBezTo>
                    <a:cubicBezTo>
                      <a:pt x="14" y="560"/>
                      <a:pt x="317" y="702"/>
                      <a:pt x="679" y="702"/>
                    </a:cubicBezTo>
                    <a:cubicBezTo>
                      <a:pt x="695" y="702"/>
                      <a:pt x="711" y="701"/>
                      <a:pt x="727" y="701"/>
                    </a:cubicBezTo>
                    <a:cubicBezTo>
                      <a:pt x="1124" y="688"/>
                      <a:pt x="1440" y="516"/>
                      <a:pt x="1440" y="331"/>
                    </a:cubicBezTo>
                    <a:cubicBezTo>
                      <a:pt x="1428" y="153"/>
                      <a:pt x="113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149;p39">
                <a:extLst>
                  <a:ext uri="{FF2B5EF4-FFF2-40B4-BE49-F238E27FC236}">
                    <a16:creationId xmlns:a16="http://schemas.microsoft.com/office/drawing/2014/main" id="{E362D1E0-9F39-8549-224F-628B5937E5E3}"/>
                  </a:ext>
                </a:extLst>
              </p:cNvPr>
              <p:cNvSpPr/>
              <p:nvPr/>
            </p:nvSpPr>
            <p:spPr>
              <a:xfrm>
                <a:off x="525025" y="1865650"/>
                <a:ext cx="36000" cy="17250"/>
              </a:xfrm>
              <a:custGeom>
                <a:avLst/>
                <a:gdLst/>
                <a:ahLst/>
                <a:cxnLst/>
                <a:rect l="l" t="t" r="r" b="b"/>
                <a:pathLst>
                  <a:path w="1440" h="690" extrusionOk="0">
                    <a:moveTo>
                      <a:pt x="763" y="1"/>
                    </a:moveTo>
                    <a:cubicBezTo>
                      <a:pt x="747" y="1"/>
                      <a:pt x="730" y="1"/>
                      <a:pt x="714" y="2"/>
                    </a:cubicBezTo>
                    <a:cubicBezTo>
                      <a:pt x="317" y="2"/>
                      <a:pt x="0" y="173"/>
                      <a:pt x="14" y="358"/>
                    </a:cubicBezTo>
                    <a:cubicBezTo>
                      <a:pt x="14" y="548"/>
                      <a:pt x="304" y="689"/>
                      <a:pt x="677" y="689"/>
                    </a:cubicBezTo>
                    <a:cubicBezTo>
                      <a:pt x="694" y="689"/>
                      <a:pt x="710" y="689"/>
                      <a:pt x="727" y="688"/>
                    </a:cubicBezTo>
                    <a:cubicBezTo>
                      <a:pt x="1123" y="688"/>
                      <a:pt x="1440" y="517"/>
                      <a:pt x="1440" y="332"/>
                    </a:cubicBezTo>
                    <a:cubicBezTo>
                      <a:pt x="1427" y="142"/>
                      <a:pt x="1136"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150;p39">
                <a:extLst>
                  <a:ext uri="{FF2B5EF4-FFF2-40B4-BE49-F238E27FC236}">
                    <a16:creationId xmlns:a16="http://schemas.microsoft.com/office/drawing/2014/main" id="{9449CC93-E941-DC0D-D38F-3F1B8857B623}"/>
                  </a:ext>
                </a:extLst>
              </p:cNvPr>
              <p:cNvSpPr/>
              <p:nvPr/>
            </p:nvSpPr>
            <p:spPr>
              <a:xfrm>
                <a:off x="513650" y="1871075"/>
                <a:ext cx="12725" cy="3875"/>
              </a:xfrm>
              <a:custGeom>
                <a:avLst/>
                <a:gdLst/>
                <a:ahLst/>
                <a:cxnLst/>
                <a:rect l="l" t="t" r="r" b="b"/>
                <a:pathLst>
                  <a:path w="509" h="155" extrusionOk="0">
                    <a:moveTo>
                      <a:pt x="247" y="0"/>
                    </a:moveTo>
                    <a:cubicBezTo>
                      <a:pt x="176" y="0"/>
                      <a:pt x="106" y="20"/>
                      <a:pt x="46" y="62"/>
                    </a:cubicBezTo>
                    <a:cubicBezTo>
                      <a:pt x="1" y="85"/>
                      <a:pt x="24" y="147"/>
                      <a:pt x="65" y="147"/>
                    </a:cubicBezTo>
                    <a:cubicBezTo>
                      <a:pt x="71" y="147"/>
                      <a:pt x="78" y="145"/>
                      <a:pt x="86" y="141"/>
                    </a:cubicBezTo>
                    <a:cubicBezTo>
                      <a:pt x="139" y="102"/>
                      <a:pt x="201" y="82"/>
                      <a:pt x="264" y="82"/>
                    </a:cubicBezTo>
                    <a:cubicBezTo>
                      <a:pt x="327" y="82"/>
                      <a:pt x="389" y="102"/>
                      <a:pt x="442" y="141"/>
                    </a:cubicBezTo>
                    <a:cubicBezTo>
                      <a:pt x="442" y="141"/>
                      <a:pt x="455" y="141"/>
                      <a:pt x="469" y="154"/>
                    </a:cubicBezTo>
                    <a:cubicBezTo>
                      <a:pt x="482" y="154"/>
                      <a:pt x="495" y="154"/>
                      <a:pt x="495" y="141"/>
                    </a:cubicBezTo>
                    <a:cubicBezTo>
                      <a:pt x="508" y="128"/>
                      <a:pt x="508" y="102"/>
                      <a:pt x="495" y="88"/>
                    </a:cubicBezTo>
                    <a:cubicBezTo>
                      <a:pt x="422" y="30"/>
                      <a:pt x="334"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151;p39">
                <a:extLst>
                  <a:ext uri="{FF2B5EF4-FFF2-40B4-BE49-F238E27FC236}">
                    <a16:creationId xmlns:a16="http://schemas.microsoft.com/office/drawing/2014/main" id="{3C611502-E8E9-9E79-5659-5CC9D0042496}"/>
                  </a:ext>
                </a:extLst>
              </p:cNvPr>
              <p:cNvSpPr/>
              <p:nvPr/>
            </p:nvSpPr>
            <p:spPr>
              <a:xfrm>
                <a:off x="454700" y="1872175"/>
                <a:ext cx="26450" cy="4100"/>
              </a:xfrm>
              <a:custGeom>
                <a:avLst/>
                <a:gdLst/>
                <a:ahLst/>
                <a:cxnLst/>
                <a:rect l="l" t="t" r="r" b="b"/>
                <a:pathLst>
                  <a:path w="1058" h="164" extrusionOk="0">
                    <a:moveTo>
                      <a:pt x="425" y="0"/>
                    </a:moveTo>
                    <a:cubicBezTo>
                      <a:pt x="296" y="0"/>
                      <a:pt x="167" y="11"/>
                      <a:pt x="40" y="31"/>
                    </a:cubicBezTo>
                    <a:cubicBezTo>
                      <a:pt x="0" y="44"/>
                      <a:pt x="0" y="97"/>
                      <a:pt x="27" y="110"/>
                    </a:cubicBezTo>
                    <a:cubicBezTo>
                      <a:pt x="40" y="124"/>
                      <a:pt x="53" y="124"/>
                      <a:pt x="67" y="124"/>
                    </a:cubicBezTo>
                    <a:cubicBezTo>
                      <a:pt x="193" y="103"/>
                      <a:pt x="320" y="92"/>
                      <a:pt x="446" y="92"/>
                    </a:cubicBezTo>
                    <a:cubicBezTo>
                      <a:pt x="635" y="92"/>
                      <a:pt x="822" y="116"/>
                      <a:pt x="1004" y="163"/>
                    </a:cubicBezTo>
                    <a:cubicBezTo>
                      <a:pt x="1031" y="163"/>
                      <a:pt x="1057" y="150"/>
                      <a:pt x="1057" y="137"/>
                    </a:cubicBezTo>
                    <a:cubicBezTo>
                      <a:pt x="1057" y="110"/>
                      <a:pt x="1057" y="84"/>
                      <a:pt x="1031" y="84"/>
                    </a:cubicBezTo>
                    <a:cubicBezTo>
                      <a:pt x="836" y="27"/>
                      <a:pt x="631" y="0"/>
                      <a:pt x="4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152;p39">
                <a:extLst>
                  <a:ext uri="{FF2B5EF4-FFF2-40B4-BE49-F238E27FC236}">
                    <a16:creationId xmlns:a16="http://schemas.microsoft.com/office/drawing/2014/main" id="{99492E45-1F4E-6B3D-BA7B-F324F356FBD6}"/>
                  </a:ext>
                </a:extLst>
              </p:cNvPr>
              <p:cNvSpPr/>
              <p:nvPr/>
            </p:nvSpPr>
            <p:spPr>
              <a:xfrm>
                <a:off x="432900" y="1948550"/>
                <a:ext cx="53200" cy="67375"/>
              </a:xfrm>
              <a:custGeom>
                <a:avLst/>
                <a:gdLst/>
                <a:ahLst/>
                <a:cxnLst/>
                <a:rect l="l" t="t" r="r" b="b"/>
                <a:pathLst>
                  <a:path w="2128" h="2695" extrusionOk="0">
                    <a:moveTo>
                      <a:pt x="595" y="1"/>
                    </a:moveTo>
                    <a:cubicBezTo>
                      <a:pt x="595" y="1"/>
                      <a:pt x="212" y="133"/>
                      <a:pt x="1" y="1017"/>
                    </a:cubicBezTo>
                    <a:cubicBezTo>
                      <a:pt x="265" y="1823"/>
                      <a:pt x="1044" y="2497"/>
                      <a:pt x="2127" y="2695"/>
                    </a:cubicBezTo>
                    <a:lnTo>
                      <a:pt x="2127" y="1110"/>
                    </a:lnTo>
                    <a:cubicBezTo>
                      <a:pt x="1506" y="925"/>
                      <a:pt x="965" y="542"/>
                      <a:pt x="5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153;p39">
                <a:extLst>
                  <a:ext uri="{FF2B5EF4-FFF2-40B4-BE49-F238E27FC236}">
                    <a16:creationId xmlns:a16="http://schemas.microsoft.com/office/drawing/2014/main" id="{ED67C41F-4E0F-1434-0C4C-4F98C5EE333B}"/>
                  </a:ext>
                </a:extLst>
              </p:cNvPr>
              <p:cNvSpPr/>
              <p:nvPr/>
            </p:nvSpPr>
            <p:spPr>
              <a:xfrm>
                <a:off x="485725" y="1954175"/>
                <a:ext cx="52525" cy="61750"/>
              </a:xfrm>
              <a:custGeom>
                <a:avLst/>
                <a:gdLst/>
                <a:ahLst/>
                <a:cxnLst/>
                <a:rect l="l" t="t" r="r" b="b"/>
                <a:pathLst>
                  <a:path w="2101" h="2470" extrusionOk="0">
                    <a:moveTo>
                      <a:pt x="1176" y="0"/>
                    </a:moveTo>
                    <a:cubicBezTo>
                      <a:pt x="622" y="872"/>
                      <a:pt x="1" y="885"/>
                      <a:pt x="1" y="885"/>
                    </a:cubicBezTo>
                    <a:lnTo>
                      <a:pt x="1" y="2470"/>
                    </a:lnTo>
                    <a:cubicBezTo>
                      <a:pt x="1031" y="2206"/>
                      <a:pt x="1401" y="1889"/>
                      <a:pt x="2101" y="1043"/>
                    </a:cubicBezTo>
                    <a:cubicBezTo>
                      <a:pt x="1823" y="159"/>
                      <a:pt x="1176" y="0"/>
                      <a:pt x="11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154;p39">
                <a:extLst>
                  <a:ext uri="{FF2B5EF4-FFF2-40B4-BE49-F238E27FC236}">
                    <a16:creationId xmlns:a16="http://schemas.microsoft.com/office/drawing/2014/main" id="{9442110B-38D0-675F-E043-255B24409205}"/>
                  </a:ext>
                </a:extLst>
              </p:cNvPr>
              <p:cNvSpPr/>
              <p:nvPr/>
            </p:nvSpPr>
            <p:spPr>
              <a:xfrm>
                <a:off x="467575" y="1987500"/>
                <a:ext cx="36025" cy="49900"/>
              </a:xfrm>
              <a:custGeom>
                <a:avLst/>
                <a:gdLst/>
                <a:ahLst/>
                <a:cxnLst/>
                <a:rect l="l" t="t" r="r" b="b"/>
                <a:pathLst>
                  <a:path w="1441" h="1996" extrusionOk="0">
                    <a:moveTo>
                      <a:pt x="727" y="1"/>
                    </a:moveTo>
                    <a:lnTo>
                      <a:pt x="1" y="912"/>
                    </a:lnTo>
                    <a:lnTo>
                      <a:pt x="740" y="1995"/>
                    </a:lnTo>
                    <a:lnTo>
                      <a:pt x="1440" y="899"/>
                    </a:lnTo>
                    <a:lnTo>
                      <a:pt x="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155;p39">
                <a:extLst>
                  <a:ext uri="{FF2B5EF4-FFF2-40B4-BE49-F238E27FC236}">
                    <a16:creationId xmlns:a16="http://schemas.microsoft.com/office/drawing/2014/main" id="{0E9C1C59-750B-98D6-950C-92B01A660D17}"/>
                  </a:ext>
                </a:extLst>
              </p:cNvPr>
              <p:cNvSpPr/>
              <p:nvPr/>
            </p:nvSpPr>
            <p:spPr>
              <a:xfrm>
                <a:off x="445750" y="1985200"/>
                <a:ext cx="79625" cy="52850"/>
              </a:xfrm>
              <a:custGeom>
                <a:avLst/>
                <a:gdLst/>
                <a:ahLst/>
                <a:cxnLst/>
                <a:rect l="l" t="t" r="r" b="b"/>
                <a:pathLst>
                  <a:path w="3185" h="2114" extrusionOk="0">
                    <a:moveTo>
                      <a:pt x="1600" y="0"/>
                    </a:moveTo>
                    <a:cubicBezTo>
                      <a:pt x="1573" y="0"/>
                      <a:pt x="1547" y="14"/>
                      <a:pt x="1534" y="27"/>
                    </a:cubicBezTo>
                    <a:lnTo>
                      <a:pt x="68" y="1717"/>
                    </a:lnTo>
                    <a:cubicBezTo>
                      <a:pt x="0" y="1776"/>
                      <a:pt x="60" y="1862"/>
                      <a:pt x="129" y="1862"/>
                    </a:cubicBezTo>
                    <a:cubicBezTo>
                      <a:pt x="153" y="1862"/>
                      <a:pt x="179" y="1851"/>
                      <a:pt x="200" y="1823"/>
                    </a:cubicBezTo>
                    <a:lnTo>
                      <a:pt x="1600" y="225"/>
                    </a:lnTo>
                    <a:lnTo>
                      <a:pt x="3013" y="2074"/>
                    </a:lnTo>
                    <a:cubicBezTo>
                      <a:pt x="3039" y="2100"/>
                      <a:pt x="3066" y="2114"/>
                      <a:pt x="3092" y="2114"/>
                    </a:cubicBezTo>
                    <a:cubicBezTo>
                      <a:pt x="3105" y="2114"/>
                      <a:pt x="3119" y="2100"/>
                      <a:pt x="3132" y="2100"/>
                    </a:cubicBezTo>
                    <a:cubicBezTo>
                      <a:pt x="3171" y="2074"/>
                      <a:pt x="3185" y="2021"/>
                      <a:pt x="3145" y="1981"/>
                    </a:cubicBezTo>
                    <a:lnTo>
                      <a:pt x="1666" y="40"/>
                    </a:lnTo>
                    <a:cubicBezTo>
                      <a:pt x="1653" y="14"/>
                      <a:pt x="1626" y="0"/>
                      <a:pt x="1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156;p39">
                <a:extLst>
                  <a:ext uri="{FF2B5EF4-FFF2-40B4-BE49-F238E27FC236}">
                    <a16:creationId xmlns:a16="http://schemas.microsoft.com/office/drawing/2014/main" id="{90CBACA0-8E90-BA00-10BE-5926D61318CC}"/>
                  </a:ext>
                </a:extLst>
              </p:cNvPr>
              <p:cNvSpPr/>
              <p:nvPr/>
            </p:nvSpPr>
            <p:spPr>
              <a:xfrm>
                <a:off x="483750" y="1975950"/>
                <a:ext cx="4000" cy="13575"/>
              </a:xfrm>
              <a:custGeom>
                <a:avLst/>
                <a:gdLst/>
                <a:ahLst/>
                <a:cxnLst/>
                <a:rect l="l" t="t" r="r" b="b"/>
                <a:pathLst>
                  <a:path w="160" h="543" extrusionOk="0">
                    <a:moveTo>
                      <a:pt x="80" y="1"/>
                    </a:moveTo>
                    <a:cubicBezTo>
                      <a:pt x="27" y="1"/>
                      <a:pt x="1" y="40"/>
                      <a:pt x="1" y="93"/>
                    </a:cubicBezTo>
                    <a:lnTo>
                      <a:pt x="1" y="463"/>
                    </a:lnTo>
                    <a:cubicBezTo>
                      <a:pt x="1" y="503"/>
                      <a:pt x="27" y="542"/>
                      <a:pt x="80" y="542"/>
                    </a:cubicBezTo>
                    <a:cubicBezTo>
                      <a:pt x="133" y="542"/>
                      <a:pt x="159" y="503"/>
                      <a:pt x="159" y="463"/>
                    </a:cubicBezTo>
                    <a:lnTo>
                      <a:pt x="159" y="93"/>
                    </a:lnTo>
                    <a:cubicBezTo>
                      <a:pt x="159" y="40"/>
                      <a:pt x="120" y="1"/>
                      <a:pt x="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157;p39">
                <a:extLst>
                  <a:ext uri="{FF2B5EF4-FFF2-40B4-BE49-F238E27FC236}">
                    <a16:creationId xmlns:a16="http://schemas.microsoft.com/office/drawing/2014/main" id="{9235ED80-F9C7-9C08-25FF-5E6DC79ABD0F}"/>
                  </a:ext>
                </a:extLst>
              </p:cNvPr>
              <p:cNvSpPr/>
              <p:nvPr/>
            </p:nvSpPr>
            <p:spPr>
              <a:xfrm>
                <a:off x="349700" y="2378525"/>
                <a:ext cx="101075" cy="86750"/>
              </a:xfrm>
              <a:custGeom>
                <a:avLst/>
                <a:gdLst/>
                <a:ahLst/>
                <a:cxnLst/>
                <a:rect l="l" t="t" r="r" b="b"/>
                <a:pathLst>
                  <a:path w="4043" h="3470" extrusionOk="0">
                    <a:moveTo>
                      <a:pt x="1217" y="1"/>
                    </a:moveTo>
                    <a:cubicBezTo>
                      <a:pt x="1194" y="1"/>
                      <a:pt x="1171" y="4"/>
                      <a:pt x="1150" y="10"/>
                    </a:cubicBezTo>
                    <a:cubicBezTo>
                      <a:pt x="555" y="168"/>
                      <a:pt x="1" y="908"/>
                      <a:pt x="106" y="1198"/>
                    </a:cubicBezTo>
                    <a:cubicBezTo>
                      <a:pt x="265" y="1647"/>
                      <a:pt x="806" y="2453"/>
                      <a:pt x="965" y="2757"/>
                    </a:cubicBezTo>
                    <a:cubicBezTo>
                      <a:pt x="1071" y="2994"/>
                      <a:pt x="1189" y="3219"/>
                      <a:pt x="1335" y="3443"/>
                    </a:cubicBezTo>
                    <a:cubicBezTo>
                      <a:pt x="1431" y="3461"/>
                      <a:pt x="1524" y="3470"/>
                      <a:pt x="1615" y="3470"/>
                    </a:cubicBezTo>
                    <a:cubicBezTo>
                      <a:pt x="2387" y="3470"/>
                      <a:pt x="2976" y="2850"/>
                      <a:pt x="3342" y="2189"/>
                    </a:cubicBezTo>
                    <a:cubicBezTo>
                      <a:pt x="2959" y="1819"/>
                      <a:pt x="2735" y="1621"/>
                      <a:pt x="2735" y="1621"/>
                    </a:cubicBezTo>
                    <a:lnTo>
                      <a:pt x="2735" y="1621"/>
                    </a:lnTo>
                    <a:cubicBezTo>
                      <a:pt x="2867" y="1647"/>
                      <a:pt x="2985" y="1713"/>
                      <a:pt x="3091" y="1792"/>
                    </a:cubicBezTo>
                    <a:lnTo>
                      <a:pt x="3250" y="1938"/>
                    </a:lnTo>
                    <a:cubicBezTo>
                      <a:pt x="3523" y="2184"/>
                      <a:pt x="3707" y="2266"/>
                      <a:pt x="3828" y="2266"/>
                    </a:cubicBezTo>
                    <a:cubicBezTo>
                      <a:pt x="3888" y="2266"/>
                      <a:pt x="3932" y="2246"/>
                      <a:pt x="3963" y="2215"/>
                    </a:cubicBezTo>
                    <a:cubicBezTo>
                      <a:pt x="4042" y="2136"/>
                      <a:pt x="4042" y="2017"/>
                      <a:pt x="3963" y="1951"/>
                    </a:cubicBezTo>
                    <a:cubicBezTo>
                      <a:pt x="3659" y="1608"/>
                      <a:pt x="2985" y="842"/>
                      <a:pt x="2853" y="723"/>
                    </a:cubicBezTo>
                    <a:cubicBezTo>
                      <a:pt x="2550" y="485"/>
                      <a:pt x="2206" y="313"/>
                      <a:pt x="1850" y="221"/>
                    </a:cubicBezTo>
                    <a:cubicBezTo>
                      <a:pt x="1628" y="162"/>
                      <a:pt x="1395" y="1"/>
                      <a:pt x="1217" y="1"/>
                    </a:cubicBezTo>
                    <a:close/>
                  </a:path>
                </a:pathLst>
              </a:custGeom>
              <a:solidFill>
                <a:srgbClr val="8554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158;p39">
                <a:extLst>
                  <a:ext uri="{FF2B5EF4-FFF2-40B4-BE49-F238E27FC236}">
                    <a16:creationId xmlns:a16="http://schemas.microsoft.com/office/drawing/2014/main" id="{1E9C2217-A396-E22C-9207-BD34940E6176}"/>
                  </a:ext>
                </a:extLst>
              </p:cNvPr>
              <p:cNvSpPr/>
              <p:nvPr/>
            </p:nvSpPr>
            <p:spPr>
              <a:xfrm>
                <a:off x="238125" y="1997075"/>
                <a:ext cx="185225" cy="421650"/>
              </a:xfrm>
              <a:custGeom>
                <a:avLst/>
                <a:gdLst/>
                <a:ahLst/>
                <a:cxnLst/>
                <a:rect l="l" t="t" r="r" b="b"/>
                <a:pathLst>
                  <a:path w="7409" h="16866" extrusionOk="0">
                    <a:moveTo>
                      <a:pt x="5230" y="1"/>
                    </a:moveTo>
                    <a:lnTo>
                      <a:pt x="5151" y="67"/>
                    </a:lnTo>
                    <a:lnTo>
                      <a:pt x="5085" y="120"/>
                    </a:lnTo>
                    <a:lnTo>
                      <a:pt x="4952" y="225"/>
                    </a:lnTo>
                    <a:cubicBezTo>
                      <a:pt x="4873" y="291"/>
                      <a:pt x="4794" y="357"/>
                      <a:pt x="4715" y="437"/>
                    </a:cubicBezTo>
                    <a:cubicBezTo>
                      <a:pt x="4569" y="569"/>
                      <a:pt x="4424" y="714"/>
                      <a:pt x="4279" y="846"/>
                    </a:cubicBezTo>
                    <a:cubicBezTo>
                      <a:pt x="4002" y="1123"/>
                      <a:pt x="3724" y="1414"/>
                      <a:pt x="3460" y="1718"/>
                    </a:cubicBezTo>
                    <a:cubicBezTo>
                      <a:pt x="2932" y="2312"/>
                      <a:pt x="2443" y="2946"/>
                      <a:pt x="2007" y="3619"/>
                    </a:cubicBezTo>
                    <a:cubicBezTo>
                      <a:pt x="1558" y="4280"/>
                      <a:pt x="1175" y="4993"/>
                      <a:pt x="845" y="5733"/>
                    </a:cubicBezTo>
                    <a:cubicBezTo>
                      <a:pt x="674" y="6102"/>
                      <a:pt x="528" y="6472"/>
                      <a:pt x="396" y="6868"/>
                    </a:cubicBezTo>
                    <a:cubicBezTo>
                      <a:pt x="317" y="7053"/>
                      <a:pt x="264" y="7251"/>
                      <a:pt x="198" y="7449"/>
                    </a:cubicBezTo>
                    <a:cubicBezTo>
                      <a:pt x="172" y="7542"/>
                      <a:pt x="145" y="7647"/>
                      <a:pt x="119" y="7740"/>
                    </a:cubicBezTo>
                    <a:lnTo>
                      <a:pt x="106" y="7819"/>
                    </a:lnTo>
                    <a:lnTo>
                      <a:pt x="92" y="7859"/>
                    </a:lnTo>
                    <a:lnTo>
                      <a:pt x="79" y="7938"/>
                    </a:lnTo>
                    <a:cubicBezTo>
                      <a:pt x="40" y="8057"/>
                      <a:pt x="26" y="8176"/>
                      <a:pt x="13" y="8295"/>
                    </a:cubicBezTo>
                    <a:cubicBezTo>
                      <a:pt x="0" y="8400"/>
                      <a:pt x="0" y="8493"/>
                      <a:pt x="0" y="8598"/>
                    </a:cubicBezTo>
                    <a:cubicBezTo>
                      <a:pt x="0" y="8691"/>
                      <a:pt x="0" y="8783"/>
                      <a:pt x="13" y="8862"/>
                    </a:cubicBezTo>
                    <a:cubicBezTo>
                      <a:pt x="26" y="9008"/>
                      <a:pt x="53" y="9153"/>
                      <a:pt x="79" y="9311"/>
                    </a:cubicBezTo>
                    <a:cubicBezTo>
                      <a:pt x="132" y="9549"/>
                      <a:pt x="198" y="9787"/>
                      <a:pt x="277" y="10011"/>
                    </a:cubicBezTo>
                    <a:cubicBezTo>
                      <a:pt x="343" y="10236"/>
                      <a:pt x="423" y="10434"/>
                      <a:pt x="502" y="10632"/>
                    </a:cubicBezTo>
                    <a:cubicBezTo>
                      <a:pt x="581" y="10817"/>
                      <a:pt x="674" y="11002"/>
                      <a:pt x="753" y="11187"/>
                    </a:cubicBezTo>
                    <a:cubicBezTo>
                      <a:pt x="924" y="11543"/>
                      <a:pt x="1109" y="11887"/>
                      <a:pt x="1294" y="12217"/>
                    </a:cubicBezTo>
                    <a:cubicBezTo>
                      <a:pt x="1479" y="12560"/>
                      <a:pt x="1677" y="12877"/>
                      <a:pt x="1862" y="13194"/>
                    </a:cubicBezTo>
                    <a:cubicBezTo>
                      <a:pt x="2258" y="13841"/>
                      <a:pt x="2668" y="14462"/>
                      <a:pt x="3077" y="15070"/>
                    </a:cubicBezTo>
                    <a:cubicBezTo>
                      <a:pt x="3288" y="15373"/>
                      <a:pt x="3500" y="15664"/>
                      <a:pt x="3724" y="15968"/>
                    </a:cubicBezTo>
                    <a:cubicBezTo>
                      <a:pt x="3830" y="16113"/>
                      <a:pt x="3936" y="16271"/>
                      <a:pt x="4054" y="16417"/>
                    </a:cubicBezTo>
                    <a:lnTo>
                      <a:pt x="4213" y="16641"/>
                    </a:lnTo>
                    <a:lnTo>
                      <a:pt x="4385" y="16866"/>
                    </a:lnTo>
                    <a:lnTo>
                      <a:pt x="6630" y="15281"/>
                    </a:lnTo>
                    <a:lnTo>
                      <a:pt x="6498" y="15070"/>
                    </a:lnTo>
                    <a:lnTo>
                      <a:pt x="6352" y="14845"/>
                    </a:lnTo>
                    <a:lnTo>
                      <a:pt x="6088" y="14396"/>
                    </a:lnTo>
                    <a:cubicBezTo>
                      <a:pt x="5903" y="14092"/>
                      <a:pt x="5718" y="13788"/>
                      <a:pt x="5547" y="13498"/>
                    </a:cubicBezTo>
                    <a:cubicBezTo>
                      <a:pt x="5190" y="12890"/>
                      <a:pt x="4847" y="12283"/>
                      <a:pt x="4530" y="11675"/>
                    </a:cubicBezTo>
                    <a:cubicBezTo>
                      <a:pt x="4358" y="11372"/>
                      <a:pt x="4213" y="11068"/>
                      <a:pt x="4068" y="10764"/>
                    </a:cubicBezTo>
                    <a:cubicBezTo>
                      <a:pt x="3922" y="10474"/>
                      <a:pt x="3790" y="10170"/>
                      <a:pt x="3658" y="9866"/>
                    </a:cubicBezTo>
                    <a:cubicBezTo>
                      <a:pt x="3553" y="9602"/>
                      <a:pt x="3447" y="9325"/>
                      <a:pt x="3368" y="9034"/>
                    </a:cubicBezTo>
                    <a:cubicBezTo>
                      <a:pt x="3331" y="8936"/>
                      <a:pt x="3305" y="8838"/>
                      <a:pt x="3291" y="8729"/>
                    </a:cubicBezTo>
                    <a:lnTo>
                      <a:pt x="3291" y="8729"/>
                    </a:lnTo>
                    <a:lnTo>
                      <a:pt x="3302" y="8678"/>
                    </a:lnTo>
                    <a:cubicBezTo>
                      <a:pt x="3328" y="8612"/>
                      <a:pt x="3354" y="8545"/>
                      <a:pt x="3368" y="8466"/>
                    </a:cubicBezTo>
                    <a:cubicBezTo>
                      <a:pt x="3420" y="8321"/>
                      <a:pt x="3473" y="8176"/>
                      <a:pt x="3539" y="8030"/>
                    </a:cubicBezTo>
                    <a:cubicBezTo>
                      <a:pt x="3658" y="7753"/>
                      <a:pt x="3777" y="7463"/>
                      <a:pt x="3922" y="7185"/>
                    </a:cubicBezTo>
                    <a:cubicBezTo>
                      <a:pt x="4200" y="6631"/>
                      <a:pt x="4530" y="6089"/>
                      <a:pt x="4900" y="5574"/>
                    </a:cubicBezTo>
                    <a:cubicBezTo>
                      <a:pt x="5071" y="5310"/>
                      <a:pt x="5269" y="5059"/>
                      <a:pt x="5468" y="4808"/>
                    </a:cubicBezTo>
                    <a:cubicBezTo>
                      <a:pt x="5666" y="4557"/>
                      <a:pt x="5877" y="4306"/>
                      <a:pt x="6101" y="4082"/>
                    </a:cubicBezTo>
                    <a:cubicBezTo>
                      <a:pt x="6313" y="3844"/>
                      <a:pt x="6537" y="3606"/>
                      <a:pt x="6762" y="3395"/>
                    </a:cubicBezTo>
                    <a:cubicBezTo>
                      <a:pt x="6867" y="3276"/>
                      <a:pt x="6986" y="3170"/>
                      <a:pt x="7105" y="3065"/>
                    </a:cubicBezTo>
                    <a:lnTo>
                      <a:pt x="7264" y="2920"/>
                    </a:lnTo>
                    <a:lnTo>
                      <a:pt x="7343" y="2854"/>
                    </a:lnTo>
                    <a:lnTo>
                      <a:pt x="7409" y="2801"/>
                    </a:lnTo>
                    <a:lnTo>
                      <a:pt x="52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159;p39">
                <a:extLst>
                  <a:ext uri="{FF2B5EF4-FFF2-40B4-BE49-F238E27FC236}">
                    <a16:creationId xmlns:a16="http://schemas.microsoft.com/office/drawing/2014/main" id="{C1C65A57-A3A0-4007-8697-422622F4CED3}"/>
                  </a:ext>
                </a:extLst>
              </p:cNvPr>
              <p:cNvSpPr/>
              <p:nvPr/>
            </p:nvSpPr>
            <p:spPr>
              <a:xfrm>
                <a:off x="284000" y="2207325"/>
                <a:ext cx="36675" cy="8675"/>
              </a:xfrm>
              <a:custGeom>
                <a:avLst/>
                <a:gdLst/>
                <a:ahLst/>
                <a:cxnLst/>
                <a:rect l="l" t="t" r="r" b="b"/>
                <a:pathLst>
                  <a:path w="1467" h="347" extrusionOk="0">
                    <a:moveTo>
                      <a:pt x="73" y="1"/>
                    </a:moveTo>
                    <a:cubicBezTo>
                      <a:pt x="31" y="1"/>
                      <a:pt x="1" y="37"/>
                      <a:pt x="1" y="83"/>
                    </a:cubicBezTo>
                    <a:cubicBezTo>
                      <a:pt x="1" y="122"/>
                      <a:pt x="40" y="162"/>
                      <a:pt x="80" y="162"/>
                    </a:cubicBezTo>
                    <a:cubicBezTo>
                      <a:pt x="516" y="188"/>
                      <a:pt x="938" y="254"/>
                      <a:pt x="1361" y="347"/>
                    </a:cubicBezTo>
                    <a:lnTo>
                      <a:pt x="1374" y="347"/>
                    </a:lnTo>
                    <a:cubicBezTo>
                      <a:pt x="1414" y="347"/>
                      <a:pt x="1453" y="320"/>
                      <a:pt x="1453" y="281"/>
                    </a:cubicBezTo>
                    <a:cubicBezTo>
                      <a:pt x="1467" y="241"/>
                      <a:pt x="1440" y="188"/>
                      <a:pt x="1401" y="188"/>
                    </a:cubicBezTo>
                    <a:cubicBezTo>
                      <a:pt x="965" y="83"/>
                      <a:pt x="529" y="30"/>
                      <a:pt x="93" y="3"/>
                    </a:cubicBezTo>
                    <a:cubicBezTo>
                      <a:pt x="86" y="2"/>
                      <a:pt x="79" y="1"/>
                      <a:pt x="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160;p39">
                <a:extLst>
                  <a:ext uri="{FF2B5EF4-FFF2-40B4-BE49-F238E27FC236}">
                    <a16:creationId xmlns:a16="http://schemas.microsoft.com/office/drawing/2014/main" id="{59FE2307-1D6B-758B-EE32-48AD184B24B8}"/>
                  </a:ext>
                </a:extLst>
              </p:cNvPr>
              <p:cNvSpPr/>
              <p:nvPr/>
            </p:nvSpPr>
            <p:spPr>
              <a:xfrm>
                <a:off x="297550" y="2200125"/>
                <a:ext cx="22475" cy="15875"/>
              </a:xfrm>
              <a:custGeom>
                <a:avLst/>
                <a:gdLst/>
                <a:ahLst/>
                <a:cxnLst/>
                <a:rect l="l" t="t" r="r" b="b"/>
                <a:pathLst>
                  <a:path w="899" h="635" extrusionOk="0">
                    <a:moveTo>
                      <a:pt x="100" y="0"/>
                    </a:moveTo>
                    <a:cubicBezTo>
                      <a:pt x="72" y="0"/>
                      <a:pt x="44" y="15"/>
                      <a:pt x="27" y="41"/>
                    </a:cubicBezTo>
                    <a:cubicBezTo>
                      <a:pt x="0" y="80"/>
                      <a:pt x="13" y="133"/>
                      <a:pt x="53" y="159"/>
                    </a:cubicBezTo>
                    <a:cubicBezTo>
                      <a:pt x="53" y="159"/>
                      <a:pt x="462" y="397"/>
                      <a:pt x="740" y="608"/>
                    </a:cubicBezTo>
                    <a:cubicBezTo>
                      <a:pt x="753" y="622"/>
                      <a:pt x="766" y="635"/>
                      <a:pt x="793" y="635"/>
                    </a:cubicBezTo>
                    <a:cubicBezTo>
                      <a:pt x="872" y="635"/>
                      <a:pt x="898" y="529"/>
                      <a:pt x="832" y="476"/>
                    </a:cubicBezTo>
                    <a:cubicBezTo>
                      <a:pt x="555" y="265"/>
                      <a:pt x="159" y="27"/>
                      <a:pt x="145" y="14"/>
                    </a:cubicBezTo>
                    <a:cubicBezTo>
                      <a:pt x="131" y="5"/>
                      <a:pt x="116" y="0"/>
                      <a:pt x="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161;p39">
                <a:extLst>
                  <a:ext uri="{FF2B5EF4-FFF2-40B4-BE49-F238E27FC236}">
                    <a16:creationId xmlns:a16="http://schemas.microsoft.com/office/drawing/2014/main" id="{4B81C2DC-B69C-D12E-461F-282D34E55024}"/>
                  </a:ext>
                </a:extLst>
              </p:cNvPr>
              <p:cNvSpPr/>
              <p:nvPr/>
            </p:nvSpPr>
            <p:spPr>
              <a:xfrm>
                <a:off x="341450" y="2082850"/>
                <a:ext cx="68425" cy="84625"/>
              </a:xfrm>
              <a:custGeom>
                <a:avLst/>
                <a:gdLst/>
                <a:ahLst/>
                <a:cxnLst/>
                <a:rect l="l" t="t" r="r" b="b"/>
                <a:pathLst>
                  <a:path w="2737" h="3385" extrusionOk="0">
                    <a:moveTo>
                      <a:pt x="2608" y="0"/>
                    </a:moveTo>
                    <a:cubicBezTo>
                      <a:pt x="2588" y="0"/>
                      <a:pt x="2568" y="9"/>
                      <a:pt x="2550" y="30"/>
                    </a:cubicBezTo>
                    <a:cubicBezTo>
                      <a:pt x="1559" y="888"/>
                      <a:pt x="93" y="3147"/>
                      <a:pt x="27" y="3252"/>
                    </a:cubicBezTo>
                    <a:cubicBezTo>
                      <a:pt x="1" y="3292"/>
                      <a:pt x="14" y="3345"/>
                      <a:pt x="53" y="3371"/>
                    </a:cubicBezTo>
                    <a:cubicBezTo>
                      <a:pt x="67" y="3371"/>
                      <a:pt x="93" y="3384"/>
                      <a:pt x="106" y="3384"/>
                    </a:cubicBezTo>
                    <a:cubicBezTo>
                      <a:pt x="133" y="3384"/>
                      <a:pt x="159" y="3371"/>
                      <a:pt x="172" y="3345"/>
                    </a:cubicBezTo>
                    <a:cubicBezTo>
                      <a:pt x="186" y="3318"/>
                      <a:pt x="1691" y="994"/>
                      <a:pt x="2655" y="162"/>
                    </a:cubicBezTo>
                    <a:cubicBezTo>
                      <a:pt x="2737" y="101"/>
                      <a:pt x="2677" y="0"/>
                      <a:pt x="2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162;p39">
                <a:extLst>
                  <a:ext uri="{FF2B5EF4-FFF2-40B4-BE49-F238E27FC236}">
                    <a16:creationId xmlns:a16="http://schemas.microsoft.com/office/drawing/2014/main" id="{B39DDA54-E0F8-591D-2433-4F60AC3D7F4C}"/>
                  </a:ext>
                </a:extLst>
              </p:cNvPr>
              <p:cNvSpPr/>
              <p:nvPr/>
            </p:nvSpPr>
            <p:spPr>
              <a:xfrm>
                <a:off x="390975" y="2093150"/>
                <a:ext cx="23150" cy="6975"/>
              </a:xfrm>
              <a:custGeom>
                <a:avLst/>
                <a:gdLst/>
                <a:ahLst/>
                <a:cxnLst/>
                <a:rect l="l" t="t" r="r" b="b"/>
                <a:pathLst>
                  <a:path w="926" h="279" extrusionOk="0">
                    <a:moveTo>
                      <a:pt x="819" y="1"/>
                    </a:moveTo>
                    <a:lnTo>
                      <a:pt x="93" y="120"/>
                    </a:lnTo>
                    <a:cubicBezTo>
                      <a:pt x="1" y="133"/>
                      <a:pt x="14" y="265"/>
                      <a:pt x="106" y="278"/>
                    </a:cubicBezTo>
                    <a:lnTo>
                      <a:pt x="119" y="278"/>
                    </a:lnTo>
                    <a:lnTo>
                      <a:pt x="846" y="173"/>
                    </a:lnTo>
                    <a:cubicBezTo>
                      <a:pt x="885" y="159"/>
                      <a:pt x="925" y="120"/>
                      <a:pt x="912" y="80"/>
                    </a:cubicBezTo>
                    <a:cubicBezTo>
                      <a:pt x="899" y="27"/>
                      <a:pt x="859"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163;p39">
                <a:extLst>
                  <a:ext uri="{FF2B5EF4-FFF2-40B4-BE49-F238E27FC236}">
                    <a16:creationId xmlns:a16="http://schemas.microsoft.com/office/drawing/2014/main" id="{9FA98871-B368-B11F-C845-000C80601DAC}"/>
                  </a:ext>
                </a:extLst>
              </p:cNvPr>
              <p:cNvSpPr/>
              <p:nvPr/>
            </p:nvSpPr>
            <p:spPr>
              <a:xfrm>
                <a:off x="326600" y="2349625"/>
                <a:ext cx="61050" cy="42350"/>
              </a:xfrm>
              <a:custGeom>
                <a:avLst/>
                <a:gdLst/>
                <a:ahLst/>
                <a:cxnLst/>
                <a:rect l="l" t="t" r="r" b="b"/>
                <a:pathLst>
                  <a:path w="2442" h="1694" extrusionOk="0">
                    <a:moveTo>
                      <a:pt x="2308" y="1"/>
                    </a:moveTo>
                    <a:cubicBezTo>
                      <a:pt x="2296" y="1"/>
                      <a:pt x="2283" y="6"/>
                      <a:pt x="2272" y="17"/>
                    </a:cubicBezTo>
                    <a:lnTo>
                      <a:pt x="40" y="1549"/>
                    </a:lnTo>
                    <a:cubicBezTo>
                      <a:pt x="0" y="1575"/>
                      <a:pt x="0" y="1628"/>
                      <a:pt x="27" y="1667"/>
                    </a:cubicBezTo>
                    <a:cubicBezTo>
                      <a:pt x="40" y="1694"/>
                      <a:pt x="66" y="1694"/>
                      <a:pt x="93" y="1694"/>
                    </a:cubicBezTo>
                    <a:cubicBezTo>
                      <a:pt x="106" y="1694"/>
                      <a:pt x="132" y="1694"/>
                      <a:pt x="146" y="1681"/>
                    </a:cubicBezTo>
                    <a:lnTo>
                      <a:pt x="2364" y="162"/>
                    </a:lnTo>
                    <a:cubicBezTo>
                      <a:pt x="2441" y="118"/>
                      <a:pt x="2372" y="1"/>
                      <a:pt x="2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164;p39">
                <a:extLst>
                  <a:ext uri="{FF2B5EF4-FFF2-40B4-BE49-F238E27FC236}">
                    <a16:creationId xmlns:a16="http://schemas.microsoft.com/office/drawing/2014/main" id="{52EB8135-1F58-3227-3910-5BA88E073720}"/>
                  </a:ext>
                </a:extLst>
              </p:cNvPr>
              <p:cNvSpPr/>
              <p:nvPr/>
            </p:nvSpPr>
            <p:spPr>
              <a:xfrm>
                <a:off x="342500" y="2377950"/>
                <a:ext cx="22425" cy="29875"/>
              </a:xfrm>
              <a:custGeom>
                <a:avLst/>
                <a:gdLst/>
                <a:ahLst/>
                <a:cxnLst/>
                <a:rect l="l" t="t" r="r" b="b"/>
                <a:pathLst>
                  <a:path w="897" h="1195" extrusionOk="0">
                    <a:moveTo>
                      <a:pt x="116" y="0"/>
                    </a:moveTo>
                    <a:cubicBezTo>
                      <a:pt x="56" y="0"/>
                      <a:pt x="0" y="59"/>
                      <a:pt x="38" y="125"/>
                    </a:cubicBezTo>
                    <a:lnTo>
                      <a:pt x="725" y="1168"/>
                    </a:lnTo>
                    <a:cubicBezTo>
                      <a:pt x="751" y="1195"/>
                      <a:pt x="777" y="1195"/>
                      <a:pt x="804" y="1195"/>
                    </a:cubicBezTo>
                    <a:cubicBezTo>
                      <a:pt x="817" y="1195"/>
                      <a:pt x="830" y="1195"/>
                      <a:pt x="843" y="1182"/>
                    </a:cubicBezTo>
                    <a:cubicBezTo>
                      <a:pt x="883" y="1155"/>
                      <a:pt x="896" y="1102"/>
                      <a:pt x="870" y="1063"/>
                    </a:cubicBezTo>
                    <a:lnTo>
                      <a:pt x="183" y="33"/>
                    </a:lnTo>
                    <a:cubicBezTo>
                      <a:pt x="164" y="10"/>
                      <a:pt x="140" y="0"/>
                      <a:pt x="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165;p39">
                <a:extLst>
                  <a:ext uri="{FF2B5EF4-FFF2-40B4-BE49-F238E27FC236}">
                    <a16:creationId xmlns:a16="http://schemas.microsoft.com/office/drawing/2014/main" id="{50AE991C-6086-1508-97A2-50BC47264D0D}"/>
                  </a:ext>
                </a:extLst>
              </p:cNvPr>
              <p:cNvSpPr/>
              <p:nvPr/>
            </p:nvSpPr>
            <p:spPr>
              <a:xfrm>
                <a:off x="360600" y="2379325"/>
                <a:ext cx="12250" cy="9950"/>
              </a:xfrm>
              <a:custGeom>
                <a:avLst/>
                <a:gdLst/>
                <a:ahLst/>
                <a:cxnLst/>
                <a:rect l="l" t="t" r="r" b="b"/>
                <a:pathLst>
                  <a:path w="490" h="398" extrusionOk="0">
                    <a:moveTo>
                      <a:pt x="277" y="1"/>
                    </a:moveTo>
                    <a:cubicBezTo>
                      <a:pt x="99" y="1"/>
                      <a:pt x="0" y="258"/>
                      <a:pt x="186" y="374"/>
                    </a:cubicBezTo>
                    <a:cubicBezTo>
                      <a:pt x="214" y="390"/>
                      <a:pt x="245" y="397"/>
                      <a:pt x="275" y="397"/>
                    </a:cubicBezTo>
                    <a:cubicBezTo>
                      <a:pt x="344" y="397"/>
                      <a:pt x="413" y="359"/>
                      <a:pt x="450" y="295"/>
                    </a:cubicBezTo>
                    <a:cubicBezTo>
                      <a:pt x="489" y="189"/>
                      <a:pt x="463" y="70"/>
                      <a:pt x="357" y="17"/>
                    </a:cubicBezTo>
                    <a:cubicBezTo>
                      <a:pt x="329" y="6"/>
                      <a:pt x="303" y="1"/>
                      <a:pt x="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08698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71"/>
        <p:cNvGrpSpPr/>
        <p:nvPr/>
      </p:nvGrpSpPr>
      <p:grpSpPr>
        <a:xfrm>
          <a:off x="0" y="0"/>
          <a:ext cx="0" cy="0"/>
          <a:chOff x="0" y="0"/>
          <a:chExt cx="0" cy="0"/>
        </a:xfrm>
      </p:grpSpPr>
      <p:sp>
        <p:nvSpPr>
          <p:cNvPr id="3972" name="Google Shape;3972;p52"/>
          <p:cNvSpPr txBox="1">
            <a:spLocks noGrp="1"/>
          </p:cNvSpPr>
          <p:nvPr>
            <p:ph type="body" idx="1"/>
          </p:nvPr>
        </p:nvSpPr>
        <p:spPr>
          <a:xfrm>
            <a:off x="4470825" y="1137500"/>
            <a:ext cx="3958200" cy="230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300" dirty="0"/>
              <a:t>Un sistema gestor de versiones es una forma eficiente de trabajar para grupos organizados. Prácticamente permite subir y respaldar todos los archivos gestionados por </a:t>
            </a:r>
            <a:r>
              <a:rPr lang="es-MX" sz="1300" dirty="0" err="1"/>
              <a:t>git</a:t>
            </a:r>
            <a:r>
              <a:rPr lang="es-MX" sz="1300" dirty="0"/>
              <a:t>, de tal forma que se puede regresar a una versión anterior si el archivo o el programa en el que se trabaja sufre algún imprevisto. También permite que los integrantes trabajen en bifurcaciones separadas de la línea principal, de tal forma que todos pueden trabajar al mismo tiempo, pero generar versiones diferentes y unirlas en una misma versión (además de muchas otras cosas).</a:t>
            </a:r>
            <a:endParaRPr sz="1300" dirty="0"/>
          </a:p>
        </p:txBody>
      </p:sp>
      <p:sp>
        <p:nvSpPr>
          <p:cNvPr id="3973" name="Google Shape;3973;p52"/>
          <p:cNvSpPr/>
          <p:nvPr/>
        </p:nvSpPr>
        <p:spPr>
          <a:xfrm>
            <a:off x="715100" y="4231013"/>
            <a:ext cx="3169537" cy="232698"/>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2"/>
          <p:cNvSpPr txBox="1">
            <a:spLocks noGrp="1"/>
          </p:cNvSpPr>
          <p:nvPr>
            <p:ph type="title"/>
          </p:nvPr>
        </p:nvSpPr>
        <p:spPr>
          <a:xfrm>
            <a:off x="720000" y="526625"/>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Sistema gestor de versiones</a:t>
            </a:r>
            <a:endParaRPr dirty="0"/>
          </a:p>
        </p:txBody>
      </p:sp>
      <p:grpSp>
        <p:nvGrpSpPr>
          <p:cNvPr id="4009" name="Google Shape;4009;p52"/>
          <p:cNvGrpSpPr/>
          <p:nvPr/>
        </p:nvGrpSpPr>
        <p:grpSpPr>
          <a:xfrm>
            <a:off x="4508030" y="3822426"/>
            <a:ext cx="1155256" cy="935788"/>
            <a:chOff x="3006080" y="3882026"/>
            <a:chExt cx="1155256" cy="935788"/>
          </a:xfrm>
        </p:grpSpPr>
        <p:grpSp>
          <p:nvGrpSpPr>
            <p:cNvPr id="4010" name="Google Shape;4010;p52"/>
            <p:cNvGrpSpPr/>
            <p:nvPr/>
          </p:nvGrpSpPr>
          <p:grpSpPr>
            <a:xfrm>
              <a:off x="3006080" y="4585143"/>
              <a:ext cx="1139549" cy="232671"/>
              <a:chOff x="1412159" y="4602272"/>
              <a:chExt cx="728100" cy="148662"/>
            </a:xfrm>
          </p:grpSpPr>
          <p:sp>
            <p:nvSpPr>
              <p:cNvPr id="4011" name="Google Shape;4011;p52"/>
              <p:cNvSpPr/>
              <p:nvPr/>
            </p:nvSpPr>
            <p:spPr>
              <a:xfrm>
                <a:off x="1412159" y="4689134"/>
                <a:ext cx="7281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2" name="Google Shape;4012;p52"/>
              <p:cNvGrpSpPr/>
              <p:nvPr/>
            </p:nvGrpSpPr>
            <p:grpSpPr>
              <a:xfrm>
                <a:off x="1459313" y="4602272"/>
                <a:ext cx="654076" cy="122572"/>
                <a:chOff x="7185238" y="2702734"/>
                <a:chExt cx="654076" cy="122572"/>
              </a:xfrm>
            </p:grpSpPr>
            <p:sp>
              <p:nvSpPr>
                <p:cNvPr id="4013" name="Google Shape;4013;p52"/>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52"/>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52"/>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2"/>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52"/>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8" name="Google Shape;4018;p52"/>
            <p:cNvGrpSpPr/>
            <p:nvPr/>
          </p:nvGrpSpPr>
          <p:grpSpPr>
            <a:xfrm>
              <a:off x="3026477" y="3882026"/>
              <a:ext cx="1134860" cy="716667"/>
              <a:chOff x="8090324" y="2146794"/>
              <a:chExt cx="939375" cy="593169"/>
            </a:xfrm>
          </p:grpSpPr>
          <p:grpSp>
            <p:nvGrpSpPr>
              <p:cNvPr id="4019" name="Google Shape;4019;p52"/>
              <p:cNvGrpSpPr/>
              <p:nvPr/>
            </p:nvGrpSpPr>
            <p:grpSpPr>
              <a:xfrm>
                <a:off x="8090324" y="2146794"/>
                <a:ext cx="939375" cy="593169"/>
                <a:chOff x="8104224" y="2231332"/>
                <a:chExt cx="939375" cy="593169"/>
              </a:xfrm>
            </p:grpSpPr>
            <p:sp>
              <p:nvSpPr>
                <p:cNvPr id="4020" name="Google Shape;4020;p52"/>
                <p:cNvSpPr/>
                <p:nvPr/>
              </p:nvSpPr>
              <p:spPr>
                <a:xfrm>
                  <a:off x="8104224" y="2765032"/>
                  <a:ext cx="939375" cy="59469"/>
                </a:xfrm>
                <a:custGeom>
                  <a:avLst/>
                  <a:gdLst/>
                  <a:ahLst/>
                  <a:cxnLst/>
                  <a:rect l="l" t="t" r="r" b="b"/>
                  <a:pathLst>
                    <a:path w="115865" h="7335" extrusionOk="0">
                      <a:moveTo>
                        <a:pt x="2012" y="0"/>
                      </a:moveTo>
                      <a:cubicBezTo>
                        <a:pt x="917" y="0"/>
                        <a:pt x="1" y="917"/>
                        <a:pt x="1" y="2011"/>
                      </a:cubicBezTo>
                      <a:lnTo>
                        <a:pt x="1" y="5353"/>
                      </a:lnTo>
                      <a:cubicBezTo>
                        <a:pt x="1" y="6447"/>
                        <a:pt x="917" y="7334"/>
                        <a:pt x="2012" y="7334"/>
                      </a:cubicBezTo>
                      <a:lnTo>
                        <a:pt x="113854" y="7334"/>
                      </a:lnTo>
                      <a:cubicBezTo>
                        <a:pt x="114948" y="7334"/>
                        <a:pt x="115865" y="6447"/>
                        <a:pt x="115865" y="5353"/>
                      </a:cubicBezTo>
                      <a:lnTo>
                        <a:pt x="115865" y="2011"/>
                      </a:lnTo>
                      <a:cubicBezTo>
                        <a:pt x="115865" y="917"/>
                        <a:pt x="114948" y="0"/>
                        <a:pt x="113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2"/>
                <p:cNvSpPr/>
                <p:nvPr/>
              </p:nvSpPr>
              <p:spPr>
                <a:xfrm>
                  <a:off x="8104224" y="2802189"/>
                  <a:ext cx="939375" cy="22312"/>
                </a:xfrm>
                <a:custGeom>
                  <a:avLst/>
                  <a:gdLst/>
                  <a:ahLst/>
                  <a:cxnLst/>
                  <a:rect l="l" t="t" r="r" b="b"/>
                  <a:pathLst>
                    <a:path w="115865" h="2752" extrusionOk="0">
                      <a:moveTo>
                        <a:pt x="1" y="1"/>
                      </a:moveTo>
                      <a:lnTo>
                        <a:pt x="1" y="740"/>
                      </a:lnTo>
                      <a:cubicBezTo>
                        <a:pt x="1" y="1864"/>
                        <a:pt x="917" y="2751"/>
                        <a:pt x="2012" y="2751"/>
                      </a:cubicBezTo>
                      <a:lnTo>
                        <a:pt x="113854" y="2751"/>
                      </a:lnTo>
                      <a:cubicBezTo>
                        <a:pt x="114948" y="2751"/>
                        <a:pt x="115865" y="1864"/>
                        <a:pt x="115865" y="740"/>
                      </a:cubicBezTo>
                      <a:lnTo>
                        <a:pt x="1158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2"/>
                <p:cNvSpPr/>
                <p:nvPr/>
              </p:nvSpPr>
              <p:spPr>
                <a:xfrm>
                  <a:off x="8158884" y="2249432"/>
                  <a:ext cx="822854" cy="497509"/>
                </a:xfrm>
                <a:custGeom>
                  <a:avLst/>
                  <a:gdLst/>
                  <a:ahLst/>
                  <a:cxnLst/>
                  <a:rect l="l" t="t" r="r" b="b"/>
                  <a:pathLst>
                    <a:path w="101493" h="61364" extrusionOk="0">
                      <a:moveTo>
                        <a:pt x="2780" y="0"/>
                      </a:moveTo>
                      <a:cubicBezTo>
                        <a:pt x="1243" y="0"/>
                        <a:pt x="1" y="1361"/>
                        <a:pt x="1" y="3017"/>
                      </a:cubicBezTo>
                      <a:lnTo>
                        <a:pt x="1" y="61363"/>
                      </a:lnTo>
                      <a:lnTo>
                        <a:pt x="101493" y="61363"/>
                      </a:lnTo>
                      <a:lnTo>
                        <a:pt x="101493" y="3017"/>
                      </a:lnTo>
                      <a:cubicBezTo>
                        <a:pt x="101493" y="1361"/>
                        <a:pt x="100251" y="0"/>
                        <a:pt x="987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2"/>
                <p:cNvSpPr/>
                <p:nvPr/>
              </p:nvSpPr>
              <p:spPr>
                <a:xfrm>
                  <a:off x="8391691" y="2273523"/>
                  <a:ext cx="556247" cy="447396"/>
                </a:xfrm>
                <a:custGeom>
                  <a:avLst/>
                  <a:gdLst/>
                  <a:ahLst/>
                  <a:cxnLst/>
                  <a:rect l="l" t="t" r="r" b="b"/>
                  <a:pathLst>
                    <a:path w="68609" h="55183" extrusionOk="0">
                      <a:moveTo>
                        <a:pt x="35813" y="1"/>
                      </a:moveTo>
                      <a:lnTo>
                        <a:pt x="1" y="55183"/>
                      </a:lnTo>
                      <a:lnTo>
                        <a:pt x="68609" y="55183"/>
                      </a:lnTo>
                      <a:lnTo>
                        <a:pt x="68609" y="2721"/>
                      </a:lnTo>
                      <a:cubicBezTo>
                        <a:pt x="68609" y="1213"/>
                        <a:pt x="67574" y="1"/>
                        <a:pt x="66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2"/>
                <p:cNvSpPr/>
                <p:nvPr/>
              </p:nvSpPr>
              <p:spPr>
                <a:xfrm>
                  <a:off x="8155050" y="2231332"/>
                  <a:ext cx="830532" cy="533709"/>
                </a:xfrm>
                <a:custGeom>
                  <a:avLst/>
                  <a:gdLst/>
                  <a:ahLst/>
                  <a:cxnLst/>
                  <a:rect l="l" t="t" r="r" b="b"/>
                  <a:pathLst>
                    <a:path w="102440" h="65829" extrusionOk="0">
                      <a:moveTo>
                        <a:pt x="96821" y="5589"/>
                      </a:moveTo>
                      <a:lnTo>
                        <a:pt x="96821" y="60269"/>
                      </a:lnTo>
                      <a:lnTo>
                        <a:pt x="5590" y="60269"/>
                      </a:lnTo>
                      <a:lnTo>
                        <a:pt x="5590" y="5589"/>
                      </a:lnTo>
                      <a:close/>
                      <a:moveTo>
                        <a:pt x="799" y="0"/>
                      </a:moveTo>
                      <a:cubicBezTo>
                        <a:pt x="356" y="0"/>
                        <a:pt x="1" y="355"/>
                        <a:pt x="1" y="798"/>
                      </a:cubicBezTo>
                      <a:lnTo>
                        <a:pt x="1" y="65030"/>
                      </a:lnTo>
                      <a:cubicBezTo>
                        <a:pt x="1" y="65473"/>
                        <a:pt x="356" y="65828"/>
                        <a:pt x="799" y="65828"/>
                      </a:cubicBezTo>
                      <a:lnTo>
                        <a:pt x="101641" y="65828"/>
                      </a:lnTo>
                      <a:cubicBezTo>
                        <a:pt x="102055" y="65828"/>
                        <a:pt x="102439" y="65473"/>
                        <a:pt x="102439" y="65030"/>
                      </a:cubicBezTo>
                      <a:lnTo>
                        <a:pt x="102439" y="798"/>
                      </a:lnTo>
                      <a:cubicBezTo>
                        <a:pt x="102439" y="355"/>
                        <a:pt x="102055" y="0"/>
                        <a:pt x="101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5" name="Google Shape;4025;p52"/>
              <p:cNvSpPr/>
              <p:nvPr/>
            </p:nvSpPr>
            <p:spPr>
              <a:xfrm>
                <a:off x="8502213" y="2678907"/>
                <a:ext cx="115572" cy="14391"/>
              </a:xfrm>
              <a:custGeom>
                <a:avLst/>
                <a:gdLst/>
                <a:ahLst/>
                <a:cxnLst/>
                <a:rect l="l" t="t" r="r" b="b"/>
                <a:pathLst>
                  <a:path w="14255" h="1775" extrusionOk="0">
                    <a:moveTo>
                      <a:pt x="888" y="0"/>
                    </a:moveTo>
                    <a:cubicBezTo>
                      <a:pt x="385" y="0"/>
                      <a:pt x="1" y="414"/>
                      <a:pt x="1" y="887"/>
                    </a:cubicBezTo>
                    <a:cubicBezTo>
                      <a:pt x="1" y="1360"/>
                      <a:pt x="385" y="1775"/>
                      <a:pt x="888" y="1775"/>
                    </a:cubicBezTo>
                    <a:lnTo>
                      <a:pt x="13368" y="1775"/>
                    </a:lnTo>
                    <a:cubicBezTo>
                      <a:pt x="13870" y="1775"/>
                      <a:pt x="14255" y="1360"/>
                      <a:pt x="14255" y="887"/>
                    </a:cubicBezTo>
                    <a:cubicBezTo>
                      <a:pt x="14255" y="414"/>
                      <a:pt x="13870" y="0"/>
                      <a:pt x="13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Imagen 3">
            <a:extLst>
              <a:ext uri="{FF2B5EF4-FFF2-40B4-BE49-F238E27FC236}">
                <a16:creationId xmlns:a16="http://schemas.microsoft.com/office/drawing/2014/main" id="{0CD8C7D7-3319-0B7E-5C4F-E45D9251765D}"/>
              </a:ext>
            </a:extLst>
          </p:cNvPr>
          <p:cNvPicPr>
            <a:picLocks noChangeAspect="1"/>
          </p:cNvPicPr>
          <p:nvPr/>
        </p:nvPicPr>
        <p:blipFill rotWithShape="1">
          <a:blip r:embed="rId3"/>
          <a:srcRect l="26205" t="38021" r="43883" b="28862"/>
          <a:stretch/>
        </p:blipFill>
        <p:spPr>
          <a:xfrm>
            <a:off x="866354" y="1248111"/>
            <a:ext cx="2860798" cy="2918147"/>
          </a:xfrm>
          <a:prstGeom prst="rect">
            <a:avLst/>
          </a:prstGeom>
          <a:effectLst>
            <a:glow rad="228600">
              <a:schemeClr val="accent4">
                <a:satMod val="175000"/>
                <a:alpha val="40000"/>
              </a:schemeClr>
            </a:glow>
          </a:effectLst>
        </p:spPr>
      </p:pic>
      <p:grpSp>
        <p:nvGrpSpPr>
          <p:cNvPr id="3980" name="Google Shape;3980;p52"/>
          <p:cNvGrpSpPr/>
          <p:nvPr/>
        </p:nvGrpSpPr>
        <p:grpSpPr>
          <a:xfrm>
            <a:off x="200243" y="3816245"/>
            <a:ext cx="877308" cy="948162"/>
            <a:chOff x="276443" y="3816245"/>
            <a:chExt cx="877308" cy="948162"/>
          </a:xfrm>
        </p:grpSpPr>
        <p:grpSp>
          <p:nvGrpSpPr>
            <p:cNvPr id="3981" name="Google Shape;3981;p52"/>
            <p:cNvGrpSpPr/>
            <p:nvPr/>
          </p:nvGrpSpPr>
          <p:grpSpPr>
            <a:xfrm>
              <a:off x="276443" y="4452593"/>
              <a:ext cx="877308" cy="311814"/>
              <a:chOff x="1412143" y="4492167"/>
              <a:chExt cx="728117" cy="258767"/>
            </a:xfrm>
          </p:grpSpPr>
          <p:sp>
            <p:nvSpPr>
              <p:cNvPr id="3982" name="Google Shape;3982;p52"/>
              <p:cNvSpPr/>
              <p:nvPr/>
            </p:nvSpPr>
            <p:spPr>
              <a:xfrm>
                <a:off x="1412159" y="4689134"/>
                <a:ext cx="728100" cy="61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3" name="Google Shape;3983;p52"/>
              <p:cNvGrpSpPr/>
              <p:nvPr/>
            </p:nvGrpSpPr>
            <p:grpSpPr>
              <a:xfrm>
                <a:off x="1412143" y="4492167"/>
                <a:ext cx="701246" cy="232678"/>
                <a:chOff x="7138068" y="2592629"/>
                <a:chExt cx="701246" cy="232678"/>
              </a:xfrm>
            </p:grpSpPr>
            <p:sp>
              <p:nvSpPr>
                <p:cNvPr id="3984" name="Google Shape;3984;p52"/>
                <p:cNvSpPr/>
                <p:nvPr/>
              </p:nvSpPr>
              <p:spPr>
                <a:xfrm>
                  <a:off x="7185238" y="2709332"/>
                  <a:ext cx="653262" cy="115975"/>
                </a:xfrm>
                <a:custGeom>
                  <a:avLst/>
                  <a:gdLst/>
                  <a:ahLst/>
                  <a:cxnLst/>
                  <a:rect l="l" t="t" r="r" b="b"/>
                  <a:pathLst>
                    <a:path w="15248" h="2707" extrusionOk="0">
                      <a:moveTo>
                        <a:pt x="1" y="1"/>
                      </a:moveTo>
                      <a:lnTo>
                        <a:pt x="1" y="2397"/>
                      </a:lnTo>
                      <a:lnTo>
                        <a:pt x="8194" y="2706"/>
                      </a:lnTo>
                      <a:lnTo>
                        <a:pt x="15247" y="2706"/>
                      </a:lnTo>
                      <a:lnTo>
                        <a:pt x="152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2"/>
                <p:cNvSpPr/>
                <p:nvPr/>
              </p:nvSpPr>
              <p:spPr>
                <a:xfrm>
                  <a:off x="7185238" y="2702734"/>
                  <a:ext cx="351094" cy="122572"/>
                </a:xfrm>
                <a:custGeom>
                  <a:avLst/>
                  <a:gdLst/>
                  <a:ahLst/>
                  <a:cxnLst/>
                  <a:rect l="l" t="t" r="r" b="b"/>
                  <a:pathLst>
                    <a:path w="8195" h="2861" extrusionOk="0">
                      <a:moveTo>
                        <a:pt x="1" y="0"/>
                      </a:moveTo>
                      <a:lnTo>
                        <a:pt x="1" y="2551"/>
                      </a:lnTo>
                      <a:lnTo>
                        <a:pt x="8194" y="2860"/>
                      </a:lnTo>
                      <a:lnTo>
                        <a:pt x="8194" y="15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2"/>
                <p:cNvSpPr/>
                <p:nvPr/>
              </p:nvSpPr>
              <p:spPr>
                <a:xfrm>
                  <a:off x="7565251" y="2721756"/>
                  <a:ext cx="273249" cy="92797"/>
                </a:xfrm>
                <a:custGeom>
                  <a:avLst/>
                  <a:gdLst/>
                  <a:ahLst/>
                  <a:cxnLst/>
                  <a:rect l="l" t="t" r="r" b="b"/>
                  <a:pathLst>
                    <a:path w="6378" h="2166" extrusionOk="0">
                      <a:moveTo>
                        <a:pt x="0" y="1"/>
                      </a:moveTo>
                      <a:lnTo>
                        <a:pt x="0" y="2049"/>
                      </a:lnTo>
                      <a:lnTo>
                        <a:pt x="6377" y="2165"/>
                      </a:lnTo>
                      <a:lnTo>
                        <a:pt x="63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2"/>
                <p:cNvSpPr/>
                <p:nvPr/>
              </p:nvSpPr>
              <p:spPr>
                <a:xfrm>
                  <a:off x="7599182" y="2737480"/>
                  <a:ext cx="239318" cy="10839"/>
                </a:xfrm>
                <a:custGeom>
                  <a:avLst/>
                  <a:gdLst/>
                  <a:ahLst/>
                  <a:cxnLst/>
                  <a:rect l="l" t="t" r="r" b="b"/>
                  <a:pathLst>
                    <a:path w="5586" h="253" extrusionOk="0">
                      <a:moveTo>
                        <a:pt x="5585" y="1"/>
                      </a:moveTo>
                      <a:lnTo>
                        <a:pt x="1" y="117"/>
                      </a:lnTo>
                      <a:lnTo>
                        <a:pt x="5585" y="252"/>
                      </a:lnTo>
                      <a:lnTo>
                        <a:pt x="55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52"/>
                <p:cNvSpPr/>
                <p:nvPr/>
              </p:nvSpPr>
              <p:spPr>
                <a:xfrm>
                  <a:off x="7675356" y="2776423"/>
                  <a:ext cx="163958" cy="9982"/>
                </a:xfrm>
                <a:custGeom>
                  <a:avLst/>
                  <a:gdLst/>
                  <a:ahLst/>
                  <a:cxnLst/>
                  <a:rect l="l" t="t" r="r" b="b"/>
                  <a:pathLst>
                    <a:path w="3827" h="233" extrusionOk="0">
                      <a:moveTo>
                        <a:pt x="1" y="0"/>
                      </a:moveTo>
                      <a:lnTo>
                        <a:pt x="3807" y="232"/>
                      </a:lnTo>
                      <a:lnTo>
                        <a:pt x="3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2"/>
                <p:cNvSpPr/>
                <p:nvPr/>
              </p:nvSpPr>
              <p:spPr>
                <a:xfrm>
                  <a:off x="7138068" y="2592629"/>
                  <a:ext cx="653220" cy="116746"/>
                </a:xfrm>
                <a:custGeom>
                  <a:avLst/>
                  <a:gdLst/>
                  <a:ahLst/>
                  <a:cxnLst/>
                  <a:rect l="l" t="t" r="r" b="b"/>
                  <a:pathLst>
                    <a:path w="15247" h="2725" extrusionOk="0">
                      <a:moveTo>
                        <a:pt x="0" y="0"/>
                      </a:moveTo>
                      <a:lnTo>
                        <a:pt x="0" y="2416"/>
                      </a:lnTo>
                      <a:lnTo>
                        <a:pt x="8194" y="2725"/>
                      </a:lnTo>
                      <a:lnTo>
                        <a:pt x="15247" y="2725"/>
                      </a:lnTo>
                      <a:lnTo>
                        <a:pt x="152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2"/>
                <p:cNvSpPr/>
                <p:nvPr/>
              </p:nvSpPr>
              <p:spPr>
                <a:xfrm>
                  <a:off x="7138068" y="2592629"/>
                  <a:ext cx="351051" cy="116746"/>
                </a:xfrm>
                <a:custGeom>
                  <a:avLst/>
                  <a:gdLst/>
                  <a:ahLst/>
                  <a:cxnLst/>
                  <a:rect l="l" t="t" r="r" b="b"/>
                  <a:pathLst>
                    <a:path w="8194" h="2725" extrusionOk="0">
                      <a:moveTo>
                        <a:pt x="0" y="0"/>
                      </a:moveTo>
                      <a:lnTo>
                        <a:pt x="0" y="2570"/>
                      </a:lnTo>
                      <a:lnTo>
                        <a:pt x="8194" y="2725"/>
                      </a:lnTo>
                      <a:lnTo>
                        <a:pt x="81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2"/>
                <p:cNvSpPr/>
                <p:nvPr/>
              </p:nvSpPr>
              <p:spPr>
                <a:xfrm>
                  <a:off x="7518038" y="2605053"/>
                  <a:ext cx="273249" cy="92754"/>
                </a:xfrm>
                <a:custGeom>
                  <a:avLst/>
                  <a:gdLst/>
                  <a:ahLst/>
                  <a:cxnLst/>
                  <a:rect l="l" t="t" r="r" b="b"/>
                  <a:pathLst>
                    <a:path w="6378" h="2165" extrusionOk="0">
                      <a:moveTo>
                        <a:pt x="1" y="0"/>
                      </a:moveTo>
                      <a:lnTo>
                        <a:pt x="1" y="2048"/>
                      </a:lnTo>
                      <a:lnTo>
                        <a:pt x="6378" y="2164"/>
                      </a:lnTo>
                      <a:lnTo>
                        <a:pt x="63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2"/>
                <p:cNvSpPr/>
                <p:nvPr/>
              </p:nvSpPr>
              <p:spPr>
                <a:xfrm>
                  <a:off x="7551155" y="2621591"/>
                  <a:ext cx="240132" cy="9982"/>
                </a:xfrm>
                <a:custGeom>
                  <a:avLst/>
                  <a:gdLst/>
                  <a:ahLst/>
                  <a:cxnLst/>
                  <a:rect l="l" t="t" r="r" b="b"/>
                  <a:pathLst>
                    <a:path w="5605" h="233" extrusionOk="0">
                      <a:moveTo>
                        <a:pt x="5605" y="1"/>
                      </a:moveTo>
                      <a:lnTo>
                        <a:pt x="1" y="116"/>
                      </a:lnTo>
                      <a:lnTo>
                        <a:pt x="5605" y="232"/>
                      </a:lnTo>
                      <a:lnTo>
                        <a:pt x="56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2"/>
                <p:cNvSpPr/>
                <p:nvPr/>
              </p:nvSpPr>
              <p:spPr>
                <a:xfrm>
                  <a:off x="7627329" y="2659678"/>
                  <a:ext cx="164815" cy="10796"/>
                </a:xfrm>
                <a:custGeom>
                  <a:avLst/>
                  <a:gdLst/>
                  <a:ahLst/>
                  <a:cxnLst/>
                  <a:rect l="l" t="t" r="r" b="b"/>
                  <a:pathLst>
                    <a:path w="3847" h="252" extrusionOk="0">
                      <a:moveTo>
                        <a:pt x="3846" y="0"/>
                      </a:moveTo>
                      <a:lnTo>
                        <a:pt x="1" y="20"/>
                      </a:lnTo>
                      <a:lnTo>
                        <a:pt x="3827" y="252"/>
                      </a:lnTo>
                      <a:lnTo>
                        <a:pt x="3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94" name="Google Shape;3994;p52"/>
            <p:cNvGrpSpPr/>
            <p:nvPr/>
          </p:nvGrpSpPr>
          <p:grpSpPr>
            <a:xfrm>
              <a:off x="390036" y="3816245"/>
              <a:ext cx="650143" cy="635200"/>
              <a:chOff x="791550" y="2156375"/>
              <a:chExt cx="1145425" cy="1118900"/>
            </a:xfrm>
          </p:grpSpPr>
          <p:sp>
            <p:nvSpPr>
              <p:cNvPr id="3995" name="Google Shape;3995;p52"/>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2"/>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2"/>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2"/>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2"/>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2"/>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2"/>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2"/>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2"/>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2"/>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2"/>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2"/>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2"/>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2"/>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3"/>
        <p:cNvGrpSpPr/>
        <p:nvPr/>
      </p:nvGrpSpPr>
      <p:grpSpPr>
        <a:xfrm>
          <a:off x="0" y="0"/>
          <a:ext cx="0" cy="0"/>
          <a:chOff x="0" y="0"/>
          <a:chExt cx="0" cy="0"/>
        </a:xfrm>
      </p:grpSpPr>
      <p:sp>
        <p:nvSpPr>
          <p:cNvPr id="3554" name="Google Shape;3554;p46"/>
          <p:cNvSpPr txBox="1">
            <a:spLocks noGrp="1"/>
          </p:cNvSpPr>
          <p:nvPr>
            <p:ph type="title"/>
          </p:nvPr>
        </p:nvSpPr>
        <p:spPr>
          <a:xfrm>
            <a:off x="720000" y="608130"/>
            <a:ext cx="7704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Sistema de control de versiones</a:t>
            </a:r>
            <a:endParaRPr dirty="0"/>
          </a:p>
        </p:txBody>
      </p:sp>
      <p:sp>
        <p:nvSpPr>
          <p:cNvPr id="3555" name="Google Shape;3555;p46"/>
          <p:cNvSpPr/>
          <p:nvPr/>
        </p:nvSpPr>
        <p:spPr>
          <a:xfrm>
            <a:off x="6573350" y="2878375"/>
            <a:ext cx="1548300" cy="4305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Balsamiq Sans"/>
                <a:ea typeface="Balsamiq Sans"/>
                <a:cs typeface="Balsamiq Sans"/>
                <a:sym typeface="Balsamiq Sans"/>
              </a:rPr>
              <a:t>Versión 0.2.1</a:t>
            </a:r>
            <a:endParaRPr b="1" dirty="0">
              <a:solidFill>
                <a:schemeClr val="lt1"/>
              </a:solidFill>
              <a:latin typeface="Balsamiq Sans"/>
              <a:ea typeface="Balsamiq Sans"/>
              <a:cs typeface="Balsamiq Sans"/>
              <a:sym typeface="Balsamiq Sans"/>
            </a:endParaRPr>
          </a:p>
        </p:txBody>
      </p:sp>
      <p:sp>
        <p:nvSpPr>
          <p:cNvPr id="3556" name="Google Shape;3556;p46"/>
          <p:cNvSpPr/>
          <p:nvPr/>
        </p:nvSpPr>
        <p:spPr>
          <a:xfrm>
            <a:off x="6573350" y="3417400"/>
            <a:ext cx="1548300" cy="903900"/>
          </a:xfrm>
          <a:prstGeom prst="roundRect">
            <a:avLst>
              <a:gd name="adj" fmla="val 1029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Estruración de variables y la metodología a utilizar en el proyecto</a:t>
            </a:r>
            <a:endParaRPr sz="1200" dirty="0">
              <a:solidFill>
                <a:schemeClr val="lt1"/>
              </a:solidFill>
              <a:latin typeface="Open Sans"/>
              <a:ea typeface="Open Sans"/>
              <a:cs typeface="Open Sans"/>
              <a:sym typeface="Open Sans"/>
            </a:endParaRPr>
          </a:p>
        </p:txBody>
      </p:sp>
      <p:sp>
        <p:nvSpPr>
          <p:cNvPr id="3557" name="Google Shape;3557;p46"/>
          <p:cNvSpPr/>
          <p:nvPr/>
        </p:nvSpPr>
        <p:spPr>
          <a:xfrm>
            <a:off x="1042978" y="1264062"/>
            <a:ext cx="1548300" cy="4305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Balsamiq Sans"/>
                <a:ea typeface="Balsamiq Sans"/>
                <a:cs typeface="Balsamiq Sans"/>
                <a:sym typeface="Balsamiq Sans"/>
              </a:rPr>
              <a:t>Versión 0.0.0</a:t>
            </a:r>
            <a:endParaRPr sz="1800" b="1" dirty="0">
              <a:solidFill>
                <a:schemeClr val="lt1"/>
              </a:solidFill>
              <a:latin typeface="Balsamiq Sans"/>
              <a:ea typeface="Balsamiq Sans"/>
              <a:cs typeface="Balsamiq Sans"/>
              <a:sym typeface="Balsamiq Sans"/>
            </a:endParaRPr>
          </a:p>
        </p:txBody>
      </p:sp>
      <p:sp>
        <p:nvSpPr>
          <p:cNvPr id="3558" name="Google Shape;3558;p46"/>
          <p:cNvSpPr/>
          <p:nvPr/>
        </p:nvSpPr>
        <p:spPr>
          <a:xfrm>
            <a:off x="1046390" y="1810120"/>
            <a:ext cx="1548300" cy="903900"/>
          </a:xfrm>
          <a:prstGeom prst="roundRect">
            <a:avLst>
              <a:gd name="adj" fmla="val 1029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Estructuración de la planeación del documento</a:t>
            </a:r>
            <a:endParaRPr sz="1200" dirty="0">
              <a:solidFill>
                <a:schemeClr val="lt1"/>
              </a:solidFill>
              <a:latin typeface="Open Sans"/>
              <a:ea typeface="Open Sans"/>
              <a:cs typeface="Open Sans"/>
              <a:sym typeface="Open Sans"/>
            </a:endParaRPr>
          </a:p>
        </p:txBody>
      </p:sp>
      <p:sp>
        <p:nvSpPr>
          <p:cNvPr id="3559" name="Google Shape;3559;p46"/>
          <p:cNvSpPr/>
          <p:nvPr/>
        </p:nvSpPr>
        <p:spPr>
          <a:xfrm>
            <a:off x="4723017" y="1278100"/>
            <a:ext cx="1548300" cy="4305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Balsamiq Sans"/>
                <a:ea typeface="Balsamiq Sans"/>
                <a:cs typeface="Balsamiq Sans"/>
                <a:sym typeface="Balsamiq Sans"/>
              </a:rPr>
              <a:t>Versión 0.1.1</a:t>
            </a:r>
            <a:endParaRPr sz="1800" b="1" dirty="0">
              <a:solidFill>
                <a:schemeClr val="lt1"/>
              </a:solidFill>
              <a:latin typeface="Balsamiq Sans"/>
              <a:ea typeface="Balsamiq Sans"/>
              <a:cs typeface="Balsamiq Sans"/>
              <a:sym typeface="Balsamiq Sans"/>
            </a:endParaRPr>
          </a:p>
        </p:txBody>
      </p:sp>
      <p:sp>
        <p:nvSpPr>
          <p:cNvPr id="3560" name="Google Shape;3560;p46"/>
          <p:cNvSpPr/>
          <p:nvPr/>
        </p:nvSpPr>
        <p:spPr>
          <a:xfrm>
            <a:off x="4723017" y="1817125"/>
            <a:ext cx="1548300" cy="903900"/>
          </a:xfrm>
          <a:prstGeom prst="roundRect">
            <a:avLst>
              <a:gd name="adj" fmla="val 1029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Correción de errores ortográficos en el documento</a:t>
            </a:r>
            <a:endParaRPr sz="1200" dirty="0">
              <a:solidFill>
                <a:schemeClr val="lt1"/>
              </a:solidFill>
              <a:latin typeface="Open Sans"/>
              <a:ea typeface="Open Sans"/>
              <a:cs typeface="Open Sans"/>
              <a:sym typeface="Open Sans"/>
            </a:endParaRPr>
          </a:p>
        </p:txBody>
      </p:sp>
      <p:sp>
        <p:nvSpPr>
          <p:cNvPr id="3561" name="Google Shape;3561;p46"/>
          <p:cNvSpPr/>
          <p:nvPr/>
        </p:nvSpPr>
        <p:spPr>
          <a:xfrm>
            <a:off x="2872683" y="2878375"/>
            <a:ext cx="1548300" cy="4305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Balsamiq Sans"/>
                <a:ea typeface="Balsamiq Sans"/>
                <a:cs typeface="Balsamiq Sans"/>
                <a:sym typeface="Balsamiq Sans"/>
              </a:rPr>
              <a:t>Versión 0.1.0</a:t>
            </a:r>
            <a:endParaRPr b="1" dirty="0">
              <a:solidFill>
                <a:schemeClr val="lt1"/>
              </a:solidFill>
              <a:latin typeface="Balsamiq Sans"/>
              <a:ea typeface="Balsamiq Sans"/>
              <a:cs typeface="Balsamiq Sans"/>
              <a:sym typeface="Balsamiq Sans"/>
            </a:endParaRPr>
          </a:p>
        </p:txBody>
      </p:sp>
      <p:sp>
        <p:nvSpPr>
          <p:cNvPr id="3562" name="Google Shape;3562;p46"/>
          <p:cNvSpPr/>
          <p:nvPr/>
        </p:nvSpPr>
        <p:spPr>
          <a:xfrm>
            <a:off x="2872683" y="3417400"/>
            <a:ext cx="1548300" cy="903900"/>
          </a:xfrm>
          <a:prstGeom prst="roundRect">
            <a:avLst>
              <a:gd name="adj" fmla="val 1029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lt1"/>
                </a:solidFill>
                <a:latin typeface="Open Sans"/>
                <a:ea typeface="Open Sans"/>
                <a:cs typeface="Open Sans"/>
                <a:sym typeface="Open Sans"/>
              </a:rPr>
              <a:t>Adición de la hípotesis tentativa al documento</a:t>
            </a:r>
            <a:endParaRPr sz="1200" dirty="0">
              <a:solidFill>
                <a:schemeClr val="lt1"/>
              </a:solidFill>
              <a:latin typeface="Open Sans"/>
              <a:ea typeface="Open Sans"/>
              <a:cs typeface="Open Sans"/>
              <a:sym typeface="Open Sans"/>
            </a:endParaRPr>
          </a:p>
        </p:txBody>
      </p:sp>
      <p:grpSp>
        <p:nvGrpSpPr>
          <p:cNvPr id="3567" name="Google Shape;3567;p46"/>
          <p:cNvGrpSpPr/>
          <p:nvPr/>
        </p:nvGrpSpPr>
        <p:grpSpPr>
          <a:xfrm>
            <a:off x="6710150" y="1278090"/>
            <a:ext cx="1274701" cy="774312"/>
            <a:chOff x="7154175" y="717490"/>
            <a:chExt cx="1274701" cy="774312"/>
          </a:xfrm>
        </p:grpSpPr>
        <p:grpSp>
          <p:nvGrpSpPr>
            <p:cNvPr id="3568" name="Google Shape;3568;p46"/>
            <p:cNvGrpSpPr/>
            <p:nvPr/>
          </p:nvGrpSpPr>
          <p:grpSpPr>
            <a:xfrm>
              <a:off x="7154175" y="1283675"/>
              <a:ext cx="1274701" cy="208127"/>
              <a:chOff x="7154175" y="1055075"/>
              <a:chExt cx="1274701" cy="208127"/>
            </a:xfrm>
          </p:grpSpPr>
          <p:sp>
            <p:nvSpPr>
              <p:cNvPr id="3569" name="Google Shape;3569;p46"/>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46"/>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46"/>
            <p:cNvGrpSpPr/>
            <p:nvPr/>
          </p:nvGrpSpPr>
          <p:grpSpPr>
            <a:xfrm>
              <a:off x="7791730" y="717627"/>
              <a:ext cx="579356" cy="566052"/>
              <a:chOff x="791550" y="2156375"/>
              <a:chExt cx="1145425" cy="1118900"/>
            </a:xfrm>
          </p:grpSpPr>
          <p:sp>
            <p:nvSpPr>
              <p:cNvPr id="3572" name="Google Shape;3572;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46"/>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46"/>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46"/>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7" name="Google Shape;3587;p46"/>
            <p:cNvGrpSpPr/>
            <p:nvPr/>
          </p:nvGrpSpPr>
          <p:grpSpPr>
            <a:xfrm>
              <a:off x="7211965" y="717490"/>
              <a:ext cx="579343" cy="566026"/>
              <a:chOff x="8817561" y="3596620"/>
              <a:chExt cx="650143" cy="635200"/>
            </a:xfrm>
          </p:grpSpPr>
          <p:grpSp>
            <p:nvGrpSpPr>
              <p:cNvPr id="3588" name="Google Shape;3588;p46"/>
              <p:cNvGrpSpPr/>
              <p:nvPr/>
            </p:nvGrpSpPr>
            <p:grpSpPr>
              <a:xfrm>
                <a:off x="8817561" y="3596620"/>
                <a:ext cx="650143" cy="635200"/>
                <a:chOff x="791550" y="2156375"/>
                <a:chExt cx="1145425" cy="1118900"/>
              </a:xfrm>
            </p:grpSpPr>
            <p:sp>
              <p:nvSpPr>
                <p:cNvPr id="3589" name="Google Shape;3589;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46"/>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2" name="Google Shape;3602;p46"/>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46"/>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4" name="Google Shape;3604;p46"/>
          <p:cNvGrpSpPr/>
          <p:nvPr/>
        </p:nvGrpSpPr>
        <p:grpSpPr>
          <a:xfrm>
            <a:off x="2996987" y="1209070"/>
            <a:ext cx="1299693" cy="843332"/>
            <a:chOff x="2935048" y="1209070"/>
            <a:chExt cx="1299693" cy="843332"/>
          </a:xfrm>
        </p:grpSpPr>
        <p:grpSp>
          <p:nvGrpSpPr>
            <p:cNvPr id="3605" name="Google Shape;3605;p46"/>
            <p:cNvGrpSpPr/>
            <p:nvPr/>
          </p:nvGrpSpPr>
          <p:grpSpPr>
            <a:xfrm>
              <a:off x="2947550" y="1844275"/>
              <a:ext cx="1274701" cy="208127"/>
              <a:chOff x="7154175" y="1055075"/>
              <a:chExt cx="1274701" cy="208127"/>
            </a:xfrm>
          </p:grpSpPr>
          <p:sp>
            <p:nvSpPr>
              <p:cNvPr id="3606" name="Google Shape;3606;p46"/>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46"/>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8" name="Google Shape;3608;p46"/>
            <p:cNvGrpSpPr/>
            <p:nvPr/>
          </p:nvGrpSpPr>
          <p:grpSpPr>
            <a:xfrm>
              <a:off x="2935048" y="1209070"/>
              <a:ext cx="650143" cy="635200"/>
              <a:chOff x="791550" y="2156375"/>
              <a:chExt cx="1145425" cy="1118900"/>
            </a:xfrm>
          </p:grpSpPr>
          <p:sp>
            <p:nvSpPr>
              <p:cNvPr id="3609" name="Google Shape;3609;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46"/>
              <p:cNvSpPr/>
              <p:nvPr/>
            </p:nvSpPr>
            <p:spPr>
              <a:xfrm>
                <a:off x="860860" y="2428887"/>
                <a:ext cx="103726"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46"/>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46"/>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46"/>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46"/>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3" name="Google Shape;3623;p46"/>
            <p:cNvGrpSpPr/>
            <p:nvPr/>
          </p:nvGrpSpPr>
          <p:grpSpPr>
            <a:xfrm>
              <a:off x="3584598" y="1209070"/>
              <a:ext cx="650143" cy="635200"/>
              <a:chOff x="8817561" y="3596620"/>
              <a:chExt cx="650143" cy="635200"/>
            </a:xfrm>
          </p:grpSpPr>
          <p:grpSp>
            <p:nvGrpSpPr>
              <p:cNvPr id="3624" name="Google Shape;3624;p46"/>
              <p:cNvGrpSpPr/>
              <p:nvPr/>
            </p:nvGrpSpPr>
            <p:grpSpPr>
              <a:xfrm>
                <a:off x="8817561" y="3596620"/>
                <a:ext cx="650143" cy="635200"/>
                <a:chOff x="791550" y="2156375"/>
                <a:chExt cx="1145425" cy="1118900"/>
              </a:xfrm>
            </p:grpSpPr>
            <p:sp>
              <p:nvSpPr>
                <p:cNvPr id="3625" name="Google Shape;3625;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46"/>
                <p:cNvSpPr/>
                <p:nvPr/>
              </p:nvSpPr>
              <p:spPr>
                <a:xfrm>
                  <a:off x="1033875" y="2398708"/>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8" name="Google Shape;3638;p46"/>
              <p:cNvSpPr/>
              <p:nvPr/>
            </p:nvSpPr>
            <p:spPr>
              <a:xfrm>
                <a:off x="9160419" y="3691769"/>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46"/>
              <p:cNvSpPr/>
              <p:nvPr/>
            </p:nvSpPr>
            <p:spPr>
              <a:xfrm>
                <a:off x="9160419" y="3749744"/>
                <a:ext cx="65019" cy="23290"/>
              </a:xfrm>
              <a:custGeom>
                <a:avLst/>
                <a:gdLst/>
                <a:ahLst/>
                <a:cxnLst/>
                <a:rect l="l" t="t" r="r" b="b"/>
                <a:pathLst>
                  <a:path w="4582" h="1641" extrusionOk="0">
                    <a:moveTo>
                      <a:pt x="0" y="0"/>
                    </a:moveTo>
                    <a:lnTo>
                      <a:pt x="0" y="1640"/>
                    </a:lnTo>
                    <a:lnTo>
                      <a:pt x="4582" y="1640"/>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40" name="Google Shape;3640;p46"/>
          <p:cNvGrpSpPr/>
          <p:nvPr/>
        </p:nvGrpSpPr>
        <p:grpSpPr>
          <a:xfrm>
            <a:off x="1159148" y="3171470"/>
            <a:ext cx="1274702" cy="843320"/>
            <a:chOff x="1159148" y="3171470"/>
            <a:chExt cx="1274702" cy="843320"/>
          </a:xfrm>
        </p:grpSpPr>
        <p:grpSp>
          <p:nvGrpSpPr>
            <p:cNvPr id="3641" name="Google Shape;3641;p46"/>
            <p:cNvGrpSpPr/>
            <p:nvPr/>
          </p:nvGrpSpPr>
          <p:grpSpPr>
            <a:xfrm>
              <a:off x="1159150" y="3806663"/>
              <a:ext cx="1274701" cy="208127"/>
              <a:chOff x="7154175" y="1055075"/>
              <a:chExt cx="1274701" cy="208127"/>
            </a:xfrm>
          </p:grpSpPr>
          <p:sp>
            <p:nvSpPr>
              <p:cNvPr id="3642" name="Google Shape;3642;p46"/>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46"/>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4" name="Google Shape;3644;p46"/>
            <p:cNvGrpSpPr/>
            <p:nvPr/>
          </p:nvGrpSpPr>
          <p:grpSpPr>
            <a:xfrm>
              <a:off x="1159148" y="3171470"/>
              <a:ext cx="650143" cy="635200"/>
              <a:chOff x="791550" y="2156375"/>
              <a:chExt cx="1145425" cy="1118900"/>
            </a:xfrm>
          </p:grpSpPr>
          <p:sp>
            <p:nvSpPr>
              <p:cNvPr id="3645" name="Google Shape;3645;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46"/>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46"/>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46"/>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0" name="Google Shape;3660;p46"/>
            <p:cNvGrpSpPr/>
            <p:nvPr/>
          </p:nvGrpSpPr>
          <p:grpSpPr>
            <a:xfrm>
              <a:off x="1809298" y="3171470"/>
              <a:ext cx="591283" cy="635200"/>
              <a:chOff x="791550" y="2156375"/>
              <a:chExt cx="1041725" cy="1118900"/>
            </a:xfrm>
          </p:grpSpPr>
          <p:sp>
            <p:nvSpPr>
              <p:cNvPr id="3661" name="Google Shape;3661;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46"/>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46"/>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46"/>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75" name="Google Shape;3675;p46"/>
          <p:cNvGrpSpPr/>
          <p:nvPr/>
        </p:nvGrpSpPr>
        <p:grpSpPr>
          <a:xfrm>
            <a:off x="4848750" y="3171470"/>
            <a:ext cx="1274701" cy="843320"/>
            <a:chOff x="4848750" y="3171470"/>
            <a:chExt cx="1274701" cy="843320"/>
          </a:xfrm>
        </p:grpSpPr>
        <p:grpSp>
          <p:nvGrpSpPr>
            <p:cNvPr id="3676" name="Google Shape;3676;p46"/>
            <p:cNvGrpSpPr/>
            <p:nvPr/>
          </p:nvGrpSpPr>
          <p:grpSpPr>
            <a:xfrm>
              <a:off x="4848750" y="3806663"/>
              <a:ext cx="1274701" cy="208127"/>
              <a:chOff x="7154175" y="1055075"/>
              <a:chExt cx="1274701" cy="208127"/>
            </a:xfrm>
          </p:grpSpPr>
          <p:sp>
            <p:nvSpPr>
              <p:cNvPr id="3677" name="Google Shape;3677;p46"/>
              <p:cNvSpPr/>
              <p:nvPr/>
            </p:nvSpPr>
            <p:spPr>
              <a:xfrm>
                <a:off x="7154175" y="1137500"/>
                <a:ext cx="1274701" cy="125702"/>
              </a:xfrm>
              <a:custGeom>
                <a:avLst/>
                <a:gdLst/>
                <a:ahLst/>
                <a:cxnLst/>
                <a:rect l="l" t="t" r="r" b="b"/>
                <a:pathLst>
                  <a:path w="33426" h="2167" extrusionOk="0">
                    <a:moveTo>
                      <a:pt x="0" y="0"/>
                    </a:moveTo>
                    <a:lnTo>
                      <a:pt x="0" y="621"/>
                    </a:lnTo>
                    <a:lnTo>
                      <a:pt x="33426" y="2166"/>
                    </a:lnTo>
                    <a:lnTo>
                      <a:pt x="33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6"/>
              <p:cNvSpPr/>
              <p:nvPr/>
            </p:nvSpPr>
            <p:spPr>
              <a:xfrm>
                <a:off x="7154175" y="1055075"/>
                <a:ext cx="1274700" cy="82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9" name="Google Shape;3679;p46"/>
            <p:cNvGrpSpPr/>
            <p:nvPr/>
          </p:nvGrpSpPr>
          <p:grpSpPr>
            <a:xfrm>
              <a:off x="4932779" y="3171470"/>
              <a:ext cx="1144700" cy="635200"/>
              <a:chOff x="4978742" y="3171470"/>
              <a:chExt cx="1144700" cy="635200"/>
            </a:xfrm>
          </p:grpSpPr>
          <p:grpSp>
            <p:nvGrpSpPr>
              <p:cNvPr id="3680" name="Google Shape;3680;p46"/>
              <p:cNvGrpSpPr/>
              <p:nvPr/>
            </p:nvGrpSpPr>
            <p:grpSpPr>
              <a:xfrm>
                <a:off x="5473298" y="3171470"/>
                <a:ext cx="650143" cy="635200"/>
                <a:chOff x="791550" y="2156375"/>
                <a:chExt cx="1145425" cy="1118900"/>
              </a:xfrm>
            </p:grpSpPr>
            <p:sp>
              <p:nvSpPr>
                <p:cNvPr id="3681" name="Google Shape;3681;p46"/>
                <p:cNvSpPr/>
                <p:nvPr/>
              </p:nvSpPr>
              <p:spPr>
                <a:xfrm>
                  <a:off x="791550" y="2228725"/>
                  <a:ext cx="242350" cy="1046550"/>
                </a:xfrm>
                <a:custGeom>
                  <a:avLst/>
                  <a:gdLst/>
                  <a:ahLst/>
                  <a:cxnLst/>
                  <a:rect l="l" t="t" r="r" b="b"/>
                  <a:pathLst>
                    <a:path w="9694" h="41862" extrusionOk="0">
                      <a:moveTo>
                        <a:pt x="0" y="0"/>
                      </a:moveTo>
                      <a:lnTo>
                        <a:pt x="0" y="41862"/>
                      </a:lnTo>
                      <a:lnTo>
                        <a:pt x="9694" y="41862"/>
                      </a:lnTo>
                      <a:lnTo>
                        <a:pt x="96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6"/>
                <p:cNvSpPr/>
                <p:nvPr/>
              </p:nvSpPr>
              <p:spPr>
                <a:xfrm>
                  <a:off x="791550" y="2428875"/>
                  <a:ext cx="242350" cy="645050"/>
                </a:xfrm>
                <a:custGeom>
                  <a:avLst/>
                  <a:gdLst/>
                  <a:ahLst/>
                  <a:cxnLst/>
                  <a:rect l="l" t="t" r="r" b="b"/>
                  <a:pathLst>
                    <a:path w="9694" h="25802" extrusionOk="0">
                      <a:moveTo>
                        <a:pt x="0" y="0"/>
                      </a:moveTo>
                      <a:lnTo>
                        <a:pt x="0" y="25802"/>
                      </a:lnTo>
                      <a:lnTo>
                        <a:pt x="9694" y="25802"/>
                      </a:lnTo>
                      <a:lnTo>
                        <a:pt x="9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6"/>
                <p:cNvSpPr/>
                <p:nvPr/>
              </p:nvSpPr>
              <p:spPr>
                <a:xfrm>
                  <a:off x="1395600" y="2450575"/>
                  <a:ext cx="114550" cy="601650"/>
                </a:xfrm>
                <a:custGeom>
                  <a:avLst/>
                  <a:gdLst/>
                  <a:ahLst/>
                  <a:cxnLst/>
                  <a:rect l="l" t="t" r="r" b="b"/>
                  <a:pathLst>
                    <a:path w="4582" h="24066" extrusionOk="0">
                      <a:moveTo>
                        <a:pt x="0" y="0"/>
                      </a:moveTo>
                      <a:lnTo>
                        <a:pt x="0" y="24066"/>
                      </a:lnTo>
                      <a:lnTo>
                        <a:pt x="4582" y="24066"/>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6"/>
                <p:cNvSpPr/>
                <p:nvPr/>
              </p:nvSpPr>
              <p:spPr>
                <a:xfrm>
                  <a:off x="1395600" y="3113700"/>
                  <a:ext cx="114550" cy="41025"/>
                </a:xfrm>
                <a:custGeom>
                  <a:avLst/>
                  <a:gdLst/>
                  <a:ahLst/>
                  <a:cxnLst/>
                  <a:rect l="l" t="t" r="r" b="b"/>
                  <a:pathLst>
                    <a:path w="4582" h="1641" extrusionOk="0">
                      <a:moveTo>
                        <a:pt x="0" y="0"/>
                      </a:moveTo>
                      <a:lnTo>
                        <a:pt x="0" y="1640"/>
                      </a:lnTo>
                      <a:lnTo>
                        <a:pt x="4582" y="1640"/>
                      </a:lnTo>
                      <a:lnTo>
                        <a:pt x="4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6"/>
                <p:cNvSpPr/>
                <p:nvPr/>
              </p:nvSpPr>
              <p:spPr>
                <a:xfrm>
                  <a:off x="1152050" y="2715825"/>
                  <a:ext cx="184475"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6"/>
                <p:cNvSpPr/>
                <p:nvPr/>
              </p:nvSpPr>
              <p:spPr>
                <a:xfrm>
                  <a:off x="1033875" y="2592825"/>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6"/>
                <p:cNvSpPr/>
                <p:nvPr/>
              </p:nvSpPr>
              <p:spPr>
                <a:xfrm>
                  <a:off x="1067650" y="2806250"/>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6" name="Google Shape;3696;p46"/>
              <p:cNvGrpSpPr/>
              <p:nvPr/>
            </p:nvGrpSpPr>
            <p:grpSpPr>
              <a:xfrm>
                <a:off x="4978742" y="3171470"/>
                <a:ext cx="512600" cy="635200"/>
                <a:chOff x="1033875" y="2156375"/>
                <a:chExt cx="903100" cy="1118900"/>
              </a:xfrm>
            </p:grpSpPr>
            <p:sp>
              <p:nvSpPr>
                <p:cNvPr id="3697" name="Google Shape;3697;p46"/>
                <p:cNvSpPr/>
                <p:nvPr/>
              </p:nvSpPr>
              <p:spPr>
                <a:xfrm>
                  <a:off x="1033875" y="2323975"/>
                  <a:ext cx="118200" cy="951300"/>
                </a:xfrm>
                <a:custGeom>
                  <a:avLst/>
                  <a:gdLst/>
                  <a:ahLst/>
                  <a:cxnLst/>
                  <a:rect l="l" t="t" r="r" b="b"/>
                  <a:pathLst>
                    <a:path w="4728" h="38052" extrusionOk="0">
                      <a:moveTo>
                        <a:pt x="1" y="0"/>
                      </a:moveTo>
                      <a:lnTo>
                        <a:pt x="1" y="38052"/>
                      </a:lnTo>
                      <a:lnTo>
                        <a:pt x="4727" y="38052"/>
                      </a:lnTo>
                      <a:lnTo>
                        <a:pt x="47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46"/>
                <p:cNvSpPr/>
                <p:nvPr/>
              </p:nvSpPr>
              <p:spPr>
                <a:xfrm>
                  <a:off x="1152050" y="2156375"/>
                  <a:ext cx="184475" cy="1118900"/>
                </a:xfrm>
                <a:custGeom>
                  <a:avLst/>
                  <a:gdLst/>
                  <a:ahLst/>
                  <a:cxnLst/>
                  <a:rect l="l" t="t" r="r" b="b"/>
                  <a:pathLst>
                    <a:path w="7379" h="44756" extrusionOk="0">
                      <a:moveTo>
                        <a:pt x="0" y="1"/>
                      </a:moveTo>
                      <a:lnTo>
                        <a:pt x="0" y="44756"/>
                      </a:lnTo>
                      <a:lnTo>
                        <a:pt x="7379" y="44756"/>
                      </a:lnTo>
                      <a:lnTo>
                        <a:pt x="73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46"/>
                <p:cNvSpPr/>
                <p:nvPr/>
              </p:nvSpPr>
              <p:spPr>
                <a:xfrm>
                  <a:off x="1336500" y="2228725"/>
                  <a:ext cx="232725" cy="1046550"/>
                </a:xfrm>
                <a:custGeom>
                  <a:avLst/>
                  <a:gdLst/>
                  <a:ahLst/>
                  <a:cxnLst/>
                  <a:rect l="l" t="t" r="r" b="b"/>
                  <a:pathLst>
                    <a:path w="9309" h="41862" extrusionOk="0">
                      <a:moveTo>
                        <a:pt x="1" y="0"/>
                      </a:moveTo>
                      <a:lnTo>
                        <a:pt x="1" y="41862"/>
                      </a:lnTo>
                      <a:lnTo>
                        <a:pt x="9309" y="41862"/>
                      </a:lnTo>
                      <a:lnTo>
                        <a:pt x="93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46"/>
                <p:cNvSpPr/>
                <p:nvPr/>
              </p:nvSpPr>
              <p:spPr>
                <a:xfrm>
                  <a:off x="1336502" y="2450553"/>
                  <a:ext cx="237531" cy="601710"/>
                </a:xfrm>
                <a:custGeom>
                  <a:avLst/>
                  <a:gdLst/>
                  <a:ahLst/>
                  <a:cxnLst/>
                  <a:rect l="l" t="t" r="r" b="b"/>
                  <a:pathLst>
                    <a:path w="4582" h="24066" extrusionOk="0">
                      <a:moveTo>
                        <a:pt x="0" y="0"/>
                      </a:moveTo>
                      <a:lnTo>
                        <a:pt x="0" y="24066"/>
                      </a:lnTo>
                      <a:lnTo>
                        <a:pt x="4582" y="24066"/>
                      </a:lnTo>
                      <a:lnTo>
                        <a:pt x="45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46"/>
                <p:cNvSpPr/>
                <p:nvPr/>
              </p:nvSpPr>
              <p:spPr>
                <a:xfrm>
                  <a:off x="1152050" y="2228725"/>
                  <a:ext cx="184475" cy="95275"/>
                </a:xfrm>
                <a:custGeom>
                  <a:avLst/>
                  <a:gdLst/>
                  <a:ahLst/>
                  <a:cxnLst/>
                  <a:rect l="l" t="t" r="r" b="b"/>
                  <a:pathLst>
                    <a:path w="7379" h="3811" extrusionOk="0">
                      <a:moveTo>
                        <a:pt x="0" y="0"/>
                      </a:moveTo>
                      <a:lnTo>
                        <a:pt x="0" y="3810"/>
                      </a:lnTo>
                      <a:lnTo>
                        <a:pt x="7379" y="3810"/>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46"/>
                <p:cNvSpPr/>
                <p:nvPr/>
              </p:nvSpPr>
              <p:spPr>
                <a:xfrm>
                  <a:off x="1152040" y="2715834"/>
                  <a:ext cx="184512" cy="358100"/>
                </a:xfrm>
                <a:custGeom>
                  <a:avLst/>
                  <a:gdLst/>
                  <a:ahLst/>
                  <a:cxnLst/>
                  <a:rect l="l" t="t" r="r" b="b"/>
                  <a:pathLst>
                    <a:path w="7379" h="14324" extrusionOk="0">
                      <a:moveTo>
                        <a:pt x="0" y="0"/>
                      </a:moveTo>
                      <a:lnTo>
                        <a:pt x="0" y="14324"/>
                      </a:lnTo>
                      <a:lnTo>
                        <a:pt x="7379" y="14324"/>
                      </a:lnTo>
                      <a:lnTo>
                        <a:pt x="7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46"/>
                <p:cNvSpPr/>
                <p:nvPr/>
              </p:nvSpPr>
              <p:spPr>
                <a:xfrm>
                  <a:off x="1033875" y="2323977"/>
                  <a:ext cx="118200" cy="123025"/>
                </a:xfrm>
                <a:custGeom>
                  <a:avLst/>
                  <a:gdLst/>
                  <a:ahLst/>
                  <a:cxnLst/>
                  <a:rect l="l" t="t" r="r" b="b"/>
                  <a:pathLst>
                    <a:path w="4728" h="4921" extrusionOk="0">
                      <a:moveTo>
                        <a:pt x="1" y="1"/>
                      </a:moveTo>
                      <a:lnTo>
                        <a:pt x="1" y="4920"/>
                      </a:lnTo>
                      <a:lnTo>
                        <a:pt x="4727" y="4920"/>
                      </a:lnTo>
                      <a:lnTo>
                        <a:pt x="47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46"/>
                <p:cNvSpPr/>
                <p:nvPr/>
              </p:nvSpPr>
              <p:spPr>
                <a:xfrm>
                  <a:off x="1067650" y="2537402"/>
                  <a:ext cx="50650" cy="288175"/>
                </a:xfrm>
                <a:custGeom>
                  <a:avLst/>
                  <a:gdLst/>
                  <a:ahLst/>
                  <a:cxnLst/>
                  <a:rect l="l" t="t" r="r" b="b"/>
                  <a:pathLst>
                    <a:path w="2026" h="11527" extrusionOk="0">
                      <a:moveTo>
                        <a:pt x="0" y="0"/>
                      </a:moveTo>
                      <a:lnTo>
                        <a:pt x="0" y="11527"/>
                      </a:lnTo>
                      <a:lnTo>
                        <a:pt x="2026" y="11527"/>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46"/>
                <p:cNvSpPr/>
                <p:nvPr/>
              </p:nvSpPr>
              <p:spPr>
                <a:xfrm>
                  <a:off x="1569200" y="2323975"/>
                  <a:ext cx="264075" cy="951300"/>
                </a:xfrm>
                <a:custGeom>
                  <a:avLst/>
                  <a:gdLst/>
                  <a:ahLst/>
                  <a:cxnLst/>
                  <a:rect l="l" t="t" r="r" b="b"/>
                  <a:pathLst>
                    <a:path w="10563" h="38052" extrusionOk="0">
                      <a:moveTo>
                        <a:pt x="1" y="0"/>
                      </a:moveTo>
                      <a:lnTo>
                        <a:pt x="1" y="38052"/>
                      </a:lnTo>
                      <a:lnTo>
                        <a:pt x="10563" y="38052"/>
                      </a:lnTo>
                      <a:lnTo>
                        <a:pt x="10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46"/>
                <p:cNvSpPr/>
                <p:nvPr/>
              </p:nvSpPr>
              <p:spPr>
                <a:xfrm>
                  <a:off x="1833250" y="2228725"/>
                  <a:ext cx="103725" cy="1046550"/>
                </a:xfrm>
                <a:custGeom>
                  <a:avLst/>
                  <a:gdLst/>
                  <a:ahLst/>
                  <a:cxnLst/>
                  <a:rect l="l" t="t" r="r" b="b"/>
                  <a:pathLst>
                    <a:path w="4149" h="41862" extrusionOk="0">
                      <a:moveTo>
                        <a:pt x="1" y="0"/>
                      </a:moveTo>
                      <a:lnTo>
                        <a:pt x="1" y="41862"/>
                      </a:lnTo>
                      <a:lnTo>
                        <a:pt x="4148" y="41862"/>
                      </a:lnTo>
                      <a:lnTo>
                        <a:pt x="41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46"/>
                <p:cNvSpPr/>
                <p:nvPr/>
              </p:nvSpPr>
              <p:spPr>
                <a:xfrm>
                  <a:off x="1569200" y="2450575"/>
                  <a:ext cx="264075" cy="71150"/>
                </a:xfrm>
                <a:custGeom>
                  <a:avLst/>
                  <a:gdLst/>
                  <a:ahLst/>
                  <a:cxnLst/>
                  <a:rect l="l" t="t" r="r" b="b"/>
                  <a:pathLst>
                    <a:path w="10563" h="2846" extrusionOk="0">
                      <a:moveTo>
                        <a:pt x="1" y="0"/>
                      </a:moveTo>
                      <a:lnTo>
                        <a:pt x="1" y="2846"/>
                      </a:lnTo>
                      <a:lnTo>
                        <a:pt x="10563" y="2846"/>
                      </a:lnTo>
                      <a:lnTo>
                        <a:pt x="105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46"/>
                <p:cNvSpPr/>
                <p:nvPr/>
              </p:nvSpPr>
              <p:spPr>
                <a:xfrm>
                  <a:off x="1569200" y="2592825"/>
                  <a:ext cx="264075" cy="71175"/>
                </a:xfrm>
                <a:custGeom>
                  <a:avLst/>
                  <a:gdLst/>
                  <a:ahLst/>
                  <a:cxnLst/>
                  <a:rect l="l" t="t" r="r" b="b"/>
                  <a:pathLst>
                    <a:path w="10563" h="2847" extrusionOk="0">
                      <a:moveTo>
                        <a:pt x="1" y="1"/>
                      </a:moveTo>
                      <a:lnTo>
                        <a:pt x="1" y="2846"/>
                      </a:lnTo>
                      <a:lnTo>
                        <a:pt x="10563" y="2846"/>
                      </a:lnTo>
                      <a:lnTo>
                        <a:pt x="105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cxnSp>
        <p:nvCxnSpPr>
          <p:cNvPr id="3709" name="Google Shape;3709;p46"/>
          <p:cNvCxnSpPr>
            <a:stCxn id="3558" idx="2"/>
            <a:endCxn id="3561" idx="0"/>
          </p:cNvCxnSpPr>
          <p:nvPr/>
        </p:nvCxnSpPr>
        <p:spPr>
          <a:xfrm rot="16200000" flipH="1">
            <a:off x="2651509" y="1883050"/>
            <a:ext cx="164355" cy="1826293"/>
          </a:xfrm>
          <a:prstGeom prst="bentConnector3">
            <a:avLst>
              <a:gd name="adj1" fmla="val 50000"/>
            </a:avLst>
          </a:prstGeom>
          <a:noFill/>
          <a:ln w="19050" cap="flat" cmpd="sng">
            <a:solidFill>
              <a:schemeClr val="lt2"/>
            </a:solidFill>
            <a:prstDash val="solid"/>
            <a:round/>
            <a:headEnd type="none" w="med" len="med"/>
            <a:tailEnd type="none" w="med" len="med"/>
          </a:ln>
        </p:spPr>
      </p:cxnSp>
      <p:cxnSp>
        <p:nvCxnSpPr>
          <p:cNvPr id="3710" name="Google Shape;3710;p46"/>
          <p:cNvCxnSpPr>
            <a:stCxn id="3561" idx="0"/>
            <a:endCxn id="3560" idx="2"/>
          </p:cNvCxnSpPr>
          <p:nvPr/>
        </p:nvCxnSpPr>
        <p:spPr>
          <a:xfrm rot="-5400000">
            <a:off x="4493433" y="1874575"/>
            <a:ext cx="157200" cy="1850400"/>
          </a:xfrm>
          <a:prstGeom prst="bentConnector3">
            <a:avLst>
              <a:gd name="adj1" fmla="val 50048"/>
            </a:avLst>
          </a:prstGeom>
          <a:noFill/>
          <a:ln w="19050" cap="flat" cmpd="sng">
            <a:solidFill>
              <a:schemeClr val="lt2"/>
            </a:solidFill>
            <a:prstDash val="solid"/>
            <a:round/>
            <a:headEnd type="none" w="med" len="med"/>
            <a:tailEnd type="none" w="med" len="med"/>
          </a:ln>
        </p:spPr>
      </p:cxnSp>
      <p:cxnSp>
        <p:nvCxnSpPr>
          <p:cNvPr id="3711" name="Google Shape;3711;p46"/>
          <p:cNvCxnSpPr>
            <a:stCxn id="3560" idx="2"/>
            <a:endCxn id="3555" idx="0"/>
          </p:cNvCxnSpPr>
          <p:nvPr/>
        </p:nvCxnSpPr>
        <p:spPr>
          <a:xfrm rot="-5400000" flipH="1">
            <a:off x="6343617" y="1874575"/>
            <a:ext cx="157500" cy="1850400"/>
          </a:xfrm>
          <a:prstGeom prst="bentConnector3">
            <a:avLst>
              <a:gd name="adj1" fmla="val 49952"/>
            </a:avLst>
          </a:prstGeom>
          <a:noFill/>
          <a:ln w="19050" cap="flat" cmpd="sng">
            <a:solidFill>
              <a:schemeClr val="lt2"/>
            </a:solidFill>
            <a:prstDash val="solid"/>
            <a:round/>
            <a:headEnd type="none" w="med" len="med"/>
            <a:tailEnd type="none" w="med" len="med"/>
          </a:ln>
        </p:spPr>
      </p:cxnSp>
      <p:cxnSp>
        <p:nvCxnSpPr>
          <p:cNvPr id="3712" name="Google Shape;3712;p46"/>
          <p:cNvCxnSpPr>
            <a:stCxn id="3557" idx="2"/>
            <a:endCxn id="3558" idx="0"/>
          </p:cNvCxnSpPr>
          <p:nvPr/>
        </p:nvCxnSpPr>
        <p:spPr>
          <a:xfrm>
            <a:off x="1817128" y="1694562"/>
            <a:ext cx="3412" cy="115558"/>
          </a:xfrm>
          <a:prstGeom prst="straightConnector1">
            <a:avLst/>
          </a:prstGeom>
          <a:noFill/>
          <a:ln w="19050" cap="flat" cmpd="sng">
            <a:solidFill>
              <a:schemeClr val="lt2"/>
            </a:solidFill>
            <a:prstDash val="solid"/>
            <a:round/>
            <a:headEnd type="none" w="med" len="med"/>
            <a:tailEnd type="none" w="med" len="med"/>
          </a:ln>
        </p:spPr>
      </p:cxnSp>
      <p:cxnSp>
        <p:nvCxnSpPr>
          <p:cNvPr id="3713" name="Google Shape;3713;p46"/>
          <p:cNvCxnSpPr>
            <a:stCxn id="3559" idx="2"/>
            <a:endCxn id="3560" idx="0"/>
          </p:cNvCxnSpPr>
          <p:nvPr/>
        </p:nvCxnSpPr>
        <p:spPr>
          <a:xfrm>
            <a:off x="5497167" y="1708600"/>
            <a:ext cx="0" cy="108600"/>
          </a:xfrm>
          <a:prstGeom prst="straightConnector1">
            <a:avLst/>
          </a:prstGeom>
          <a:noFill/>
          <a:ln w="19050" cap="flat" cmpd="sng">
            <a:solidFill>
              <a:schemeClr val="lt2"/>
            </a:solidFill>
            <a:prstDash val="solid"/>
            <a:round/>
            <a:headEnd type="none" w="med" len="med"/>
            <a:tailEnd type="none" w="med" len="med"/>
          </a:ln>
        </p:spPr>
      </p:cxnSp>
      <p:cxnSp>
        <p:nvCxnSpPr>
          <p:cNvPr id="3714" name="Google Shape;3714;p46"/>
          <p:cNvCxnSpPr>
            <a:stCxn id="3555" idx="2"/>
            <a:endCxn id="3556" idx="0"/>
          </p:cNvCxnSpPr>
          <p:nvPr/>
        </p:nvCxnSpPr>
        <p:spPr>
          <a:xfrm>
            <a:off x="7347500" y="3308875"/>
            <a:ext cx="0" cy="108600"/>
          </a:xfrm>
          <a:prstGeom prst="straightConnector1">
            <a:avLst/>
          </a:prstGeom>
          <a:noFill/>
          <a:ln w="19050" cap="flat" cmpd="sng">
            <a:solidFill>
              <a:schemeClr val="lt2"/>
            </a:solidFill>
            <a:prstDash val="solid"/>
            <a:round/>
            <a:headEnd type="none" w="med" len="med"/>
            <a:tailEnd type="none" w="med" len="med"/>
          </a:ln>
        </p:spPr>
      </p:cxnSp>
      <p:cxnSp>
        <p:nvCxnSpPr>
          <p:cNvPr id="3715" name="Google Shape;3715;p46"/>
          <p:cNvCxnSpPr>
            <a:stCxn id="3561" idx="2"/>
            <a:endCxn id="3562" idx="0"/>
          </p:cNvCxnSpPr>
          <p:nvPr/>
        </p:nvCxnSpPr>
        <p:spPr>
          <a:xfrm>
            <a:off x="3646833" y="3308875"/>
            <a:ext cx="0" cy="108600"/>
          </a:xfrm>
          <a:prstGeom prst="straightConnector1">
            <a:avLst/>
          </a:prstGeom>
          <a:noFill/>
          <a:ln w="19050" cap="flat" cmpd="sng">
            <a:solidFill>
              <a:schemeClr val="lt2"/>
            </a:solidFill>
            <a:prstDash val="solid"/>
            <a:round/>
            <a:headEnd type="none" w="med" len="med"/>
            <a:tailEnd type="none" w="med" len="med"/>
          </a:ln>
        </p:spPr>
      </p:cxnSp>
      <p:sp>
        <p:nvSpPr>
          <p:cNvPr id="2" name="Google Shape;3554;p46">
            <a:extLst>
              <a:ext uri="{FF2B5EF4-FFF2-40B4-BE49-F238E27FC236}">
                <a16:creationId xmlns:a16="http://schemas.microsoft.com/office/drawing/2014/main" id="{B3B6D289-FD8B-8009-3487-F7C1AF517A4F}"/>
              </a:ext>
            </a:extLst>
          </p:cNvPr>
          <p:cNvSpPr txBox="1">
            <a:spLocks/>
          </p:cNvSpPr>
          <p:nvPr/>
        </p:nvSpPr>
        <p:spPr>
          <a:xfrm>
            <a:off x="882935" y="2709897"/>
            <a:ext cx="2166154"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alsamiq Sans"/>
              <a:buNone/>
              <a:defRPr sz="3000" b="1" i="0" u="none" strike="noStrike" cap="none">
                <a:solidFill>
                  <a:schemeClr val="dk2"/>
                </a:solidFill>
                <a:latin typeface="Balsamiq Sans"/>
                <a:ea typeface="Balsamiq Sans"/>
                <a:cs typeface="Balsamiq Sans"/>
                <a:sym typeface="Balsamiq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MX" sz="1400" dirty="0"/>
              <a:t>Línea principal</a:t>
            </a:r>
          </a:p>
        </p:txBody>
      </p:sp>
      <p:sp>
        <p:nvSpPr>
          <p:cNvPr id="3" name="Google Shape;3554;p46">
            <a:extLst>
              <a:ext uri="{FF2B5EF4-FFF2-40B4-BE49-F238E27FC236}">
                <a16:creationId xmlns:a16="http://schemas.microsoft.com/office/drawing/2014/main" id="{2314147D-64F2-936A-A493-02FC57714CAE}"/>
              </a:ext>
            </a:extLst>
          </p:cNvPr>
          <p:cNvSpPr txBox="1">
            <a:spLocks/>
          </p:cNvSpPr>
          <p:nvPr/>
        </p:nvSpPr>
        <p:spPr>
          <a:xfrm>
            <a:off x="2335736" y="4307017"/>
            <a:ext cx="2657892"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Balsamiq Sans"/>
              <a:buNone/>
              <a:defRPr sz="3000" b="1" i="0" u="none" strike="noStrike" cap="none">
                <a:solidFill>
                  <a:schemeClr val="dk2"/>
                </a:solidFill>
                <a:latin typeface="Balsamiq Sans"/>
                <a:ea typeface="Balsamiq Sans"/>
                <a:cs typeface="Balsamiq Sans"/>
                <a:sym typeface="Balsamiq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s-MX" sz="1400" dirty="0"/>
              <a:t>Línea derivada o bifurcación</a:t>
            </a:r>
          </a:p>
        </p:txBody>
      </p:sp>
      <p:pic>
        <p:nvPicPr>
          <p:cNvPr id="6148" name="Picture 4">
            <a:extLst>
              <a:ext uri="{FF2B5EF4-FFF2-40B4-BE49-F238E27FC236}">
                <a16:creationId xmlns:a16="http://schemas.microsoft.com/office/drawing/2014/main" id="{74F01096-9E35-D072-702C-DE9D690FD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84" y="262744"/>
            <a:ext cx="940694" cy="3928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TEM Education Workshop for Teachers by Slidesgo">
  <a:themeElements>
    <a:clrScheme name="Simple Light">
      <a:dk1>
        <a:srgbClr val="060607"/>
      </a:dk1>
      <a:lt1>
        <a:srgbClr val="FFFFFF"/>
      </a:lt1>
      <a:dk2>
        <a:srgbClr val="2E3B46"/>
      </a:dk2>
      <a:lt2>
        <a:srgbClr val="465557"/>
      </a:lt2>
      <a:accent1>
        <a:srgbClr val="AAB18E"/>
      </a:accent1>
      <a:accent2>
        <a:srgbClr val="C0D6C2"/>
      </a:accent2>
      <a:accent3>
        <a:srgbClr val="E3E5D2"/>
      </a:accent3>
      <a:accent4>
        <a:srgbClr val="CDAE46"/>
      </a:accent4>
      <a:accent5>
        <a:srgbClr val="BB8A59"/>
      </a:accent5>
      <a:accent6>
        <a:srgbClr val="9E663A"/>
      </a:accent6>
      <a:hlink>
        <a:srgbClr val="0606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527</Words>
  <Application>Microsoft Office PowerPoint</Application>
  <PresentationFormat>Presentación en pantalla (16:9)</PresentationFormat>
  <Paragraphs>72</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Wingdings</vt:lpstr>
      <vt:lpstr>Balsamiq Sans</vt:lpstr>
      <vt:lpstr>Bebas Neue</vt:lpstr>
      <vt:lpstr>Open Sans</vt:lpstr>
      <vt:lpstr>STEM Education Workshop for Teachers by Slidesgo</vt:lpstr>
      <vt:lpstr>Organización del equipo</vt:lpstr>
      <vt:lpstr>01.</vt:lpstr>
      <vt:lpstr>01.</vt:lpstr>
      <vt:lpstr>Información de los integrantes del equipo</vt:lpstr>
      <vt:lpstr>02.</vt:lpstr>
      <vt:lpstr>Comunicación en el grupo de trabajo</vt:lpstr>
      <vt:lpstr>03.</vt:lpstr>
      <vt:lpstr>Sistema gestor de versiones</vt:lpstr>
      <vt:lpstr>Sistema de control de versiones</vt:lpstr>
      <vt:lpstr>02.</vt:lpstr>
      <vt:lpstr>Justificación</vt:lpstr>
      <vt:lpstr>Conclusiones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Organización del equipo</dc:title>
  <cp:lastModifiedBy>╰‿╯ʟᴀɴ 🎮</cp:lastModifiedBy>
  <cp:revision>23</cp:revision>
  <dcterms:modified xsi:type="dcterms:W3CDTF">2022-08-13T06:06:46Z</dcterms:modified>
</cp:coreProperties>
</file>