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38"/>
      </p:cViewPr>
      <p:guideLst>
        <p:guide pos="756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682D-04C9-49D7-AC1E-3A0A540F734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32C9-D7E2-49F1-AB66-15764E4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7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682D-04C9-49D7-AC1E-3A0A540F734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32C9-D7E2-49F1-AB66-15764E4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9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682D-04C9-49D7-AC1E-3A0A540F734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32C9-D7E2-49F1-AB66-15764E4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682D-04C9-49D7-AC1E-3A0A540F734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32C9-D7E2-49F1-AB66-15764E4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1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682D-04C9-49D7-AC1E-3A0A540F734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32C9-D7E2-49F1-AB66-15764E4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3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682D-04C9-49D7-AC1E-3A0A540F734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32C9-D7E2-49F1-AB66-15764E4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7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682D-04C9-49D7-AC1E-3A0A540F734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32C9-D7E2-49F1-AB66-15764E4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7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682D-04C9-49D7-AC1E-3A0A540F734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32C9-D7E2-49F1-AB66-15764E4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9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682D-04C9-49D7-AC1E-3A0A540F734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32C9-D7E2-49F1-AB66-15764E4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682D-04C9-49D7-AC1E-3A0A540F734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32C9-D7E2-49F1-AB66-15764E4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3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682D-04C9-49D7-AC1E-3A0A540F734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32C9-D7E2-49F1-AB66-15764E4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2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2682D-04C9-49D7-AC1E-3A0A540F734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32C9-D7E2-49F1-AB66-15764E4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3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ERD to Hibernate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let’s identify the associations between the tables from the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397"/>
          <a:stretch/>
        </p:blipFill>
        <p:spPr>
          <a:xfrm>
            <a:off x="2897399" y="1979505"/>
            <a:ext cx="6248919" cy="376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2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486" y="0"/>
            <a:ext cx="8429564" cy="1325563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There are 5 associations in this diagram.</a:t>
            </a:r>
            <a:br>
              <a:rPr lang="en-US" sz="2400" dirty="0" smtClean="0"/>
            </a:br>
            <a:r>
              <a:rPr lang="en-US" sz="2400" dirty="0" smtClean="0"/>
              <a:t>/Association between </a:t>
            </a:r>
            <a:r>
              <a:rPr lang="en-US" sz="2400" b="1" dirty="0" smtClean="0"/>
              <a:t>users</a:t>
            </a:r>
            <a:r>
              <a:rPr lang="en-US" sz="2400" dirty="0" smtClean="0"/>
              <a:t> and </a:t>
            </a:r>
            <a:r>
              <a:rPr lang="en-US" sz="2400" b="1" dirty="0" smtClean="0"/>
              <a:t>item</a:t>
            </a:r>
            <a:r>
              <a:rPr lang="en-US" sz="2400" dirty="0" smtClean="0"/>
              <a:t> tables is blurred for some reason but it’s there because there is </a:t>
            </a:r>
            <a:r>
              <a:rPr lang="en-US" sz="2400" b="1" dirty="0" err="1" smtClean="0"/>
              <a:t>user_id</a:t>
            </a:r>
            <a:r>
              <a:rPr lang="en-US" sz="2400" dirty="0" smtClean="0"/>
              <a:t> field in the item table.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50569" cy="85991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45331"/>
              </p:ext>
            </p:extLst>
          </p:nvPr>
        </p:nvGraphicFramePr>
        <p:xfrm>
          <a:off x="768897" y="1603841"/>
          <a:ext cx="1070641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89"/>
                <a:gridCol w="1993333"/>
                <a:gridCol w="2018707"/>
                <a:gridCol w="3643482"/>
                <a:gridCol w="274319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Identified association from the diagram</a:t>
                      </a:r>
                    </a:p>
                    <a:p>
                      <a:r>
                        <a:rPr lang="en-US" dirty="0" smtClean="0"/>
                        <a:t>or</a:t>
                      </a:r>
                      <a:r>
                        <a:rPr lang="en-US" baseline="0" dirty="0" smtClean="0"/>
                        <a:t> interesting part of the diagram.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r>
                        <a:rPr lang="en-US" baseline="0" dirty="0" smtClean="0"/>
                        <a:t> tables joined by table or column?</a:t>
                      </a:r>
                    </a:p>
                    <a:p>
                      <a:r>
                        <a:rPr lang="en-US" baseline="0" dirty="0" smtClean="0"/>
                        <a:t>Which means join column or join table?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Logical meaning of the association?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kind of relation</a:t>
                      </a:r>
                      <a:r>
                        <a:rPr lang="en-US" baseline="0" dirty="0" smtClean="0"/>
                        <a:t> it mean?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category_items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Join Table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has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many</a:t>
                      </a:r>
                      <a:r>
                        <a:rPr lang="en-US" baseline="0" dirty="0" smtClean="0"/>
                        <a:t> Categories</a:t>
                      </a:r>
                    </a:p>
                    <a:p>
                      <a:r>
                        <a:rPr lang="en-US" baseline="0" dirty="0" smtClean="0"/>
                        <a:t>Categories has </a:t>
                      </a:r>
                      <a:r>
                        <a:rPr lang="en-US" b="1" baseline="0" dirty="0" smtClean="0"/>
                        <a:t>many</a:t>
                      </a:r>
                      <a:r>
                        <a:rPr lang="en-US" baseline="0" dirty="0" smtClean="0"/>
                        <a:t> Items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ManyToMany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="1" baseline="0" dirty="0" smtClean="0"/>
                        <a:t>Join table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comment_items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Join Table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Many</a:t>
                      </a:r>
                      <a:r>
                        <a:rPr lang="en-US" dirty="0" smtClean="0"/>
                        <a:t> comments have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One</a:t>
                      </a:r>
                      <a:r>
                        <a:rPr lang="en-US" baseline="0" dirty="0" smtClean="0"/>
                        <a:t> Item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smtClean="0"/>
                        <a:t>One</a:t>
                      </a:r>
                      <a:r>
                        <a:rPr lang="en-US" dirty="0" smtClean="0"/>
                        <a:t> Item has </a:t>
                      </a:r>
                      <a:r>
                        <a:rPr lang="en-US" b="1" dirty="0" smtClean="0"/>
                        <a:t>many</a:t>
                      </a:r>
                      <a:r>
                        <a:rPr lang="en-US" dirty="0" smtClean="0"/>
                        <a:t>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ManyToOne</a:t>
                      </a:r>
                      <a:r>
                        <a:rPr lang="en-US" b="1" dirty="0" smtClean="0"/>
                        <a:t> </a:t>
                      </a:r>
                      <a:r>
                        <a:rPr lang="en-US" baseline="0" dirty="0" smtClean="0"/>
                        <a:t>&amp; </a:t>
                      </a:r>
                      <a:r>
                        <a:rPr lang="en-US" b="0" dirty="0" err="1" smtClean="0"/>
                        <a:t>OneToMany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Join Table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Comment.user_USER_ID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Join 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One</a:t>
                      </a:r>
                      <a:r>
                        <a:rPr lang="en-US" dirty="0" smtClean="0"/>
                        <a:t> User has </a:t>
                      </a:r>
                      <a:r>
                        <a:rPr lang="en-US" b="1" dirty="0" smtClean="0"/>
                        <a:t>Many</a:t>
                      </a:r>
                      <a:r>
                        <a:rPr lang="en-US" dirty="0" smtClean="0"/>
                        <a:t> Comments</a:t>
                      </a:r>
                    </a:p>
                    <a:p>
                      <a:r>
                        <a:rPr lang="en-US" b="1" dirty="0" smtClean="0"/>
                        <a:t>Many</a:t>
                      </a:r>
                      <a:r>
                        <a:rPr lang="en-US" baseline="0" dirty="0" smtClean="0"/>
                        <a:t> Comments belong to </a:t>
                      </a:r>
                      <a:r>
                        <a:rPr lang="en-US" b="1" baseline="0" dirty="0" smtClean="0"/>
                        <a:t>One</a:t>
                      </a:r>
                      <a:r>
                        <a:rPr lang="en-US" baseline="0" dirty="0" smtClean="0"/>
                        <a:t>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OneToMany</a:t>
                      </a:r>
                      <a:r>
                        <a:rPr lang="en-US" dirty="0" smtClean="0"/>
                        <a:t> &amp; </a:t>
                      </a:r>
                      <a:r>
                        <a:rPr lang="en-US" dirty="0" err="1" smtClean="0"/>
                        <a:t>ManyToOne</a:t>
                      </a:r>
                      <a:endParaRPr lang="en-US" dirty="0" smtClean="0"/>
                    </a:p>
                    <a:p>
                      <a:r>
                        <a:rPr lang="en-US" b="1" dirty="0" smtClean="0"/>
                        <a:t>Join Column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Address.user_id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Join 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One</a:t>
                      </a:r>
                      <a:r>
                        <a:rPr lang="en-US" baseline="0" dirty="0" smtClean="0"/>
                        <a:t> User has </a:t>
                      </a:r>
                      <a:r>
                        <a:rPr lang="en-US" b="1" baseline="0" dirty="0" smtClean="0"/>
                        <a:t>Many</a:t>
                      </a:r>
                      <a:r>
                        <a:rPr lang="en-US" baseline="0" dirty="0" smtClean="0"/>
                        <a:t> Address</a:t>
                      </a:r>
                    </a:p>
                    <a:p>
                      <a:r>
                        <a:rPr lang="en-US" b="1" baseline="0" dirty="0" smtClean="0"/>
                        <a:t>Many </a:t>
                      </a:r>
                      <a:r>
                        <a:rPr lang="en-US" baseline="0" dirty="0" smtClean="0"/>
                        <a:t>Address belong to </a:t>
                      </a:r>
                      <a:r>
                        <a:rPr lang="en-US" b="1" baseline="0" dirty="0" smtClean="0"/>
                        <a:t>One</a:t>
                      </a:r>
                      <a:r>
                        <a:rPr lang="en-US" baseline="0" dirty="0" smtClean="0"/>
                        <a:t>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OneToMany</a:t>
                      </a:r>
                      <a:r>
                        <a:rPr lang="en-US" dirty="0" smtClean="0"/>
                        <a:t> &amp; </a:t>
                      </a:r>
                      <a:r>
                        <a:rPr lang="en-US" dirty="0" err="1" smtClean="0"/>
                        <a:t>ManyToOne</a:t>
                      </a:r>
                      <a:endParaRPr lang="en-US" dirty="0" smtClean="0"/>
                    </a:p>
                    <a:p>
                      <a:r>
                        <a:rPr lang="en-US" b="1" dirty="0" smtClean="0"/>
                        <a:t>Join</a:t>
                      </a:r>
                      <a:r>
                        <a:rPr lang="en-US" b="1" baseline="0" dirty="0" smtClean="0"/>
                        <a:t> Column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Item.user_id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Join 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One</a:t>
                      </a:r>
                      <a:r>
                        <a:rPr lang="en-US" dirty="0" smtClean="0"/>
                        <a:t> User</a:t>
                      </a:r>
                      <a:r>
                        <a:rPr lang="en-US" baseline="0" dirty="0" smtClean="0"/>
                        <a:t> has </a:t>
                      </a:r>
                      <a:r>
                        <a:rPr lang="en-US" b="1" baseline="0" dirty="0" smtClean="0"/>
                        <a:t>Many</a:t>
                      </a:r>
                      <a:r>
                        <a:rPr lang="en-US" baseline="0" dirty="0" smtClean="0"/>
                        <a:t> Item</a:t>
                      </a:r>
                    </a:p>
                    <a:p>
                      <a:r>
                        <a:rPr lang="en-US" b="1" baseline="0" dirty="0" smtClean="0"/>
                        <a:t>Many</a:t>
                      </a:r>
                      <a:r>
                        <a:rPr lang="en-US" baseline="0" dirty="0" smtClean="0"/>
                        <a:t> Item belong to </a:t>
                      </a:r>
                      <a:r>
                        <a:rPr lang="en-US" b="1" baseline="0" dirty="0" smtClean="0"/>
                        <a:t>One</a:t>
                      </a:r>
                      <a:r>
                        <a:rPr lang="en-US" baseline="0" dirty="0" smtClean="0"/>
                        <a:t>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OneToMany</a:t>
                      </a:r>
                      <a:r>
                        <a:rPr lang="en-US" baseline="0" dirty="0" smtClean="0"/>
                        <a:t> &amp; </a:t>
                      </a:r>
                      <a:r>
                        <a:rPr lang="en-US" baseline="0" dirty="0" err="1" smtClean="0"/>
                        <a:t>ManyToOne</a:t>
                      </a:r>
                      <a:endParaRPr lang="en-US" baseline="0" dirty="0" smtClean="0"/>
                    </a:p>
                    <a:p>
                      <a:r>
                        <a:rPr lang="en-US" b="1" baseline="0" dirty="0" smtClean="0"/>
                        <a:t>Join Column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8288769" y="0"/>
            <a:ext cx="3871783" cy="2589856"/>
            <a:chOff x="2592340" y="1825625"/>
            <a:chExt cx="6774081" cy="4085872"/>
          </a:xfrm>
        </p:grpSpPr>
        <p:pic>
          <p:nvPicPr>
            <p:cNvPr id="4" name="Content Placeholder 3"/>
            <p:cNvPicPr>
              <a:picLocks noChangeAspect="1"/>
            </p:cNvPicPr>
            <p:nvPr/>
          </p:nvPicPr>
          <p:blipFill rotWithShape="1">
            <a:blip r:embed="rId2"/>
            <a:srcRect t="40397"/>
            <a:stretch/>
          </p:blipFill>
          <p:spPr>
            <a:xfrm>
              <a:off x="2592340" y="1825625"/>
              <a:ext cx="6774081" cy="408587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825580" y="4168347"/>
              <a:ext cx="1260388" cy="1021491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25580" y="3731547"/>
              <a:ext cx="304798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43601" y="2240499"/>
              <a:ext cx="304798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49763" y="3130186"/>
              <a:ext cx="304798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32358" y="4494426"/>
              <a:ext cx="304798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29953" y="4494426"/>
              <a:ext cx="304798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69028" y="1879856"/>
              <a:ext cx="1260388" cy="1021491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3" y="74606"/>
            <a:ext cx="59436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2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8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162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ERD to Hibernate</vt:lpstr>
      <vt:lpstr>First let’s identify the associations between the tables from the diagram</vt:lpstr>
      <vt:lpstr>There are 5 associations in this diagram. /Association between users and item tables is blurred for some reason but it’s there because there is user_id field in the item table.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 to Hibernate</dc:title>
  <dc:creator>Windows User</dc:creator>
  <cp:lastModifiedBy>Windows User</cp:lastModifiedBy>
  <cp:revision>7</cp:revision>
  <dcterms:created xsi:type="dcterms:W3CDTF">2019-12-05T07:49:49Z</dcterms:created>
  <dcterms:modified xsi:type="dcterms:W3CDTF">2019-12-05T08:33:22Z</dcterms:modified>
</cp:coreProperties>
</file>