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7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1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7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7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9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3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2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2682D-04C9-49D7-AC1E-3A0A540F734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32C9-D7E2-49F1-AB66-15764E4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3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ERD to 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let’s identify the associations between the tables from the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397"/>
          <a:stretch/>
        </p:blipFill>
        <p:spPr>
          <a:xfrm>
            <a:off x="2897399" y="1979505"/>
            <a:ext cx="6248919" cy="376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2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ERD to Hibernate</vt:lpstr>
      <vt:lpstr>First let’s identify the associations between the tables from the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to Hibernate</dc:title>
  <dc:creator>Windows User</dc:creator>
  <cp:lastModifiedBy>Windows User</cp:lastModifiedBy>
  <cp:revision>2</cp:revision>
  <dcterms:created xsi:type="dcterms:W3CDTF">2019-12-05T07:49:49Z</dcterms:created>
  <dcterms:modified xsi:type="dcterms:W3CDTF">2019-12-05T07:52:26Z</dcterms:modified>
</cp:coreProperties>
</file>