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32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1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7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C821D07-1D7E-4CD0-9D86-E17AAC9E865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0937A5E-67E7-4351-A16F-2A03DD89C6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1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8E76-B1E9-48FD-8ADF-B0BDB3E41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ORDERING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7C976-C6E6-4894-B032-40E0C37C8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342900" marR="0" lvl="0" indent="-34290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Manduul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Enkhee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961800</a:t>
            </a:r>
          </a:p>
          <a:p>
            <a:pPr marL="342900" marR="0" lvl="0" indent="-34290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Munkhzorig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Bayartsogt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610557</a:t>
            </a:r>
          </a:p>
          <a:p>
            <a:pPr marL="342900" marR="0" lvl="0" indent="-34290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Odbayar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Nanjidjamts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610526</a:t>
            </a:r>
          </a:p>
          <a:p>
            <a:pPr marL="342900" marR="0" lvl="0" indent="-34290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Tuvshintur Batzorig		610561</a:t>
            </a:r>
          </a:p>
          <a:p>
            <a:pPr marL="342900" marR="0" lvl="0" indent="-34290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Davaabayar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Battogtokh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610567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4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54DD-AB6B-4223-BF24-734F5F39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FAF8E-3539-46DA-ADCA-B7724DABB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6" y="2438400"/>
            <a:ext cx="3140606" cy="3651250"/>
          </a:xfrm>
        </p:spPr>
      </p:pic>
    </p:spTree>
    <p:extLst>
      <p:ext uri="{BB962C8B-B14F-4D97-AF65-F5344CB8AC3E}">
        <p14:creationId xmlns:p14="http://schemas.microsoft.com/office/powerpoint/2010/main" val="388862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AC64-EAE4-40D1-ABDF-F55FA73E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2341D-B524-48CE-AABB-2E4A5F840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17" y="2438400"/>
            <a:ext cx="3852000" cy="3651250"/>
          </a:xfrm>
        </p:spPr>
      </p:pic>
    </p:spTree>
    <p:extLst>
      <p:ext uri="{BB962C8B-B14F-4D97-AF65-F5344CB8AC3E}">
        <p14:creationId xmlns:p14="http://schemas.microsoft.com/office/powerpoint/2010/main" val="20459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9768-28E7-4CB8-86A6-7BC8155A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178B0B-79F7-411F-8D2F-507431D6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562" y="2438400"/>
            <a:ext cx="5929213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7010-E322-45A1-B748-745F375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pic>
        <p:nvPicPr>
          <p:cNvPr id="1026" name="Picture 2" descr="finally its over meme-н зурган илэрц&quot;">
            <a:extLst>
              <a:ext uri="{FF2B5EF4-FFF2-40B4-BE49-F238E27FC236}">
                <a16:creationId xmlns:a16="http://schemas.microsoft.com/office/drawing/2014/main" id="{02C2D722-E154-4B97-B048-D1C4C30DF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865" y="2425148"/>
            <a:ext cx="8746436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9333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12</TotalTime>
  <Words>38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Schoolbook</vt:lpstr>
      <vt:lpstr>Corbel</vt:lpstr>
      <vt:lpstr>Feathered</vt:lpstr>
      <vt:lpstr>FOOD ORDERING SYSTEM</vt:lpstr>
      <vt:lpstr>ARCHITECT </vt:lpstr>
      <vt:lpstr>USE CASE</vt:lpstr>
      <vt:lpstr>ENTITY RELATIONSHIP DIAGRAM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SYSTEM</dc:title>
  <dc:creator>Tuvshintur Batzorig</dc:creator>
  <cp:lastModifiedBy>Tuvshintur Batzorig</cp:lastModifiedBy>
  <cp:revision>2</cp:revision>
  <dcterms:created xsi:type="dcterms:W3CDTF">2019-11-20T21:50:29Z</dcterms:created>
  <dcterms:modified xsi:type="dcterms:W3CDTF">2019-11-20T22:03:21Z</dcterms:modified>
</cp:coreProperties>
</file>