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56" r:id="rId4"/>
    <p:sldId id="269" r:id="rId5"/>
    <p:sldId id="258" r:id="rId6"/>
    <p:sldId id="260" r:id="rId7"/>
    <p:sldId id="259" r:id="rId8"/>
    <p:sldId id="261" r:id="rId9"/>
    <p:sldId id="27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0A090C"/>
    <a:srgbClr val="F6FCC3"/>
    <a:srgbClr val="2B2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move the slide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5E3DA26-7F81-419A-ACF2-F43A49C2322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360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BD45DD-2875-41DA-A28A-EE9BA3C24A4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598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In Slide Show mode, click the arrow to enter the PowerPoint Getting Started Center.</a:t>
            </a: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F67B9B6-E4B9-4AD7-892C-8838F1D7FC4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604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10504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988632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32340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810504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988632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2402280"/>
            <a:ext cx="4508280" cy="10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810504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988632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32340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810504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988632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38080" y="2402280"/>
            <a:ext cx="4508280" cy="10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810504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988632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32340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810504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988632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2402280"/>
            <a:ext cx="4508280" cy="10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760" cy="486612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838080" y="2061000"/>
            <a:ext cx="1051524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Segoe UI Ligh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41E5274-D801-4C89-B35D-6B029C90FF00}" type="datetime1">
              <a:rPr lang="en-US" sz="1200" b="0" strike="noStrike" spc="-1">
                <a:solidFill>
                  <a:srgbClr val="8B8B8B"/>
                </a:solidFill>
                <a:latin typeface="Segoe UI"/>
              </a:rPr>
              <a:t>11/21/2019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64832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07732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E522959-0449-46AE-90A5-0DDE04BECC57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0"/>
            <a:ext cx="12191760" cy="486612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4E07532-5ACF-42E8-A88C-B388F4197A46}" type="datetime1">
              <a:rPr lang="en-US" sz="1200" b="0" strike="noStrike" spc="-1">
                <a:solidFill>
                  <a:srgbClr val="8B8B8B"/>
                </a:solidFill>
                <a:latin typeface="Segoe UI"/>
              </a:rPr>
              <a:t>11/21/2019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464832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807732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BC2048-6E8F-4C8A-818A-6CF144F9147E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657040" y="1709640"/>
            <a:ext cx="6534720" cy="35748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D24726"/>
                </a:solidFill>
                <a:latin typeface="Segoe U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Bef>
                <a:spcPts val="839"/>
              </a:spcBef>
            </a:pPr>
            <a:r>
              <a:rPr lang="en-US" sz="2800" b="0" strike="noStrike" spc="-1">
                <a:solidFill>
                  <a:srgbClr val="FFFFFF"/>
                </a:solidFill>
                <a:latin typeface="Segoe UI Light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B5889EB-2174-4A79-B72A-B67EB7F27D63}" type="datetime1">
              <a:rPr lang="en-US" sz="1200" b="0" strike="noStrike" spc="-1">
                <a:solidFill>
                  <a:srgbClr val="8B8B8B"/>
                </a:solidFill>
                <a:latin typeface="Segoe UI"/>
              </a:rPr>
              <a:t>11/21/2019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464832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807732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40F4FE-9A41-496E-96F1-EC6B0037A5C2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5657040" y="1709640"/>
            <a:ext cx="6534720" cy="35748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914400" y="1991673"/>
            <a:ext cx="105152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bg1"/>
                </a:solidFill>
              </a:rPr>
              <a:t>FOOD ORDERING </a:t>
            </a:r>
            <a:r>
              <a:rPr lang="en-US" sz="5400" dirty="0" smtClean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914400" y="5111142"/>
            <a:ext cx="5303417" cy="161005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1"/>
              </a:spcBef>
            </a:pPr>
            <a:r>
              <a:rPr lang="en-US" sz="2300" b="0" strike="noStrike" spc="-1" dirty="0">
                <a:solidFill>
                  <a:srgbClr val="D24726"/>
                </a:solidFill>
                <a:latin typeface="Segoe UI Light"/>
              </a:rPr>
              <a:t>610557 </a:t>
            </a:r>
            <a:r>
              <a:rPr lang="en-US" sz="2300" b="0" strike="noStrike" spc="-1" dirty="0" err="1">
                <a:solidFill>
                  <a:srgbClr val="D24726"/>
                </a:solidFill>
                <a:latin typeface="Segoe UI Light"/>
              </a:rPr>
              <a:t>Munkhzorig</a:t>
            </a:r>
            <a:r>
              <a:rPr lang="en-US" sz="2300" b="0" strike="noStrike" spc="-1" dirty="0">
                <a:solidFill>
                  <a:srgbClr val="D24726"/>
                </a:solidFill>
                <a:latin typeface="Segoe UI Light"/>
              </a:rPr>
              <a:t> </a:t>
            </a:r>
            <a:r>
              <a:rPr lang="en-US" sz="2300" b="0" strike="noStrike" spc="-1" dirty="0" err="1">
                <a:solidFill>
                  <a:srgbClr val="D24726"/>
                </a:solidFill>
                <a:latin typeface="Segoe UI Light"/>
              </a:rPr>
              <a:t>Bayartosgt</a:t>
            </a:r>
            <a:endParaRPr lang="en-US" sz="23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lang="en-US" sz="2300" b="0" strike="noStrike" spc="-1" dirty="0">
                <a:solidFill>
                  <a:srgbClr val="D24726"/>
                </a:solidFill>
                <a:latin typeface="Segoe UI Light"/>
              </a:rPr>
              <a:t>610561 </a:t>
            </a:r>
            <a:r>
              <a:rPr lang="en-US" sz="2300" b="0" strike="noStrike" spc="-1" dirty="0" err="1">
                <a:solidFill>
                  <a:srgbClr val="D24726"/>
                </a:solidFill>
                <a:latin typeface="Segoe UI Light"/>
              </a:rPr>
              <a:t>Tuvshintur</a:t>
            </a:r>
            <a:r>
              <a:rPr lang="en-US" sz="2300" b="0" strike="noStrike" spc="-1" dirty="0">
                <a:solidFill>
                  <a:srgbClr val="D24726"/>
                </a:solidFill>
                <a:latin typeface="Segoe UI Light"/>
              </a:rPr>
              <a:t> </a:t>
            </a:r>
            <a:r>
              <a:rPr lang="en-US" sz="2300" b="0" strike="noStrike" spc="-1" dirty="0" err="1">
                <a:solidFill>
                  <a:srgbClr val="D24726"/>
                </a:solidFill>
                <a:latin typeface="Segoe UI Light"/>
              </a:rPr>
              <a:t>Batzorig</a:t>
            </a:r>
            <a:endParaRPr lang="en-US" sz="23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lang="en-US" sz="2300" b="0" strike="noStrike" spc="-1" dirty="0">
                <a:solidFill>
                  <a:srgbClr val="D24726"/>
                </a:solidFill>
                <a:latin typeface="Segoe UI Light"/>
              </a:rPr>
              <a:t>610567 </a:t>
            </a:r>
            <a:r>
              <a:rPr lang="en-US" sz="2300" b="0" strike="noStrike" spc="-1" dirty="0" err="1">
                <a:solidFill>
                  <a:srgbClr val="D24726"/>
                </a:solidFill>
                <a:latin typeface="Segoe UI Light"/>
              </a:rPr>
              <a:t>Davaaabayar</a:t>
            </a:r>
            <a:r>
              <a:rPr lang="en-US" sz="2300" b="0" strike="noStrike" spc="-1" dirty="0">
                <a:solidFill>
                  <a:srgbClr val="D24726"/>
                </a:solidFill>
                <a:latin typeface="Segoe UI Light"/>
              </a:rPr>
              <a:t> </a:t>
            </a:r>
            <a:r>
              <a:rPr lang="en-US" sz="2300" b="0" strike="noStrike" spc="-1" dirty="0" err="1">
                <a:solidFill>
                  <a:srgbClr val="D24726"/>
                </a:solidFill>
                <a:latin typeface="Segoe UI Light"/>
              </a:rPr>
              <a:t>Battogtokh</a:t>
            </a:r>
            <a:endParaRPr lang="en-US" sz="2300" b="0" strike="noStrike" spc="-1" dirty="0">
              <a:solidFill>
                <a:srgbClr val="D24726"/>
              </a:solidFill>
              <a:latin typeface="Segoe UI Light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lang="en-US" sz="2300" spc="-1" dirty="0">
                <a:solidFill>
                  <a:srgbClr val="D24726"/>
                </a:solidFill>
                <a:latin typeface="Segoe UI Light"/>
              </a:rPr>
              <a:t>610526 </a:t>
            </a:r>
            <a:r>
              <a:rPr lang="en-US" sz="2300" spc="-1" dirty="0" err="1">
                <a:solidFill>
                  <a:srgbClr val="D24726"/>
                </a:solidFill>
                <a:latin typeface="Segoe UI Light"/>
              </a:rPr>
              <a:t>Odbayar</a:t>
            </a:r>
            <a:r>
              <a:rPr lang="en-US" sz="2300" spc="-1" dirty="0">
                <a:solidFill>
                  <a:srgbClr val="D24726"/>
                </a:solidFill>
                <a:latin typeface="Segoe UI Light"/>
              </a:rPr>
              <a:t> </a:t>
            </a:r>
            <a:r>
              <a:rPr lang="en-US" sz="2300" spc="-1" dirty="0" err="1">
                <a:solidFill>
                  <a:srgbClr val="D24726"/>
                </a:solidFill>
                <a:latin typeface="Segoe UI Light"/>
              </a:rPr>
              <a:t>Nanjidjamts</a:t>
            </a:r>
            <a:endParaRPr lang="en-US" sz="2300" spc="-1" dirty="0">
              <a:solidFill>
                <a:srgbClr val="D24726"/>
              </a:solidFill>
              <a:latin typeface="Segoe UI Light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lang="en-US" sz="2300" spc="-1" dirty="0">
                <a:solidFill>
                  <a:srgbClr val="D24726"/>
                </a:solidFill>
                <a:latin typeface="Segoe UI Light"/>
              </a:rPr>
              <a:t>961800 </a:t>
            </a:r>
            <a:r>
              <a:rPr lang="en-US" sz="2300" spc="-1" dirty="0" err="1">
                <a:solidFill>
                  <a:srgbClr val="D24726"/>
                </a:solidFill>
                <a:latin typeface="Segoe UI Light"/>
              </a:rPr>
              <a:t>Manduul</a:t>
            </a:r>
            <a:r>
              <a:rPr lang="en-US" sz="2300" spc="-1" dirty="0">
                <a:solidFill>
                  <a:srgbClr val="D24726"/>
                </a:solidFill>
                <a:latin typeface="Segoe UI Light"/>
              </a:rPr>
              <a:t> </a:t>
            </a:r>
            <a:r>
              <a:rPr lang="en-US" sz="2300" spc="-1" dirty="0" err="1">
                <a:solidFill>
                  <a:srgbClr val="D24726"/>
                </a:solidFill>
                <a:latin typeface="Segoe UI Light"/>
              </a:rPr>
              <a:t>Enkhee</a:t>
            </a:r>
            <a:endParaRPr lang="en-US" sz="2300" spc="-1" dirty="0">
              <a:solidFill>
                <a:srgbClr val="D24726"/>
              </a:solidFill>
              <a:latin typeface="Segoe UI Light"/>
            </a:endParaRPr>
          </a:p>
          <a:p>
            <a:pPr>
              <a:lnSpc>
                <a:spcPct val="150000"/>
              </a:lnSpc>
              <a:spcBef>
                <a:spcPts val="601"/>
              </a:spcBef>
            </a:pPr>
            <a:endParaRPr lang="en-US" sz="2800" b="0" strike="noStrike" spc="-1" dirty="0">
              <a:solidFill>
                <a:srgbClr val="D24726"/>
              </a:solidFill>
              <a:latin typeface="Segoe UI Light"/>
            </a:endParaRPr>
          </a:p>
          <a:p>
            <a:pPr>
              <a:lnSpc>
                <a:spcPct val="150000"/>
              </a:lnSpc>
              <a:spcBef>
                <a:spcPts val="601"/>
              </a:spcBef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8051441" y="6357743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7C5DDD-646A-4348-9F9B-E7790D735A5C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897280" y="5844600"/>
            <a:ext cx="865944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50000"/>
              </a:lnSpc>
              <a:spcBef>
                <a:spcPts val="541"/>
              </a:spcBef>
            </a:pPr>
            <a:r>
              <a:rPr lang="en-US" spc="-1">
                <a:solidFill>
                  <a:srgbClr val="DD462F"/>
                </a:solidFill>
                <a:latin typeface="Segoe UI Light"/>
              </a:rPr>
              <a:t>MUM CS472-2019-11A-11D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8466120" y="6477480"/>
            <a:ext cx="2963520" cy="29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D24726"/>
                </a:solidFill>
                <a:latin typeface="Segoe UI"/>
              </a:rPr>
              <a:t>Maharishi University of Management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0860" y="1221435"/>
            <a:ext cx="535844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Food Ordering System for people who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spc="-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Loves tasty food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spc="-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Loves quality food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spc="-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Loves healthy food</a:t>
            </a:r>
          </a:p>
          <a:p>
            <a:pPr>
              <a:lnSpc>
                <a:spcPct val="100000"/>
              </a:lnSpc>
            </a:pPr>
            <a:r>
              <a:rPr lang="en-US" sz="2800" b="1" spc="-1" dirty="0" smtClean="0">
                <a:latin typeface="Segoe UI"/>
              </a:rPr>
              <a:t> </a:t>
            </a:r>
          </a:p>
        </p:txBody>
      </p:sp>
      <p:sp>
        <p:nvSpPr>
          <p:cNvPr id="7" name="CustomShape 2"/>
          <p:cNvSpPr/>
          <p:nvPr/>
        </p:nvSpPr>
        <p:spPr>
          <a:xfrm>
            <a:off x="-1" y="0"/>
            <a:ext cx="1219176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  1. Project Description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459" y="1835696"/>
            <a:ext cx="5702300" cy="31383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6585" y="3912234"/>
            <a:ext cx="741584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Foods has meal type and calories information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 foods based on meal preference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 order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types of user role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user which will manage orders and create menus.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7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0"/>
            <a:ext cx="1219176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 2.Use case diagram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DDC0BF7-6A0F-48B6-B445-937D1E44347D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EC5A0E-9390-4EA8-824A-BC74B16C4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628" y="789210"/>
            <a:ext cx="6050504" cy="5749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0"/>
            <a:ext cx="1188720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en-US" sz="4400" b="1" strike="noStrike" spc="-1" dirty="0" smtClean="0">
                <a:solidFill>
                  <a:srgbClr val="FFFFFF"/>
                </a:solidFill>
                <a:latin typeface="Segoe UI Light"/>
              </a:rPr>
              <a:t>3. </a:t>
            </a: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Key abstractions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Segoe UI Light"/>
              </a:rPr>
              <a:t>vs</a:t>
            </a: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 ERD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67000" y="1270080"/>
            <a:ext cx="10615680" cy="50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Segoe UI"/>
              </a:rPr>
              <a:t>Foods</a:t>
            </a:r>
            <a:endParaRPr lang="en-US" sz="2800" b="0" strike="noStrike" spc="-1" dirty="0">
              <a:latin typeface="Arial"/>
            </a:endParaRPr>
          </a:p>
          <a:p>
            <a:pPr marL="228600" indent="-22824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latin typeface="Arial"/>
              </a:rPr>
              <a:t>Users</a:t>
            </a:r>
          </a:p>
          <a:p>
            <a:pPr marL="228600" indent="-22824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latin typeface="Arial"/>
              </a:rPr>
              <a:t>Addresses</a:t>
            </a:r>
          </a:p>
          <a:p>
            <a:pPr marL="228600" indent="-22824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latin typeface="Arial"/>
              </a:rPr>
              <a:t>Orders</a:t>
            </a:r>
          </a:p>
          <a:p>
            <a:pPr marL="228600" indent="-22824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latin typeface="Arial"/>
              </a:rPr>
              <a:t>Orders_Has_foods</a:t>
            </a:r>
            <a:endParaRPr lang="en-US" sz="2800" b="0" strike="noStrike" spc="-1" dirty="0">
              <a:latin typeface="Arial"/>
            </a:endParaRPr>
          </a:p>
          <a:p>
            <a:pPr marL="228600" indent="-22824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latin typeface="Arial"/>
              </a:rPr>
              <a:t>Images</a:t>
            </a:r>
          </a:p>
          <a:p>
            <a:pPr>
              <a:lnSpc>
                <a:spcPct val="115000"/>
              </a:lnSpc>
              <a:spcAft>
                <a:spcPts val="1001"/>
              </a:spcAft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839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839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839"/>
              </a:spcBef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9AEABB4-36C0-4D97-9056-D24FC33B34E9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63E08A5E-DCC7-44F6-809B-981E1800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557" y="1453639"/>
            <a:ext cx="7028475" cy="4328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-1" y="0"/>
            <a:ext cx="11280531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rgbClr val="FFFFFF"/>
                </a:solidFill>
                <a:latin typeface="Segoe UI Light"/>
              </a:rPr>
              <a:t>4</a:t>
            </a:r>
            <a:r>
              <a:rPr lang="en-US" sz="4400" b="1" strike="noStrike" spc="-1" dirty="0" smtClean="0">
                <a:solidFill>
                  <a:srgbClr val="FFFFFF"/>
                </a:solidFill>
                <a:latin typeface="Segoe UI Light"/>
              </a:rPr>
              <a:t>. </a:t>
            </a: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High level architecture &amp; Technologies used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B7B141-97E4-4C6B-93F6-092654EC3497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853" y="5080652"/>
            <a:ext cx="1137362" cy="1137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A362730-78D7-4F57-A8BD-2B4CB9B4D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61" y="989207"/>
            <a:ext cx="4931371" cy="5731993"/>
          </a:xfrm>
          <a:prstGeom prst="rect">
            <a:avLst/>
          </a:prstGeom>
        </p:spPr>
      </p:pic>
      <p:pic>
        <p:nvPicPr>
          <p:cNvPr id="1026" name="Picture 2" descr="servlet icon-н зурган илэрц&quot;">
            <a:extLst>
              <a:ext uri="{FF2B5EF4-FFF2-40B4-BE49-F238E27FC236}">
                <a16:creationId xmlns:a16="http://schemas.microsoft.com/office/drawing/2014/main" xmlns="" id="{CBCC2928-73B6-4FDF-B917-42E1E9A9C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863" y="2867689"/>
            <a:ext cx="2049341" cy="172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5_css_javascript">
            <a:extLst>
              <a:ext uri="{FF2B5EF4-FFF2-40B4-BE49-F238E27FC236}">
                <a16:creationId xmlns:a16="http://schemas.microsoft.com/office/drawing/2014/main" xmlns="" id="{02EF110E-C40C-4CC7-8237-E12E259EE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240" y="1208667"/>
            <a:ext cx="2696588" cy="1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0"/>
            <a:ext cx="840168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Segoe UI Light"/>
              </a:rPr>
              <a:t> 5. Class Diagram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A7148DE-1626-4DFD-B32E-97E9F49FC9A6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46E72F7-2181-4B68-830F-6E9CC5AE7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09" y="785132"/>
            <a:ext cx="7393781" cy="609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683500" y="2268538"/>
            <a:ext cx="4508500" cy="218757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Screenshots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025" y="0"/>
            <a:ext cx="5702300" cy="3138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9326"/>
            <a:ext cx="6010275" cy="33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2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2402280"/>
            <a:ext cx="4508280" cy="2187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600" b="1" spc="-1" dirty="0">
                <a:solidFill>
                  <a:srgbClr val="D24726"/>
                </a:solidFill>
                <a:latin typeface="Segoe UI Light"/>
              </a:rPr>
              <a:t>Thank you</a:t>
            </a:r>
            <a:endParaRPr lang="en-US" sz="6600" b="1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028200" y="2402280"/>
            <a:ext cx="5859000" cy="2187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839"/>
              </a:spcBef>
            </a:pPr>
            <a:r>
              <a:rPr lang="en-US" sz="2800" b="1" strike="noStrike" spc="-1" dirty="0">
                <a:solidFill>
                  <a:srgbClr val="FFFFFF"/>
                </a:solidFill>
                <a:latin typeface="Segoe UI Light"/>
              </a:rPr>
              <a:t>Get a little bit of better </a:t>
            </a:r>
            <a:endParaRPr lang="en-US" sz="2800" b="0" strike="noStrike" spc="-1" dirty="0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Bef>
                <a:spcPts val="839"/>
              </a:spcBef>
            </a:pPr>
            <a:r>
              <a:rPr lang="en-US" sz="2800" b="1" strike="noStrike" spc="-1" dirty="0">
                <a:solidFill>
                  <a:srgbClr val="FFFFFF"/>
                </a:solidFill>
                <a:latin typeface="Segoe UI Light"/>
              </a:rPr>
              <a:t>every single day.</a:t>
            </a:r>
            <a:endParaRPr lang="en-US" sz="28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2897280" y="5844600"/>
            <a:ext cx="865944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50000"/>
              </a:lnSpc>
              <a:spcBef>
                <a:spcPts val="541"/>
              </a:spcBef>
            </a:pPr>
            <a:r>
              <a:rPr lang="en-US" sz="1800" b="0" strike="noStrike" spc="-1" dirty="0">
                <a:solidFill>
                  <a:srgbClr val="DD462F"/>
                </a:solidFill>
                <a:latin typeface="Segoe UI Light"/>
              </a:rPr>
              <a:t>MUM </a:t>
            </a:r>
            <a:r>
              <a:rPr lang="en-US" spc="-1" dirty="0">
                <a:solidFill>
                  <a:srgbClr val="DD462F"/>
                </a:solidFill>
                <a:latin typeface="Segoe UI Light"/>
              </a:rPr>
              <a:t>CS472-2019-11A-11D</a:t>
            </a:r>
            <a:endParaRPr lang="en-US" spc="-1" dirty="0"/>
          </a:p>
        </p:txBody>
      </p:sp>
      <p:sp>
        <p:nvSpPr>
          <p:cNvPr id="173" name="CustomShape 4"/>
          <p:cNvSpPr/>
          <p:nvPr/>
        </p:nvSpPr>
        <p:spPr>
          <a:xfrm>
            <a:off x="8466120" y="6477480"/>
            <a:ext cx="2963520" cy="29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D24726"/>
                </a:solidFill>
                <a:latin typeface="Segoe UI"/>
              </a:rPr>
              <a:t>Maharishi University of Management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4" name="TextShape 5"/>
          <p:cNvSpPr txBox="1"/>
          <p:nvPr/>
        </p:nvSpPr>
        <p:spPr>
          <a:xfrm>
            <a:off x="0" y="6498000"/>
            <a:ext cx="837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93E28B0-8A89-458B-88C9-EE848AB550C5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817</TotalTime>
  <Words>149</Words>
  <Application>Microsoft Office PowerPoint</Application>
  <PresentationFormat>Widescreen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DejaVu Sans</vt:lpstr>
      <vt:lpstr>Segoe UI</vt:lpstr>
      <vt:lpstr>Segoe UI Light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subject/>
  <dc:creator>Windows User</dc:creator>
  <dc:description/>
  <cp:lastModifiedBy>Windows User</cp:lastModifiedBy>
  <cp:revision>117</cp:revision>
  <dcterms:created xsi:type="dcterms:W3CDTF">2019-10-05T05:21:09Z</dcterms:created>
  <dcterms:modified xsi:type="dcterms:W3CDTF">2019-11-21T16:32:12Z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4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  <property fmtid="{D5CDD505-2E9C-101B-9397-08002B2CF9AE}" pid="12" name="_TemplateID">
    <vt:lpwstr>TC029239449991</vt:lpwstr>
  </property>
</Properties>
</file>