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1"/>
  </p:notesMasterIdLst>
  <p:sldIdLst>
    <p:sldId id="256" r:id="rId4"/>
    <p:sldId id="257" r:id="rId5"/>
    <p:sldId id="258" r:id="rId6"/>
    <p:sldId id="259" r:id="rId7"/>
    <p:sldId id="260" r:id="rId8"/>
    <p:sldId id="261"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7"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000000"/>
                </a:solidFill>
                <a:latin typeface="Segoe UI"/>
              </a:rPr>
              <a:t>Click to move the slide</a:t>
            </a:r>
          </a:p>
        </p:txBody>
      </p:sp>
      <p:sp>
        <p:nvSpPr>
          <p:cNvPr id="128"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29"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 </a:t>
            </a:r>
          </a:p>
        </p:txBody>
      </p:sp>
      <p:sp>
        <p:nvSpPr>
          <p:cNvPr id="130"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 </a:t>
            </a:r>
          </a:p>
        </p:txBody>
      </p:sp>
      <p:sp>
        <p:nvSpPr>
          <p:cNvPr id="131"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 </a:t>
            </a:r>
          </a:p>
        </p:txBody>
      </p:sp>
      <p:sp>
        <p:nvSpPr>
          <p:cNvPr id="132" name="PlaceHolder 6"/>
          <p:cNvSpPr>
            <a:spLocks noGrp="1"/>
          </p:cNvSpPr>
          <p:nvPr>
            <p:ph type="sldNum"/>
          </p:nvPr>
        </p:nvSpPr>
        <p:spPr>
          <a:xfrm>
            <a:off x="4399200" y="9555480"/>
            <a:ext cx="3372840" cy="502560"/>
          </a:xfrm>
          <a:prstGeom prst="rect">
            <a:avLst/>
          </a:prstGeom>
        </p:spPr>
        <p:txBody>
          <a:bodyPr lIns="0" tIns="0" rIns="0" bIns="0" anchor="b"/>
          <a:lstStyle/>
          <a:p>
            <a:pPr algn="r"/>
            <a:fld id="{E5E3DA26-7F81-419A-ACF2-F43A49C23223}"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963609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noRot="1" noChangeAspect="1"/>
          </p:cNvSpPr>
          <p:nvPr>
            <p:ph type="sldImg"/>
          </p:nvPr>
        </p:nvSpPr>
        <p:spPr>
          <a:xfrm>
            <a:off x="685800" y="1143000"/>
            <a:ext cx="5486400" cy="3086100"/>
          </a:xfrm>
          <a:prstGeom prst="rect">
            <a:avLst/>
          </a:prstGeom>
        </p:spPr>
      </p:sp>
      <p:sp>
        <p:nvSpPr>
          <p:cNvPr id="176" name="PlaceHolder 2"/>
          <p:cNvSpPr>
            <a:spLocks noGrp="1"/>
          </p:cNvSpPr>
          <p:nvPr>
            <p:ph type="body"/>
          </p:nvPr>
        </p:nvSpPr>
        <p:spPr>
          <a:xfrm>
            <a:off x="685800" y="4400640"/>
            <a:ext cx="5486040" cy="3600000"/>
          </a:xfrm>
          <a:prstGeom prst="rect">
            <a:avLst/>
          </a:prstGeom>
        </p:spPr>
        <p:txBody>
          <a:bodyPr/>
          <a:lstStyle/>
          <a:p>
            <a:endParaRPr lang="en-US" sz="2000" b="0" strike="noStrike" spc="-1">
              <a:latin typeface="Arial"/>
            </a:endParaRPr>
          </a:p>
        </p:txBody>
      </p:sp>
      <p:sp>
        <p:nvSpPr>
          <p:cNvPr id="177" name="TextShape 3"/>
          <p:cNvSpPr txBox="1"/>
          <p:nvPr/>
        </p:nvSpPr>
        <p:spPr>
          <a:xfrm>
            <a:off x="3884760" y="8685360"/>
            <a:ext cx="2971440" cy="458280"/>
          </a:xfrm>
          <a:prstGeom prst="rect">
            <a:avLst/>
          </a:prstGeom>
          <a:noFill/>
          <a:ln>
            <a:noFill/>
          </a:ln>
        </p:spPr>
        <p:txBody>
          <a:bodyPr anchor="b"/>
          <a:lstStyle/>
          <a:p>
            <a:pPr algn="r">
              <a:lnSpc>
                <a:spcPct val="100000"/>
              </a:lnSpc>
            </a:pPr>
            <a:fld id="{C8BD45DD-2875-41DA-A28A-EE9BA3C24A41}" type="slidenum">
              <a:rPr lang="en-US" sz="1200" b="0" strike="noStrike" spc="-1">
                <a:solidFill>
                  <a:srgbClr val="000000"/>
                </a:solidFill>
                <a:latin typeface="+mn-lt"/>
                <a:ea typeface="+mn-ea"/>
              </a:rPr>
              <a:t>1</a:t>
            </a:fld>
            <a:endParaRPr lang="en-US" sz="1200" b="0" strike="noStrike" spc="-1">
              <a:latin typeface="Times New Roman"/>
            </a:endParaRPr>
          </a:p>
        </p:txBody>
      </p:sp>
    </p:spTree>
    <p:extLst>
      <p:ext uri="{BB962C8B-B14F-4D97-AF65-F5344CB8AC3E}">
        <p14:creationId xmlns:p14="http://schemas.microsoft.com/office/powerpoint/2010/main" val="3625989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685800" y="1143000"/>
            <a:ext cx="5486400" cy="3086100"/>
          </a:xfrm>
          <a:prstGeom prst="rect">
            <a:avLst/>
          </a:prstGeom>
        </p:spPr>
      </p:sp>
      <p:sp>
        <p:nvSpPr>
          <p:cNvPr id="179" name="PlaceHolder 2"/>
          <p:cNvSpPr>
            <a:spLocks noGrp="1"/>
          </p:cNvSpPr>
          <p:nvPr>
            <p:ph type="body"/>
          </p:nvPr>
        </p:nvSpPr>
        <p:spPr>
          <a:xfrm>
            <a:off x="685800" y="4400640"/>
            <a:ext cx="5486040" cy="3600000"/>
          </a:xfrm>
          <a:prstGeom prst="rect">
            <a:avLst/>
          </a:prstGeom>
        </p:spPr>
        <p:txBody>
          <a:bodyPr/>
          <a:lstStyle/>
          <a:p>
            <a:pPr marL="216000" indent="-216000">
              <a:lnSpc>
                <a:spcPct val="100000"/>
              </a:lnSpc>
            </a:pPr>
            <a:r>
              <a:rPr lang="en-US" sz="2000" b="0" strike="noStrike" spc="-1" dirty="0">
                <a:latin typeface="Arial"/>
              </a:rPr>
              <a:t>In Slide Show mode, click the arrow to enter the PowerPoint Getting Started Center.</a:t>
            </a:r>
          </a:p>
        </p:txBody>
      </p:sp>
      <p:sp>
        <p:nvSpPr>
          <p:cNvPr id="180" name="TextShape 3"/>
          <p:cNvSpPr txBox="1"/>
          <p:nvPr/>
        </p:nvSpPr>
        <p:spPr>
          <a:xfrm>
            <a:off x="3884760" y="8685360"/>
            <a:ext cx="2971440" cy="458280"/>
          </a:xfrm>
          <a:prstGeom prst="rect">
            <a:avLst/>
          </a:prstGeom>
          <a:noFill/>
          <a:ln>
            <a:noFill/>
          </a:ln>
        </p:spPr>
        <p:txBody>
          <a:bodyPr anchor="b"/>
          <a:lstStyle/>
          <a:p>
            <a:pPr algn="r">
              <a:lnSpc>
                <a:spcPct val="100000"/>
              </a:lnSpc>
            </a:pPr>
            <a:fld id="{EF67B9B6-E4B9-4AD7-892C-8838F1D7FC4A}" type="slidenum">
              <a:rPr lang="en-US" sz="1200" b="0" strike="noStrike" spc="-1">
                <a:solidFill>
                  <a:srgbClr val="000000"/>
                </a:solidFill>
                <a:latin typeface="+mn-lt"/>
                <a:ea typeface="+mn-ea"/>
              </a:rPr>
              <a:t>7</a:t>
            </a:fld>
            <a:endParaRPr lang="en-US" sz="1200" b="0" strike="noStrike" spc="-1">
              <a:latin typeface="Times New Roman"/>
            </a:endParaRPr>
          </a:p>
        </p:txBody>
      </p:sp>
    </p:spTree>
    <p:extLst>
      <p:ext uri="{BB962C8B-B14F-4D97-AF65-F5344CB8AC3E}">
        <p14:creationId xmlns:p14="http://schemas.microsoft.com/office/powerpoint/2010/main" val="2236040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29" name="PlaceHolder 2"/>
          <p:cNvSpPr>
            <a:spLocks noGrp="1"/>
          </p:cNvSpPr>
          <p:nvPr>
            <p:ph type="body"/>
          </p:nvPr>
        </p:nvSpPr>
        <p:spPr>
          <a:xfrm>
            <a:off x="6323400" y="2402280"/>
            <a:ext cx="526896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30" name="PlaceHolder 3"/>
          <p:cNvSpPr>
            <a:spLocks noGrp="1"/>
          </p:cNvSpPr>
          <p:nvPr>
            <p:ph type="body"/>
          </p:nvPr>
        </p:nvSpPr>
        <p:spPr>
          <a:xfrm>
            <a:off x="6323400" y="3544560"/>
            <a:ext cx="526896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32" name="PlaceHolder 2"/>
          <p:cNvSpPr>
            <a:spLocks noGrp="1"/>
          </p:cNvSpPr>
          <p:nvPr>
            <p:ph type="body"/>
          </p:nvPr>
        </p:nvSpPr>
        <p:spPr>
          <a:xfrm>
            <a:off x="63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33" name="PlaceHolder 3"/>
          <p:cNvSpPr>
            <a:spLocks noGrp="1"/>
          </p:cNvSpPr>
          <p:nvPr>
            <p:ph type="body"/>
          </p:nvPr>
        </p:nvSpPr>
        <p:spPr>
          <a:xfrm>
            <a:off x="90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34" name="PlaceHolder 4"/>
          <p:cNvSpPr>
            <a:spLocks noGrp="1"/>
          </p:cNvSpPr>
          <p:nvPr>
            <p:ph type="body"/>
          </p:nvPr>
        </p:nvSpPr>
        <p:spPr>
          <a:xfrm>
            <a:off x="63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35" name="PlaceHolder 5"/>
          <p:cNvSpPr>
            <a:spLocks noGrp="1"/>
          </p:cNvSpPr>
          <p:nvPr>
            <p:ph type="body"/>
          </p:nvPr>
        </p:nvSpPr>
        <p:spPr>
          <a:xfrm>
            <a:off x="90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37" name="PlaceHolder 2"/>
          <p:cNvSpPr>
            <a:spLocks noGrp="1"/>
          </p:cNvSpPr>
          <p:nvPr>
            <p:ph type="body"/>
          </p:nvPr>
        </p:nvSpPr>
        <p:spPr>
          <a:xfrm>
            <a:off x="6323400" y="240228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38" name="PlaceHolder 3"/>
          <p:cNvSpPr>
            <a:spLocks noGrp="1"/>
          </p:cNvSpPr>
          <p:nvPr>
            <p:ph type="body"/>
          </p:nvPr>
        </p:nvSpPr>
        <p:spPr>
          <a:xfrm>
            <a:off x="8105040" y="240228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39" name="PlaceHolder 4"/>
          <p:cNvSpPr>
            <a:spLocks noGrp="1"/>
          </p:cNvSpPr>
          <p:nvPr>
            <p:ph type="body"/>
          </p:nvPr>
        </p:nvSpPr>
        <p:spPr>
          <a:xfrm>
            <a:off x="9886320" y="240228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40" name="PlaceHolder 5"/>
          <p:cNvSpPr>
            <a:spLocks noGrp="1"/>
          </p:cNvSpPr>
          <p:nvPr>
            <p:ph type="body"/>
          </p:nvPr>
        </p:nvSpPr>
        <p:spPr>
          <a:xfrm>
            <a:off x="6323400" y="354456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41" name="PlaceHolder 6"/>
          <p:cNvSpPr>
            <a:spLocks noGrp="1"/>
          </p:cNvSpPr>
          <p:nvPr>
            <p:ph type="body"/>
          </p:nvPr>
        </p:nvSpPr>
        <p:spPr>
          <a:xfrm>
            <a:off x="8105040" y="354456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42" name="PlaceHolder 7"/>
          <p:cNvSpPr>
            <a:spLocks noGrp="1"/>
          </p:cNvSpPr>
          <p:nvPr>
            <p:ph type="body"/>
          </p:nvPr>
        </p:nvSpPr>
        <p:spPr>
          <a:xfrm>
            <a:off x="9886320" y="354456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49" name="PlaceHolder 2"/>
          <p:cNvSpPr>
            <a:spLocks noGrp="1"/>
          </p:cNvSpPr>
          <p:nvPr>
            <p:ph type="subTitle"/>
          </p:nvPr>
        </p:nvSpPr>
        <p:spPr>
          <a:xfrm>
            <a:off x="6323400" y="2402280"/>
            <a:ext cx="5268960" cy="2187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51" name="PlaceHolder 2"/>
          <p:cNvSpPr>
            <a:spLocks noGrp="1"/>
          </p:cNvSpPr>
          <p:nvPr>
            <p:ph type="body"/>
          </p:nvPr>
        </p:nvSpPr>
        <p:spPr>
          <a:xfrm>
            <a:off x="6323400" y="2402280"/>
            <a:ext cx="526896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53" name="PlaceHolder 2"/>
          <p:cNvSpPr>
            <a:spLocks noGrp="1"/>
          </p:cNvSpPr>
          <p:nvPr>
            <p:ph type="body"/>
          </p:nvPr>
        </p:nvSpPr>
        <p:spPr>
          <a:xfrm>
            <a:off x="63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54" name="PlaceHolder 3"/>
          <p:cNvSpPr>
            <a:spLocks noGrp="1"/>
          </p:cNvSpPr>
          <p:nvPr>
            <p:ph type="body"/>
          </p:nvPr>
        </p:nvSpPr>
        <p:spPr>
          <a:xfrm>
            <a:off x="90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38080" y="2402280"/>
            <a:ext cx="4508280" cy="10139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58" name="PlaceHolder 2"/>
          <p:cNvSpPr>
            <a:spLocks noGrp="1"/>
          </p:cNvSpPr>
          <p:nvPr>
            <p:ph type="body"/>
          </p:nvPr>
        </p:nvSpPr>
        <p:spPr>
          <a:xfrm>
            <a:off x="63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59" name="PlaceHolder 3"/>
          <p:cNvSpPr>
            <a:spLocks noGrp="1"/>
          </p:cNvSpPr>
          <p:nvPr>
            <p:ph type="body"/>
          </p:nvPr>
        </p:nvSpPr>
        <p:spPr>
          <a:xfrm>
            <a:off x="90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60" name="PlaceHolder 4"/>
          <p:cNvSpPr>
            <a:spLocks noGrp="1"/>
          </p:cNvSpPr>
          <p:nvPr>
            <p:ph type="body"/>
          </p:nvPr>
        </p:nvSpPr>
        <p:spPr>
          <a:xfrm>
            <a:off x="63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8" name="PlaceHolder 2"/>
          <p:cNvSpPr>
            <a:spLocks noGrp="1"/>
          </p:cNvSpPr>
          <p:nvPr>
            <p:ph type="subTitle"/>
          </p:nvPr>
        </p:nvSpPr>
        <p:spPr>
          <a:xfrm>
            <a:off x="6323400" y="2402280"/>
            <a:ext cx="5268960" cy="2187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62" name="PlaceHolder 2"/>
          <p:cNvSpPr>
            <a:spLocks noGrp="1"/>
          </p:cNvSpPr>
          <p:nvPr>
            <p:ph type="body"/>
          </p:nvPr>
        </p:nvSpPr>
        <p:spPr>
          <a:xfrm>
            <a:off x="63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63" name="PlaceHolder 3"/>
          <p:cNvSpPr>
            <a:spLocks noGrp="1"/>
          </p:cNvSpPr>
          <p:nvPr>
            <p:ph type="body"/>
          </p:nvPr>
        </p:nvSpPr>
        <p:spPr>
          <a:xfrm>
            <a:off x="90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64" name="PlaceHolder 4"/>
          <p:cNvSpPr>
            <a:spLocks noGrp="1"/>
          </p:cNvSpPr>
          <p:nvPr>
            <p:ph type="body"/>
          </p:nvPr>
        </p:nvSpPr>
        <p:spPr>
          <a:xfrm>
            <a:off x="90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66" name="PlaceHolder 2"/>
          <p:cNvSpPr>
            <a:spLocks noGrp="1"/>
          </p:cNvSpPr>
          <p:nvPr>
            <p:ph type="body"/>
          </p:nvPr>
        </p:nvSpPr>
        <p:spPr>
          <a:xfrm>
            <a:off x="63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67" name="PlaceHolder 3"/>
          <p:cNvSpPr>
            <a:spLocks noGrp="1"/>
          </p:cNvSpPr>
          <p:nvPr>
            <p:ph type="body"/>
          </p:nvPr>
        </p:nvSpPr>
        <p:spPr>
          <a:xfrm>
            <a:off x="90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68" name="PlaceHolder 4"/>
          <p:cNvSpPr>
            <a:spLocks noGrp="1"/>
          </p:cNvSpPr>
          <p:nvPr>
            <p:ph type="body"/>
          </p:nvPr>
        </p:nvSpPr>
        <p:spPr>
          <a:xfrm>
            <a:off x="6323400" y="3544560"/>
            <a:ext cx="526896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70" name="PlaceHolder 2"/>
          <p:cNvSpPr>
            <a:spLocks noGrp="1"/>
          </p:cNvSpPr>
          <p:nvPr>
            <p:ph type="body"/>
          </p:nvPr>
        </p:nvSpPr>
        <p:spPr>
          <a:xfrm>
            <a:off x="6323400" y="2402280"/>
            <a:ext cx="526896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71" name="PlaceHolder 3"/>
          <p:cNvSpPr>
            <a:spLocks noGrp="1"/>
          </p:cNvSpPr>
          <p:nvPr>
            <p:ph type="body"/>
          </p:nvPr>
        </p:nvSpPr>
        <p:spPr>
          <a:xfrm>
            <a:off x="6323400" y="3544560"/>
            <a:ext cx="526896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73" name="PlaceHolder 2"/>
          <p:cNvSpPr>
            <a:spLocks noGrp="1"/>
          </p:cNvSpPr>
          <p:nvPr>
            <p:ph type="body"/>
          </p:nvPr>
        </p:nvSpPr>
        <p:spPr>
          <a:xfrm>
            <a:off x="63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74" name="PlaceHolder 3"/>
          <p:cNvSpPr>
            <a:spLocks noGrp="1"/>
          </p:cNvSpPr>
          <p:nvPr>
            <p:ph type="body"/>
          </p:nvPr>
        </p:nvSpPr>
        <p:spPr>
          <a:xfrm>
            <a:off x="90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75" name="PlaceHolder 4"/>
          <p:cNvSpPr>
            <a:spLocks noGrp="1"/>
          </p:cNvSpPr>
          <p:nvPr>
            <p:ph type="body"/>
          </p:nvPr>
        </p:nvSpPr>
        <p:spPr>
          <a:xfrm>
            <a:off x="63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76" name="PlaceHolder 5"/>
          <p:cNvSpPr>
            <a:spLocks noGrp="1"/>
          </p:cNvSpPr>
          <p:nvPr>
            <p:ph type="body"/>
          </p:nvPr>
        </p:nvSpPr>
        <p:spPr>
          <a:xfrm>
            <a:off x="90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78" name="PlaceHolder 2"/>
          <p:cNvSpPr>
            <a:spLocks noGrp="1"/>
          </p:cNvSpPr>
          <p:nvPr>
            <p:ph type="body"/>
          </p:nvPr>
        </p:nvSpPr>
        <p:spPr>
          <a:xfrm>
            <a:off x="6323400" y="240228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79" name="PlaceHolder 3"/>
          <p:cNvSpPr>
            <a:spLocks noGrp="1"/>
          </p:cNvSpPr>
          <p:nvPr>
            <p:ph type="body"/>
          </p:nvPr>
        </p:nvSpPr>
        <p:spPr>
          <a:xfrm>
            <a:off x="8105040" y="240228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80" name="PlaceHolder 4"/>
          <p:cNvSpPr>
            <a:spLocks noGrp="1"/>
          </p:cNvSpPr>
          <p:nvPr>
            <p:ph type="body"/>
          </p:nvPr>
        </p:nvSpPr>
        <p:spPr>
          <a:xfrm>
            <a:off x="9886320" y="240228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81" name="PlaceHolder 5"/>
          <p:cNvSpPr>
            <a:spLocks noGrp="1"/>
          </p:cNvSpPr>
          <p:nvPr>
            <p:ph type="body"/>
          </p:nvPr>
        </p:nvSpPr>
        <p:spPr>
          <a:xfrm>
            <a:off x="6323400" y="354456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82" name="PlaceHolder 6"/>
          <p:cNvSpPr>
            <a:spLocks noGrp="1"/>
          </p:cNvSpPr>
          <p:nvPr>
            <p:ph type="body"/>
          </p:nvPr>
        </p:nvSpPr>
        <p:spPr>
          <a:xfrm>
            <a:off x="8105040" y="354456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83" name="PlaceHolder 7"/>
          <p:cNvSpPr>
            <a:spLocks noGrp="1"/>
          </p:cNvSpPr>
          <p:nvPr>
            <p:ph type="body"/>
          </p:nvPr>
        </p:nvSpPr>
        <p:spPr>
          <a:xfrm>
            <a:off x="9886320" y="354456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92" name="PlaceHolder 2"/>
          <p:cNvSpPr>
            <a:spLocks noGrp="1"/>
          </p:cNvSpPr>
          <p:nvPr>
            <p:ph type="subTitle"/>
          </p:nvPr>
        </p:nvSpPr>
        <p:spPr>
          <a:xfrm>
            <a:off x="6323400" y="2402280"/>
            <a:ext cx="5268960" cy="21870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94" name="PlaceHolder 2"/>
          <p:cNvSpPr>
            <a:spLocks noGrp="1"/>
          </p:cNvSpPr>
          <p:nvPr>
            <p:ph type="body"/>
          </p:nvPr>
        </p:nvSpPr>
        <p:spPr>
          <a:xfrm>
            <a:off x="6323400" y="2402280"/>
            <a:ext cx="526896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96" name="PlaceHolder 2"/>
          <p:cNvSpPr>
            <a:spLocks noGrp="1"/>
          </p:cNvSpPr>
          <p:nvPr>
            <p:ph type="body"/>
          </p:nvPr>
        </p:nvSpPr>
        <p:spPr>
          <a:xfrm>
            <a:off x="63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97" name="PlaceHolder 3"/>
          <p:cNvSpPr>
            <a:spLocks noGrp="1"/>
          </p:cNvSpPr>
          <p:nvPr>
            <p:ph type="body"/>
          </p:nvPr>
        </p:nvSpPr>
        <p:spPr>
          <a:xfrm>
            <a:off x="90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10" name="PlaceHolder 2"/>
          <p:cNvSpPr>
            <a:spLocks noGrp="1"/>
          </p:cNvSpPr>
          <p:nvPr>
            <p:ph type="body"/>
          </p:nvPr>
        </p:nvSpPr>
        <p:spPr>
          <a:xfrm>
            <a:off x="6323400" y="2402280"/>
            <a:ext cx="526896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838080" y="2402280"/>
            <a:ext cx="4508280" cy="10139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101" name="PlaceHolder 2"/>
          <p:cNvSpPr>
            <a:spLocks noGrp="1"/>
          </p:cNvSpPr>
          <p:nvPr>
            <p:ph type="body"/>
          </p:nvPr>
        </p:nvSpPr>
        <p:spPr>
          <a:xfrm>
            <a:off x="63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02" name="PlaceHolder 3"/>
          <p:cNvSpPr>
            <a:spLocks noGrp="1"/>
          </p:cNvSpPr>
          <p:nvPr>
            <p:ph type="body"/>
          </p:nvPr>
        </p:nvSpPr>
        <p:spPr>
          <a:xfrm>
            <a:off x="90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03" name="PlaceHolder 4"/>
          <p:cNvSpPr>
            <a:spLocks noGrp="1"/>
          </p:cNvSpPr>
          <p:nvPr>
            <p:ph type="body"/>
          </p:nvPr>
        </p:nvSpPr>
        <p:spPr>
          <a:xfrm>
            <a:off x="63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105" name="PlaceHolder 2"/>
          <p:cNvSpPr>
            <a:spLocks noGrp="1"/>
          </p:cNvSpPr>
          <p:nvPr>
            <p:ph type="body"/>
          </p:nvPr>
        </p:nvSpPr>
        <p:spPr>
          <a:xfrm>
            <a:off x="63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06" name="PlaceHolder 3"/>
          <p:cNvSpPr>
            <a:spLocks noGrp="1"/>
          </p:cNvSpPr>
          <p:nvPr>
            <p:ph type="body"/>
          </p:nvPr>
        </p:nvSpPr>
        <p:spPr>
          <a:xfrm>
            <a:off x="90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07" name="PlaceHolder 4"/>
          <p:cNvSpPr>
            <a:spLocks noGrp="1"/>
          </p:cNvSpPr>
          <p:nvPr>
            <p:ph type="body"/>
          </p:nvPr>
        </p:nvSpPr>
        <p:spPr>
          <a:xfrm>
            <a:off x="90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109" name="PlaceHolder 2"/>
          <p:cNvSpPr>
            <a:spLocks noGrp="1"/>
          </p:cNvSpPr>
          <p:nvPr>
            <p:ph type="body"/>
          </p:nvPr>
        </p:nvSpPr>
        <p:spPr>
          <a:xfrm>
            <a:off x="63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10" name="PlaceHolder 3"/>
          <p:cNvSpPr>
            <a:spLocks noGrp="1"/>
          </p:cNvSpPr>
          <p:nvPr>
            <p:ph type="body"/>
          </p:nvPr>
        </p:nvSpPr>
        <p:spPr>
          <a:xfrm>
            <a:off x="90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11" name="PlaceHolder 4"/>
          <p:cNvSpPr>
            <a:spLocks noGrp="1"/>
          </p:cNvSpPr>
          <p:nvPr>
            <p:ph type="body"/>
          </p:nvPr>
        </p:nvSpPr>
        <p:spPr>
          <a:xfrm>
            <a:off x="6323400" y="3544560"/>
            <a:ext cx="526896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113" name="PlaceHolder 2"/>
          <p:cNvSpPr>
            <a:spLocks noGrp="1"/>
          </p:cNvSpPr>
          <p:nvPr>
            <p:ph type="body"/>
          </p:nvPr>
        </p:nvSpPr>
        <p:spPr>
          <a:xfrm>
            <a:off x="6323400" y="2402280"/>
            <a:ext cx="526896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14" name="PlaceHolder 3"/>
          <p:cNvSpPr>
            <a:spLocks noGrp="1"/>
          </p:cNvSpPr>
          <p:nvPr>
            <p:ph type="body"/>
          </p:nvPr>
        </p:nvSpPr>
        <p:spPr>
          <a:xfrm>
            <a:off x="6323400" y="3544560"/>
            <a:ext cx="526896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116" name="PlaceHolder 2"/>
          <p:cNvSpPr>
            <a:spLocks noGrp="1"/>
          </p:cNvSpPr>
          <p:nvPr>
            <p:ph type="body"/>
          </p:nvPr>
        </p:nvSpPr>
        <p:spPr>
          <a:xfrm>
            <a:off x="63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17" name="PlaceHolder 3"/>
          <p:cNvSpPr>
            <a:spLocks noGrp="1"/>
          </p:cNvSpPr>
          <p:nvPr>
            <p:ph type="body"/>
          </p:nvPr>
        </p:nvSpPr>
        <p:spPr>
          <a:xfrm>
            <a:off x="90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18" name="PlaceHolder 4"/>
          <p:cNvSpPr>
            <a:spLocks noGrp="1"/>
          </p:cNvSpPr>
          <p:nvPr>
            <p:ph type="body"/>
          </p:nvPr>
        </p:nvSpPr>
        <p:spPr>
          <a:xfrm>
            <a:off x="63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19" name="PlaceHolder 5"/>
          <p:cNvSpPr>
            <a:spLocks noGrp="1"/>
          </p:cNvSpPr>
          <p:nvPr>
            <p:ph type="body"/>
          </p:nvPr>
        </p:nvSpPr>
        <p:spPr>
          <a:xfrm>
            <a:off x="90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121" name="PlaceHolder 2"/>
          <p:cNvSpPr>
            <a:spLocks noGrp="1"/>
          </p:cNvSpPr>
          <p:nvPr>
            <p:ph type="body"/>
          </p:nvPr>
        </p:nvSpPr>
        <p:spPr>
          <a:xfrm>
            <a:off x="6323400" y="240228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22" name="PlaceHolder 3"/>
          <p:cNvSpPr>
            <a:spLocks noGrp="1"/>
          </p:cNvSpPr>
          <p:nvPr>
            <p:ph type="body"/>
          </p:nvPr>
        </p:nvSpPr>
        <p:spPr>
          <a:xfrm>
            <a:off x="8105040" y="240228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23" name="PlaceHolder 4"/>
          <p:cNvSpPr>
            <a:spLocks noGrp="1"/>
          </p:cNvSpPr>
          <p:nvPr>
            <p:ph type="body"/>
          </p:nvPr>
        </p:nvSpPr>
        <p:spPr>
          <a:xfrm>
            <a:off x="9886320" y="240228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24" name="PlaceHolder 5"/>
          <p:cNvSpPr>
            <a:spLocks noGrp="1"/>
          </p:cNvSpPr>
          <p:nvPr>
            <p:ph type="body"/>
          </p:nvPr>
        </p:nvSpPr>
        <p:spPr>
          <a:xfrm>
            <a:off x="6323400" y="354456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25" name="PlaceHolder 6"/>
          <p:cNvSpPr>
            <a:spLocks noGrp="1"/>
          </p:cNvSpPr>
          <p:nvPr>
            <p:ph type="body"/>
          </p:nvPr>
        </p:nvSpPr>
        <p:spPr>
          <a:xfrm>
            <a:off x="8105040" y="354456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26" name="PlaceHolder 7"/>
          <p:cNvSpPr>
            <a:spLocks noGrp="1"/>
          </p:cNvSpPr>
          <p:nvPr>
            <p:ph type="body"/>
          </p:nvPr>
        </p:nvSpPr>
        <p:spPr>
          <a:xfrm>
            <a:off x="9886320" y="3544560"/>
            <a:ext cx="16963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12" name="PlaceHolder 2"/>
          <p:cNvSpPr>
            <a:spLocks noGrp="1"/>
          </p:cNvSpPr>
          <p:nvPr>
            <p:ph type="body"/>
          </p:nvPr>
        </p:nvSpPr>
        <p:spPr>
          <a:xfrm>
            <a:off x="63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3" name="PlaceHolder 3"/>
          <p:cNvSpPr>
            <a:spLocks noGrp="1"/>
          </p:cNvSpPr>
          <p:nvPr>
            <p:ph type="body"/>
          </p:nvPr>
        </p:nvSpPr>
        <p:spPr>
          <a:xfrm>
            <a:off x="90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838080" y="2402280"/>
            <a:ext cx="4508280" cy="101390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17" name="PlaceHolder 2"/>
          <p:cNvSpPr>
            <a:spLocks noGrp="1"/>
          </p:cNvSpPr>
          <p:nvPr>
            <p:ph type="body"/>
          </p:nvPr>
        </p:nvSpPr>
        <p:spPr>
          <a:xfrm>
            <a:off x="63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8" name="PlaceHolder 3"/>
          <p:cNvSpPr>
            <a:spLocks noGrp="1"/>
          </p:cNvSpPr>
          <p:nvPr>
            <p:ph type="body"/>
          </p:nvPr>
        </p:nvSpPr>
        <p:spPr>
          <a:xfrm>
            <a:off x="90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19" name="PlaceHolder 4"/>
          <p:cNvSpPr>
            <a:spLocks noGrp="1"/>
          </p:cNvSpPr>
          <p:nvPr>
            <p:ph type="body"/>
          </p:nvPr>
        </p:nvSpPr>
        <p:spPr>
          <a:xfrm>
            <a:off x="63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21" name="PlaceHolder 2"/>
          <p:cNvSpPr>
            <a:spLocks noGrp="1"/>
          </p:cNvSpPr>
          <p:nvPr>
            <p:ph type="body"/>
          </p:nvPr>
        </p:nvSpPr>
        <p:spPr>
          <a:xfrm>
            <a:off x="6323400" y="2402280"/>
            <a:ext cx="2571120" cy="218700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22" name="PlaceHolder 3"/>
          <p:cNvSpPr>
            <a:spLocks noGrp="1"/>
          </p:cNvSpPr>
          <p:nvPr>
            <p:ph type="body"/>
          </p:nvPr>
        </p:nvSpPr>
        <p:spPr>
          <a:xfrm>
            <a:off x="90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23" name="PlaceHolder 4"/>
          <p:cNvSpPr>
            <a:spLocks noGrp="1"/>
          </p:cNvSpPr>
          <p:nvPr>
            <p:ph type="body"/>
          </p:nvPr>
        </p:nvSpPr>
        <p:spPr>
          <a:xfrm>
            <a:off x="9023400" y="354456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2402280"/>
            <a:ext cx="4508280" cy="2187000"/>
          </a:xfrm>
          <a:prstGeom prst="rect">
            <a:avLst/>
          </a:prstGeom>
        </p:spPr>
        <p:txBody>
          <a:bodyPr lIns="0" tIns="0" rIns="0" bIns="0" anchor="ctr"/>
          <a:lstStyle/>
          <a:p>
            <a:endParaRPr lang="en-US" sz="1800" b="0" strike="noStrike" spc="-1">
              <a:solidFill>
                <a:srgbClr val="000000"/>
              </a:solidFill>
              <a:latin typeface="Segoe UI"/>
            </a:endParaRPr>
          </a:p>
        </p:txBody>
      </p:sp>
      <p:sp>
        <p:nvSpPr>
          <p:cNvPr id="25" name="PlaceHolder 2"/>
          <p:cNvSpPr>
            <a:spLocks noGrp="1"/>
          </p:cNvSpPr>
          <p:nvPr>
            <p:ph type="body"/>
          </p:nvPr>
        </p:nvSpPr>
        <p:spPr>
          <a:xfrm>
            <a:off x="63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26" name="PlaceHolder 3"/>
          <p:cNvSpPr>
            <a:spLocks noGrp="1"/>
          </p:cNvSpPr>
          <p:nvPr>
            <p:ph type="body"/>
          </p:nvPr>
        </p:nvSpPr>
        <p:spPr>
          <a:xfrm>
            <a:off x="9023400" y="2402280"/>
            <a:ext cx="257112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
        <p:nvSpPr>
          <p:cNvPr id="27" name="PlaceHolder 4"/>
          <p:cNvSpPr>
            <a:spLocks noGrp="1"/>
          </p:cNvSpPr>
          <p:nvPr>
            <p:ph type="body"/>
          </p:nvPr>
        </p:nvSpPr>
        <p:spPr>
          <a:xfrm>
            <a:off x="6323400" y="3544560"/>
            <a:ext cx="5268960" cy="1042920"/>
          </a:xfrm>
          <a:prstGeom prst="rect">
            <a:avLst/>
          </a:prstGeom>
        </p:spPr>
        <p:txBody>
          <a:bodyPr lIns="0" tIns="0" rIns="0" bIns="0">
            <a:normAutofit/>
          </a:bodyPr>
          <a:lstStyle/>
          <a:p>
            <a:endParaRPr lang="en-US" sz="2800" b="0" strike="noStrike" spc="-1">
              <a:solidFill>
                <a:srgbClr val="000000"/>
              </a:solidFill>
              <a:latin typeface="Segoe U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0"/>
            <a:ext cx="12191760" cy="486612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p:style>
      </p:sp>
      <p:sp>
        <p:nvSpPr>
          <p:cNvPr id="8" name="PlaceHolder 2"/>
          <p:cNvSpPr>
            <a:spLocks noGrp="1"/>
          </p:cNvSpPr>
          <p:nvPr>
            <p:ph type="title"/>
          </p:nvPr>
        </p:nvSpPr>
        <p:spPr>
          <a:xfrm>
            <a:off x="838080" y="2061000"/>
            <a:ext cx="10515240" cy="2387160"/>
          </a:xfrm>
          <a:prstGeom prst="rect">
            <a:avLst/>
          </a:prstGeom>
        </p:spPr>
        <p:txBody>
          <a:bodyPr anchor="b">
            <a:normAutofit/>
          </a:bodyPr>
          <a:lstStyle/>
          <a:p>
            <a:pPr>
              <a:lnSpc>
                <a:spcPct val="100000"/>
              </a:lnSpc>
            </a:pPr>
            <a:r>
              <a:rPr lang="en-US" sz="5400" b="0" strike="noStrike" spc="-1">
                <a:solidFill>
                  <a:srgbClr val="FFFFFF"/>
                </a:solidFill>
                <a:latin typeface="Segoe UI Light"/>
              </a:rPr>
              <a:t>Click to edit Master title style</a:t>
            </a:r>
            <a:endParaRPr lang="en-US" sz="5400" b="0" strike="noStrike" spc="-1">
              <a:solidFill>
                <a:srgbClr val="000000"/>
              </a:solidFill>
              <a:latin typeface="Segoe UI"/>
            </a:endParaRPr>
          </a:p>
        </p:txBody>
      </p:sp>
      <p:sp>
        <p:nvSpPr>
          <p:cNvPr id="2" name="PlaceHolder 3"/>
          <p:cNvSpPr>
            <a:spLocks noGrp="1"/>
          </p:cNvSpPr>
          <p:nvPr>
            <p:ph type="dt"/>
          </p:nvPr>
        </p:nvSpPr>
        <p:spPr>
          <a:xfrm>
            <a:off x="838080" y="6356520"/>
            <a:ext cx="3276360" cy="364680"/>
          </a:xfrm>
          <a:prstGeom prst="rect">
            <a:avLst/>
          </a:prstGeom>
        </p:spPr>
        <p:txBody>
          <a:bodyPr anchor="ctr"/>
          <a:lstStyle/>
          <a:p>
            <a:pPr>
              <a:lnSpc>
                <a:spcPct val="100000"/>
              </a:lnSpc>
            </a:pPr>
            <a:fld id="{841E5274-D801-4C89-B35D-6B029C90FF00}" type="datetime1">
              <a:rPr lang="en-US" sz="1200" b="0" strike="noStrike" spc="-1">
                <a:solidFill>
                  <a:srgbClr val="8B8B8B"/>
                </a:solidFill>
                <a:latin typeface="Segoe UI"/>
              </a:rPr>
              <a:t>11/20/2019</a:t>
            </a:fld>
            <a:endParaRPr lang="en-US" sz="1200" b="0" strike="noStrike" spc="-1">
              <a:latin typeface="Times New Roman"/>
            </a:endParaRPr>
          </a:p>
        </p:txBody>
      </p:sp>
      <p:sp>
        <p:nvSpPr>
          <p:cNvPr id="3" name="PlaceHolder 4"/>
          <p:cNvSpPr>
            <a:spLocks noGrp="1"/>
          </p:cNvSpPr>
          <p:nvPr>
            <p:ph type="ftr"/>
          </p:nvPr>
        </p:nvSpPr>
        <p:spPr>
          <a:xfrm>
            <a:off x="4648320" y="6356520"/>
            <a:ext cx="2895120" cy="364680"/>
          </a:xfrm>
          <a:prstGeom prst="rect">
            <a:avLst/>
          </a:prstGeom>
        </p:spPr>
        <p:txBody>
          <a:bodyPr anchor="ctr"/>
          <a:lstStyle/>
          <a:p>
            <a:endParaRPr lang="en-US" sz="2400" b="0" strike="noStrike" spc="-1">
              <a:latin typeface="Times New Roman"/>
            </a:endParaRPr>
          </a:p>
        </p:txBody>
      </p:sp>
      <p:sp>
        <p:nvSpPr>
          <p:cNvPr id="4" name="PlaceHolder 5"/>
          <p:cNvSpPr>
            <a:spLocks noGrp="1"/>
          </p:cNvSpPr>
          <p:nvPr>
            <p:ph type="sldNum"/>
          </p:nvPr>
        </p:nvSpPr>
        <p:spPr>
          <a:xfrm>
            <a:off x="8077320" y="6356520"/>
            <a:ext cx="3276360" cy="364680"/>
          </a:xfrm>
          <a:prstGeom prst="rect">
            <a:avLst/>
          </a:prstGeom>
        </p:spPr>
        <p:txBody>
          <a:bodyPr anchor="ctr"/>
          <a:lstStyle/>
          <a:p>
            <a:pPr algn="r">
              <a:lnSpc>
                <a:spcPct val="100000"/>
              </a:lnSpc>
            </a:pPr>
            <a:fld id="{6E522959-0449-46AE-90A5-0DDE04BECC57}" type="slidenum">
              <a:rPr lang="en-US" sz="1200" b="0" strike="noStrike" spc="-1">
                <a:solidFill>
                  <a:srgbClr val="8B8B8B"/>
                </a:solidFill>
                <a:latin typeface="Segoe UI"/>
              </a:rPr>
              <a:t>‹#›</a:t>
            </a:fld>
            <a:endParaRPr lang="en-US" sz="1200" b="0" strike="noStrike" spc="-1">
              <a:latin typeface="Times New Roman"/>
            </a:endParaRPr>
          </a:p>
        </p:txBody>
      </p:sp>
      <p:sp>
        <p:nvSpPr>
          <p:cNvPr id="5" name="CustomShape 6"/>
          <p:cNvSpPr/>
          <p:nvPr/>
        </p:nvSpPr>
        <p:spPr>
          <a:xfrm>
            <a:off x="0" y="0"/>
            <a:ext cx="12191760" cy="486612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p:style>
      </p:sp>
      <p:sp>
        <p:nvSpPr>
          <p:cNvPr id="6"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Segoe U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Segoe U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Segoe U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Segoe U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Segoe U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Segoe U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Segoe U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dt"/>
          </p:nvPr>
        </p:nvSpPr>
        <p:spPr>
          <a:xfrm>
            <a:off x="838080" y="6356520"/>
            <a:ext cx="3276360" cy="364680"/>
          </a:xfrm>
          <a:prstGeom prst="rect">
            <a:avLst/>
          </a:prstGeom>
        </p:spPr>
        <p:txBody>
          <a:bodyPr anchor="ctr"/>
          <a:lstStyle/>
          <a:p>
            <a:pPr>
              <a:lnSpc>
                <a:spcPct val="100000"/>
              </a:lnSpc>
            </a:pPr>
            <a:fld id="{54E07532-5ACF-42E8-A88C-B388F4197A46}" type="datetime1">
              <a:rPr lang="en-US" sz="1200" b="0" strike="noStrike" spc="-1">
                <a:solidFill>
                  <a:srgbClr val="8B8B8B"/>
                </a:solidFill>
                <a:latin typeface="Segoe UI"/>
              </a:rPr>
              <a:t>11/20/2019</a:t>
            </a:fld>
            <a:endParaRPr lang="en-US" sz="1200" b="0" strike="noStrike" spc="-1">
              <a:latin typeface="Times New Roman"/>
            </a:endParaRPr>
          </a:p>
        </p:txBody>
      </p:sp>
      <p:sp>
        <p:nvSpPr>
          <p:cNvPr id="44" name="PlaceHolder 2"/>
          <p:cNvSpPr>
            <a:spLocks noGrp="1"/>
          </p:cNvSpPr>
          <p:nvPr>
            <p:ph type="ftr"/>
          </p:nvPr>
        </p:nvSpPr>
        <p:spPr>
          <a:xfrm>
            <a:off x="4648320" y="6356520"/>
            <a:ext cx="2895120" cy="364680"/>
          </a:xfrm>
          <a:prstGeom prst="rect">
            <a:avLst/>
          </a:prstGeom>
        </p:spPr>
        <p:txBody>
          <a:bodyPr anchor="ctr"/>
          <a:lstStyle/>
          <a:p>
            <a:endParaRPr lang="en-US" sz="2400" b="0" strike="noStrike" spc="-1">
              <a:latin typeface="Times New Roman"/>
            </a:endParaRPr>
          </a:p>
        </p:txBody>
      </p:sp>
      <p:sp>
        <p:nvSpPr>
          <p:cNvPr id="45" name="PlaceHolder 3"/>
          <p:cNvSpPr>
            <a:spLocks noGrp="1"/>
          </p:cNvSpPr>
          <p:nvPr>
            <p:ph type="sldNum"/>
          </p:nvPr>
        </p:nvSpPr>
        <p:spPr>
          <a:xfrm>
            <a:off x="8077320" y="6356520"/>
            <a:ext cx="3276360" cy="364680"/>
          </a:xfrm>
          <a:prstGeom prst="rect">
            <a:avLst/>
          </a:prstGeom>
        </p:spPr>
        <p:txBody>
          <a:bodyPr anchor="ctr"/>
          <a:lstStyle/>
          <a:p>
            <a:pPr algn="r">
              <a:lnSpc>
                <a:spcPct val="100000"/>
              </a:lnSpc>
            </a:pPr>
            <a:fld id="{00BC2048-6E8F-4C8A-818A-6CF144F9147E}" type="slidenum">
              <a:rPr lang="en-US" sz="1200" b="0" strike="noStrike" spc="-1">
                <a:solidFill>
                  <a:srgbClr val="8B8B8B"/>
                </a:solidFill>
                <a:latin typeface="Segoe UI"/>
              </a:rPr>
              <a:t>‹#›</a:t>
            </a:fld>
            <a:endParaRPr lang="en-US" sz="1200" b="0" strike="noStrike" spc="-1">
              <a:latin typeface="Times New Roman"/>
            </a:endParaRPr>
          </a:p>
        </p:txBody>
      </p:sp>
      <p:sp>
        <p:nvSpPr>
          <p:cNvPr id="46"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Segoe UI"/>
              </a:rPr>
              <a:t>Click to edit the title text format</a:t>
            </a:r>
          </a:p>
        </p:txBody>
      </p:sp>
      <p:sp>
        <p:nvSpPr>
          <p:cNvPr id="47"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Segoe U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Segoe U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Segoe U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Segoe U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Segoe U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Segoe U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Segoe U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CustomShape 1"/>
          <p:cNvSpPr/>
          <p:nvPr/>
        </p:nvSpPr>
        <p:spPr>
          <a:xfrm>
            <a:off x="5657040" y="1709640"/>
            <a:ext cx="6534720" cy="35748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p:style>
      </p:sp>
      <p:sp>
        <p:nvSpPr>
          <p:cNvPr id="85" name="PlaceHolder 2"/>
          <p:cNvSpPr>
            <a:spLocks noGrp="1"/>
          </p:cNvSpPr>
          <p:nvPr>
            <p:ph type="title"/>
          </p:nvPr>
        </p:nvSpPr>
        <p:spPr>
          <a:xfrm>
            <a:off x="838080" y="2402280"/>
            <a:ext cx="4508280" cy="2187000"/>
          </a:xfrm>
          <a:prstGeom prst="rect">
            <a:avLst/>
          </a:prstGeom>
        </p:spPr>
        <p:txBody>
          <a:bodyPr anchor="ctr"/>
          <a:lstStyle/>
          <a:p>
            <a:pPr>
              <a:lnSpc>
                <a:spcPct val="100000"/>
              </a:lnSpc>
            </a:pPr>
            <a:r>
              <a:rPr lang="en-US" sz="4800" b="0" strike="noStrike" spc="-1">
                <a:solidFill>
                  <a:srgbClr val="D24726"/>
                </a:solidFill>
                <a:latin typeface="Segoe UI Light"/>
              </a:rPr>
              <a:t>Click to edit Master title style</a:t>
            </a:r>
            <a:endParaRPr lang="en-US" sz="4800" b="0" strike="noStrike" spc="-1">
              <a:solidFill>
                <a:srgbClr val="000000"/>
              </a:solidFill>
              <a:latin typeface="Segoe UI"/>
            </a:endParaRPr>
          </a:p>
        </p:txBody>
      </p:sp>
      <p:sp>
        <p:nvSpPr>
          <p:cNvPr id="86" name="PlaceHolder 3"/>
          <p:cNvSpPr>
            <a:spLocks noGrp="1"/>
          </p:cNvSpPr>
          <p:nvPr>
            <p:ph type="body"/>
          </p:nvPr>
        </p:nvSpPr>
        <p:spPr>
          <a:xfrm>
            <a:off x="6323400" y="2402280"/>
            <a:ext cx="5268960" cy="2187000"/>
          </a:xfrm>
          <a:prstGeom prst="rect">
            <a:avLst/>
          </a:prstGeom>
        </p:spPr>
        <p:txBody>
          <a:bodyPr anchor="ctr">
            <a:normAutofit/>
          </a:bodyPr>
          <a:lstStyle/>
          <a:p>
            <a:pPr>
              <a:lnSpc>
                <a:spcPct val="150000"/>
              </a:lnSpc>
              <a:spcBef>
                <a:spcPts val="839"/>
              </a:spcBef>
            </a:pPr>
            <a:r>
              <a:rPr lang="en-US" sz="2800" b="0" strike="noStrike" spc="-1">
                <a:solidFill>
                  <a:srgbClr val="FFFFFF"/>
                </a:solidFill>
                <a:latin typeface="Segoe UI Light"/>
              </a:rPr>
              <a:t>Click to edit Master text styles</a:t>
            </a:r>
            <a:endParaRPr lang="en-US" sz="2800" b="0" strike="noStrike" spc="-1">
              <a:solidFill>
                <a:srgbClr val="000000"/>
              </a:solidFill>
              <a:latin typeface="Segoe UI"/>
            </a:endParaRPr>
          </a:p>
        </p:txBody>
      </p:sp>
      <p:sp>
        <p:nvSpPr>
          <p:cNvPr id="87" name="PlaceHolder 4"/>
          <p:cNvSpPr>
            <a:spLocks noGrp="1"/>
          </p:cNvSpPr>
          <p:nvPr>
            <p:ph type="dt"/>
          </p:nvPr>
        </p:nvSpPr>
        <p:spPr>
          <a:xfrm>
            <a:off x="838080" y="6356520"/>
            <a:ext cx="3276360" cy="364680"/>
          </a:xfrm>
          <a:prstGeom prst="rect">
            <a:avLst/>
          </a:prstGeom>
        </p:spPr>
        <p:txBody>
          <a:bodyPr anchor="ctr"/>
          <a:lstStyle/>
          <a:p>
            <a:pPr>
              <a:lnSpc>
                <a:spcPct val="100000"/>
              </a:lnSpc>
            </a:pPr>
            <a:fld id="{3B5889EB-2174-4A79-B72A-B67EB7F27D63}" type="datetime1">
              <a:rPr lang="en-US" sz="1200" b="0" strike="noStrike" spc="-1">
                <a:solidFill>
                  <a:srgbClr val="8B8B8B"/>
                </a:solidFill>
                <a:latin typeface="Segoe UI"/>
              </a:rPr>
              <a:t>11/20/2019</a:t>
            </a:fld>
            <a:endParaRPr lang="en-US" sz="1200" b="0" strike="noStrike" spc="-1">
              <a:latin typeface="Times New Roman"/>
            </a:endParaRPr>
          </a:p>
        </p:txBody>
      </p:sp>
      <p:sp>
        <p:nvSpPr>
          <p:cNvPr id="88" name="PlaceHolder 5"/>
          <p:cNvSpPr>
            <a:spLocks noGrp="1"/>
          </p:cNvSpPr>
          <p:nvPr>
            <p:ph type="ftr"/>
          </p:nvPr>
        </p:nvSpPr>
        <p:spPr>
          <a:xfrm>
            <a:off x="4648320" y="6356520"/>
            <a:ext cx="2895120" cy="364680"/>
          </a:xfrm>
          <a:prstGeom prst="rect">
            <a:avLst/>
          </a:prstGeom>
        </p:spPr>
        <p:txBody>
          <a:bodyPr anchor="ctr"/>
          <a:lstStyle/>
          <a:p>
            <a:endParaRPr lang="en-US" sz="2400" b="0" strike="noStrike" spc="-1">
              <a:latin typeface="Times New Roman"/>
            </a:endParaRPr>
          </a:p>
        </p:txBody>
      </p:sp>
      <p:sp>
        <p:nvSpPr>
          <p:cNvPr id="89" name="PlaceHolder 6"/>
          <p:cNvSpPr>
            <a:spLocks noGrp="1"/>
          </p:cNvSpPr>
          <p:nvPr>
            <p:ph type="sldNum"/>
          </p:nvPr>
        </p:nvSpPr>
        <p:spPr>
          <a:xfrm>
            <a:off x="8077320" y="6356520"/>
            <a:ext cx="3276360" cy="364680"/>
          </a:xfrm>
          <a:prstGeom prst="rect">
            <a:avLst/>
          </a:prstGeom>
        </p:spPr>
        <p:txBody>
          <a:bodyPr anchor="ctr"/>
          <a:lstStyle/>
          <a:p>
            <a:pPr algn="r">
              <a:lnSpc>
                <a:spcPct val="100000"/>
              </a:lnSpc>
            </a:pPr>
            <a:fld id="{E940F4FE-9A41-496E-96F1-EC6B0037A5C2}" type="slidenum">
              <a:rPr lang="en-US" sz="1200" b="0" strike="noStrike" spc="-1">
                <a:solidFill>
                  <a:srgbClr val="8B8B8B"/>
                </a:solidFill>
                <a:latin typeface="Segoe UI"/>
              </a:rPr>
              <a:t>‹#›</a:t>
            </a:fld>
            <a:endParaRPr lang="en-US" sz="1200" b="0" strike="noStrike" spc="-1">
              <a:latin typeface="Times New Roman"/>
            </a:endParaRPr>
          </a:p>
        </p:txBody>
      </p:sp>
      <p:sp>
        <p:nvSpPr>
          <p:cNvPr id="90" name="CustomShape 7"/>
          <p:cNvSpPr/>
          <p:nvPr/>
        </p:nvSpPr>
        <p:spPr>
          <a:xfrm>
            <a:off x="5657040" y="1709640"/>
            <a:ext cx="6534720" cy="35748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 name="TextShape 1"/>
          <p:cNvSpPr txBox="1"/>
          <p:nvPr/>
        </p:nvSpPr>
        <p:spPr>
          <a:xfrm>
            <a:off x="838380" y="1970640"/>
            <a:ext cx="10515240" cy="2387160"/>
          </a:xfrm>
          <a:prstGeom prst="rect">
            <a:avLst/>
          </a:prstGeom>
          <a:noFill/>
          <a:ln>
            <a:noFill/>
          </a:ln>
        </p:spPr>
        <p:txBody>
          <a:bodyPr anchor="b"/>
          <a:lstStyle/>
          <a:p>
            <a:pPr>
              <a:lnSpc>
                <a:spcPct val="100000"/>
              </a:lnSpc>
            </a:pPr>
            <a:r>
              <a:rPr lang="en-US" sz="5400">
                <a:solidFill>
                  <a:schemeClr val="bg1"/>
                </a:solidFill>
              </a:rPr>
              <a:t>FOOD ORDERING SYSTEM</a:t>
            </a:r>
            <a:endParaRPr lang="en-US" sz="5400" b="0" strike="noStrike" spc="-1">
              <a:solidFill>
                <a:schemeClr val="bg1"/>
              </a:solidFill>
              <a:latin typeface="Segoe UI"/>
            </a:endParaRPr>
          </a:p>
        </p:txBody>
      </p:sp>
      <p:sp>
        <p:nvSpPr>
          <p:cNvPr id="134" name="TextShape 2"/>
          <p:cNvSpPr txBox="1"/>
          <p:nvPr/>
        </p:nvSpPr>
        <p:spPr>
          <a:xfrm>
            <a:off x="588425" y="4867422"/>
            <a:ext cx="6705360" cy="1990578"/>
          </a:xfrm>
          <a:prstGeom prst="rect">
            <a:avLst/>
          </a:prstGeom>
          <a:noFill/>
          <a:ln>
            <a:noFill/>
          </a:ln>
        </p:spPr>
        <p:txBody>
          <a:bodyPr>
            <a:normAutofit fontScale="55000" lnSpcReduction="20000"/>
          </a:bodyPr>
          <a:lstStyle/>
          <a:p>
            <a:pPr>
              <a:lnSpc>
                <a:spcPct val="150000"/>
              </a:lnSpc>
              <a:spcBef>
                <a:spcPts val="601"/>
              </a:spcBef>
            </a:pPr>
            <a:r>
              <a:rPr lang="en-US" sz="2800" b="0" strike="noStrike" spc="-1">
                <a:solidFill>
                  <a:srgbClr val="D24726"/>
                </a:solidFill>
                <a:latin typeface="Segoe UI Light"/>
              </a:rPr>
              <a:t>610557 Munkhzorig Bayartosgt</a:t>
            </a:r>
            <a:endParaRPr lang="en-US" sz="2800" b="0" strike="noStrike" spc="-1">
              <a:latin typeface="Arial"/>
            </a:endParaRPr>
          </a:p>
          <a:p>
            <a:pPr>
              <a:lnSpc>
                <a:spcPct val="150000"/>
              </a:lnSpc>
              <a:spcBef>
                <a:spcPts val="601"/>
              </a:spcBef>
            </a:pPr>
            <a:r>
              <a:rPr lang="en-US" sz="2800" b="0" strike="noStrike" spc="-1">
                <a:solidFill>
                  <a:srgbClr val="D24726"/>
                </a:solidFill>
                <a:latin typeface="Segoe UI Light"/>
              </a:rPr>
              <a:t>610561 Tuvshintur Batzorig</a:t>
            </a:r>
            <a:endParaRPr lang="en-US" sz="2800" b="0" strike="noStrike" spc="-1">
              <a:latin typeface="Arial"/>
            </a:endParaRPr>
          </a:p>
          <a:p>
            <a:pPr>
              <a:lnSpc>
                <a:spcPct val="150000"/>
              </a:lnSpc>
              <a:spcBef>
                <a:spcPts val="601"/>
              </a:spcBef>
            </a:pPr>
            <a:r>
              <a:rPr lang="en-US" sz="2800" b="0" strike="noStrike" spc="-1">
                <a:solidFill>
                  <a:srgbClr val="D24726"/>
                </a:solidFill>
                <a:latin typeface="Segoe UI Light"/>
              </a:rPr>
              <a:t>610567 Davaaabayar Battogtokh</a:t>
            </a:r>
          </a:p>
          <a:p>
            <a:pPr>
              <a:lnSpc>
                <a:spcPct val="150000"/>
              </a:lnSpc>
              <a:spcBef>
                <a:spcPts val="601"/>
              </a:spcBef>
            </a:pPr>
            <a:r>
              <a:rPr lang="en-US" sz="2800" spc="-1">
                <a:solidFill>
                  <a:srgbClr val="D24726"/>
                </a:solidFill>
                <a:latin typeface="Segoe UI Light"/>
              </a:rPr>
              <a:t>610526 Odbayar Nanjidjamts</a:t>
            </a:r>
          </a:p>
          <a:p>
            <a:pPr>
              <a:lnSpc>
                <a:spcPct val="150000"/>
              </a:lnSpc>
              <a:spcBef>
                <a:spcPts val="601"/>
              </a:spcBef>
            </a:pPr>
            <a:r>
              <a:rPr lang="en-US" sz="2800" spc="-1">
                <a:solidFill>
                  <a:srgbClr val="D24726"/>
                </a:solidFill>
                <a:latin typeface="Segoe UI Light"/>
              </a:rPr>
              <a:t>961800 Manduul Enkhee</a:t>
            </a:r>
          </a:p>
          <a:p>
            <a:pPr>
              <a:lnSpc>
                <a:spcPct val="150000"/>
              </a:lnSpc>
              <a:spcBef>
                <a:spcPts val="601"/>
              </a:spcBef>
            </a:pPr>
            <a:endParaRPr lang="en-US" sz="2800" b="0" strike="noStrike" spc="-1">
              <a:solidFill>
                <a:srgbClr val="D24726"/>
              </a:solidFill>
              <a:latin typeface="Segoe UI Light"/>
            </a:endParaRPr>
          </a:p>
          <a:p>
            <a:pPr>
              <a:lnSpc>
                <a:spcPct val="150000"/>
              </a:lnSpc>
              <a:spcBef>
                <a:spcPts val="601"/>
              </a:spcBef>
            </a:pPr>
            <a:endParaRPr lang="en-US" sz="2800" b="0" strike="noStrike" spc="-1">
              <a:latin typeface="Arial"/>
            </a:endParaRPr>
          </a:p>
        </p:txBody>
      </p:sp>
      <p:sp>
        <p:nvSpPr>
          <p:cNvPr id="135" name="TextShape 3"/>
          <p:cNvSpPr txBox="1"/>
          <p:nvPr/>
        </p:nvSpPr>
        <p:spPr>
          <a:xfrm>
            <a:off x="8077320" y="6356520"/>
            <a:ext cx="3276360" cy="364680"/>
          </a:xfrm>
          <a:prstGeom prst="rect">
            <a:avLst/>
          </a:prstGeom>
          <a:noFill/>
          <a:ln>
            <a:noFill/>
          </a:ln>
        </p:spPr>
        <p:txBody>
          <a:bodyPr anchor="ctr"/>
          <a:lstStyle/>
          <a:p>
            <a:pPr algn="r">
              <a:lnSpc>
                <a:spcPct val="100000"/>
              </a:lnSpc>
            </a:pPr>
            <a:fld id="{177C5DDD-646A-4348-9F9B-E7790D735A5C}" type="slidenum">
              <a:rPr lang="en-US" sz="1200" b="0" strike="noStrike" spc="-1">
                <a:solidFill>
                  <a:srgbClr val="8B8B8B"/>
                </a:solidFill>
                <a:latin typeface="Segoe UI"/>
              </a:rPr>
              <a:t>1</a:t>
            </a:fld>
            <a:endParaRPr lang="en-US" sz="1200" b="0" strike="noStrike" spc="-1">
              <a:latin typeface="Times New Roman"/>
            </a:endParaRPr>
          </a:p>
        </p:txBody>
      </p:sp>
      <p:sp>
        <p:nvSpPr>
          <p:cNvPr id="136" name="CustomShape 4"/>
          <p:cNvSpPr/>
          <p:nvPr/>
        </p:nvSpPr>
        <p:spPr>
          <a:xfrm>
            <a:off x="2897280" y="5844600"/>
            <a:ext cx="8659440" cy="9309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r">
              <a:lnSpc>
                <a:spcPct val="150000"/>
              </a:lnSpc>
              <a:spcBef>
                <a:spcPts val="541"/>
              </a:spcBef>
            </a:pPr>
            <a:r>
              <a:rPr lang="en-US" spc="-1">
                <a:solidFill>
                  <a:srgbClr val="DD462F"/>
                </a:solidFill>
                <a:latin typeface="Segoe UI Light"/>
              </a:rPr>
              <a:t>MUM CS472-2019-11A-11D</a:t>
            </a:r>
            <a:endParaRPr lang="en-US" sz="1800" b="0" strike="noStrike" spc="-1">
              <a:latin typeface="Arial"/>
            </a:endParaRPr>
          </a:p>
        </p:txBody>
      </p:sp>
      <p:sp>
        <p:nvSpPr>
          <p:cNvPr id="137" name="CustomShape 5"/>
          <p:cNvSpPr/>
          <p:nvPr/>
        </p:nvSpPr>
        <p:spPr>
          <a:xfrm>
            <a:off x="8466120" y="6477480"/>
            <a:ext cx="2963520" cy="298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a:lnSpc>
                <a:spcPct val="100000"/>
              </a:lnSpc>
            </a:pPr>
            <a:r>
              <a:rPr lang="en-US" sz="1200" b="0" strike="noStrike" spc="-1">
                <a:solidFill>
                  <a:srgbClr val="D24726"/>
                </a:solidFill>
                <a:latin typeface="Segoe UI"/>
              </a:rPr>
              <a:t>Maharishi University of Management</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2"/>
          <p:cNvSpPr/>
          <p:nvPr/>
        </p:nvSpPr>
        <p:spPr>
          <a:xfrm>
            <a:off x="0" y="0"/>
            <a:ext cx="12191760" cy="767880"/>
          </a:xfrm>
          <a:prstGeom prst="rect">
            <a:avLst/>
          </a:prstGeom>
          <a:solidFill>
            <a:srgbClr val="D24726"/>
          </a:solid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pPr>
            <a:r>
              <a:rPr lang="en-US" sz="4400" b="1" strike="noStrike" spc="-1">
                <a:solidFill>
                  <a:srgbClr val="FFFFFF"/>
                </a:solidFill>
                <a:latin typeface="Segoe UI Light"/>
              </a:rPr>
              <a:t>  1. Problem scenario</a:t>
            </a:r>
            <a:endParaRPr lang="en-US" sz="4400" b="0" strike="noStrike" spc="-1">
              <a:latin typeface="Arial"/>
            </a:endParaRPr>
          </a:p>
        </p:txBody>
      </p:sp>
      <p:sp>
        <p:nvSpPr>
          <p:cNvPr id="142" name="CustomShape 4"/>
          <p:cNvSpPr/>
          <p:nvPr/>
        </p:nvSpPr>
        <p:spPr>
          <a:xfrm>
            <a:off x="351692" y="1336431"/>
            <a:ext cx="11582883" cy="42203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dirty="0"/>
              <a:t>As title says our project is going to be food ordering website using java servlet and </a:t>
            </a:r>
            <a:r>
              <a:rPr lang="en-US" dirty="0" err="1"/>
              <a:t>jsp</a:t>
            </a:r>
            <a:r>
              <a:rPr lang="en-US" dirty="0"/>
              <a:t>. In this website you can select your desired food from the menu and put it in your order list. There will be two types of user. Admin user which will manage user orders and creating menu set. And there will be registered users which is capable of ordering food from our website. </a:t>
            </a:r>
          </a:p>
          <a:p>
            <a:r>
              <a:rPr lang="en-US" dirty="0"/>
              <a:t>Our main features will be food types and calculated calories. </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0" y="0"/>
            <a:ext cx="12191760" cy="767880"/>
          </a:xfrm>
          <a:prstGeom prst="rect">
            <a:avLst/>
          </a:prstGeom>
          <a:solidFill>
            <a:srgbClr val="D24726"/>
          </a:solidFill>
          <a:ln>
            <a:noFill/>
          </a:ln>
        </p:spPr>
        <p:txBody>
          <a:bodyPr anchor="ctr"/>
          <a:lstStyle/>
          <a:p>
            <a:pPr>
              <a:lnSpc>
                <a:spcPct val="100000"/>
              </a:lnSpc>
            </a:pPr>
            <a:r>
              <a:rPr lang="en-US" sz="4400" b="1" strike="noStrike" spc="-1">
                <a:solidFill>
                  <a:srgbClr val="FFFFFF"/>
                </a:solidFill>
                <a:latin typeface="Segoe UI Light"/>
              </a:rPr>
              <a:t> 2.Use case diagram</a:t>
            </a:r>
            <a:endParaRPr lang="en-US" sz="4400" b="0" strike="noStrike" spc="-1">
              <a:solidFill>
                <a:srgbClr val="000000"/>
              </a:solidFill>
              <a:latin typeface="Segoe UI"/>
            </a:endParaRPr>
          </a:p>
        </p:txBody>
      </p:sp>
      <p:sp>
        <p:nvSpPr>
          <p:cNvPr id="146" name="TextShape 3"/>
          <p:cNvSpPr txBox="1"/>
          <p:nvPr/>
        </p:nvSpPr>
        <p:spPr>
          <a:xfrm>
            <a:off x="8077320" y="6356520"/>
            <a:ext cx="3276360" cy="364680"/>
          </a:xfrm>
          <a:prstGeom prst="rect">
            <a:avLst/>
          </a:prstGeom>
          <a:noFill/>
          <a:ln>
            <a:noFill/>
          </a:ln>
        </p:spPr>
        <p:txBody>
          <a:bodyPr anchor="ctr"/>
          <a:lstStyle/>
          <a:p>
            <a:pPr algn="r">
              <a:lnSpc>
                <a:spcPct val="100000"/>
              </a:lnSpc>
            </a:pPr>
            <a:fld id="{5DDC0BF7-6A0F-48B6-B445-937D1E44347D}" type="slidenum">
              <a:rPr lang="en-US" sz="1200" b="0" strike="noStrike" spc="-1">
                <a:solidFill>
                  <a:srgbClr val="8B8B8B"/>
                </a:solidFill>
                <a:latin typeface="Segoe UI"/>
              </a:rPr>
              <a:t>3</a:t>
            </a:fld>
            <a:endParaRPr lang="en-US" sz="1200" b="0" strike="noStrike" spc="-1">
              <a:latin typeface="Times New Roman"/>
            </a:endParaRPr>
          </a:p>
        </p:txBody>
      </p:sp>
      <p:pic>
        <p:nvPicPr>
          <p:cNvPr id="5" name="Picture 4">
            <a:extLst>
              <a:ext uri="{FF2B5EF4-FFF2-40B4-BE49-F238E27FC236}">
                <a16:creationId xmlns:a16="http://schemas.microsoft.com/office/drawing/2014/main" id="{AEEC5A0E-9390-4EA8-824A-BC74B16C4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628" y="789210"/>
            <a:ext cx="6050504" cy="574965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1" y="0"/>
            <a:ext cx="11280531" cy="767880"/>
          </a:xfrm>
          <a:prstGeom prst="rect">
            <a:avLst/>
          </a:prstGeom>
          <a:solidFill>
            <a:srgbClr val="D24726"/>
          </a:solid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4400" b="1" strike="noStrike" spc="-1" dirty="0">
                <a:solidFill>
                  <a:srgbClr val="FFFFFF"/>
                </a:solidFill>
                <a:latin typeface="Segoe UI Light"/>
              </a:rPr>
              <a:t>3. High level architecture &amp; Technologies used</a:t>
            </a:r>
            <a:endParaRPr lang="en-US" sz="4400" b="0" strike="noStrike" spc="-1" dirty="0">
              <a:latin typeface="Arial"/>
            </a:endParaRPr>
          </a:p>
        </p:txBody>
      </p:sp>
      <p:sp>
        <p:nvSpPr>
          <p:cNvPr id="149" name="TextShape 2"/>
          <p:cNvSpPr txBox="1"/>
          <p:nvPr/>
        </p:nvSpPr>
        <p:spPr>
          <a:xfrm>
            <a:off x="8077320" y="6356520"/>
            <a:ext cx="3276360" cy="364680"/>
          </a:xfrm>
          <a:prstGeom prst="rect">
            <a:avLst/>
          </a:prstGeom>
          <a:noFill/>
          <a:ln>
            <a:noFill/>
          </a:ln>
        </p:spPr>
        <p:txBody>
          <a:bodyPr anchor="ctr"/>
          <a:lstStyle/>
          <a:p>
            <a:pPr algn="r">
              <a:lnSpc>
                <a:spcPct val="100000"/>
              </a:lnSpc>
            </a:pPr>
            <a:fld id="{7EB7B141-97E4-4C6B-93F6-092654EC3497}" type="slidenum">
              <a:rPr lang="en-US" sz="1200" b="0" strike="noStrike" spc="-1">
                <a:solidFill>
                  <a:srgbClr val="8B8B8B"/>
                </a:solidFill>
                <a:latin typeface="Segoe UI"/>
              </a:rPr>
              <a:t>4</a:t>
            </a:fld>
            <a:endParaRPr lang="en-US" sz="1200" b="0" strike="noStrike" spc="-1">
              <a:latin typeface="Times New Roman"/>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6853" y="5080652"/>
            <a:ext cx="1137362" cy="1137362"/>
          </a:xfrm>
          <a:prstGeom prst="rect">
            <a:avLst/>
          </a:prstGeom>
        </p:spPr>
      </p:pic>
      <p:pic>
        <p:nvPicPr>
          <p:cNvPr id="6" name="Picture 5">
            <a:extLst>
              <a:ext uri="{FF2B5EF4-FFF2-40B4-BE49-F238E27FC236}">
                <a16:creationId xmlns:a16="http://schemas.microsoft.com/office/drawing/2014/main" id="{7A362730-78D7-4F57-A8BD-2B4CB9B4DC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961" y="989207"/>
            <a:ext cx="4931371" cy="5731993"/>
          </a:xfrm>
          <a:prstGeom prst="rect">
            <a:avLst/>
          </a:prstGeom>
        </p:spPr>
      </p:pic>
      <p:pic>
        <p:nvPicPr>
          <p:cNvPr id="1026" name="Picture 2" descr="servlet icon-н зурган илэрц&quot;">
            <a:extLst>
              <a:ext uri="{FF2B5EF4-FFF2-40B4-BE49-F238E27FC236}">
                <a16:creationId xmlns:a16="http://schemas.microsoft.com/office/drawing/2014/main" id="{CBCC2928-73B6-4FDF-B917-42E1E9A9CB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0863" y="2867689"/>
            <a:ext cx="2049341" cy="17247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ml5_css_javascript">
            <a:extLst>
              <a:ext uri="{FF2B5EF4-FFF2-40B4-BE49-F238E27FC236}">
                <a16:creationId xmlns:a16="http://schemas.microsoft.com/office/drawing/2014/main" id="{02EF110E-C40C-4CC7-8237-E12E259EE3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7240" y="1208667"/>
            <a:ext cx="2696588" cy="126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0" y="0"/>
            <a:ext cx="11887200" cy="767880"/>
          </a:xfrm>
          <a:prstGeom prst="rect">
            <a:avLst/>
          </a:prstGeom>
          <a:solidFill>
            <a:srgbClr val="D24726"/>
          </a:solid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4400" b="1" strike="noStrike" spc="-1">
                <a:solidFill>
                  <a:srgbClr val="FFFFFF"/>
                </a:solidFill>
                <a:latin typeface="Segoe UI Light"/>
              </a:rPr>
              <a:t> 4. Key abstractions vs ERD</a:t>
            </a:r>
            <a:endParaRPr lang="en-US" sz="4400" b="0" strike="noStrike" spc="-1">
              <a:latin typeface="Arial"/>
            </a:endParaRPr>
          </a:p>
        </p:txBody>
      </p:sp>
      <p:sp>
        <p:nvSpPr>
          <p:cNvPr id="151" name="CustomShape 2"/>
          <p:cNvSpPr/>
          <p:nvPr/>
        </p:nvSpPr>
        <p:spPr>
          <a:xfrm>
            <a:off x="567000" y="1270080"/>
            <a:ext cx="10615680" cy="507528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228600" indent="-228240">
              <a:lnSpc>
                <a:spcPct val="115000"/>
              </a:lnSpc>
              <a:spcAft>
                <a:spcPts val="1001"/>
              </a:spcAft>
              <a:buClr>
                <a:srgbClr val="000000"/>
              </a:buClr>
              <a:buFont typeface="Arial"/>
              <a:buChar char="•"/>
            </a:pPr>
            <a:r>
              <a:rPr lang="en-US" sz="2800" b="0" strike="noStrike" spc="-1" dirty="0">
                <a:solidFill>
                  <a:srgbClr val="000000"/>
                </a:solidFill>
                <a:latin typeface="Segoe UI"/>
              </a:rPr>
              <a:t>Foods</a:t>
            </a:r>
            <a:endParaRPr lang="en-US" sz="2800" b="0" strike="noStrike" spc="-1" dirty="0">
              <a:latin typeface="Arial"/>
            </a:endParaRPr>
          </a:p>
          <a:p>
            <a:pPr marL="228600" indent="-228240">
              <a:lnSpc>
                <a:spcPct val="115000"/>
              </a:lnSpc>
              <a:spcAft>
                <a:spcPts val="1001"/>
              </a:spcAft>
              <a:buClr>
                <a:srgbClr val="000000"/>
              </a:buClr>
              <a:buFont typeface="Arial"/>
              <a:buChar char="•"/>
            </a:pPr>
            <a:r>
              <a:rPr lang="en-US" sz="2800" b="0" strike="noStrike" spc="-1" dirty="0">
                <a:latin typeface="Arial"/>
              </a:rPr>
              <a:t>Users</a:t>
            </a:r>
          </a:p>
          <a:p>
            <a:pPr marL="228600" indent="-228240">
              <a:lnSpc>
                <a:spcPct val="115000"/>
              </a:lnSpc>
              <a:spcAft>
                <a:spcPts val="1001"/>
              </a:spcAft>
              <a:buClr>
                <a:srgbClr val="000000"/>
              </a:buClr>
              <a:buFont typeface="Arial"/>
              <a:buChar char="•"/>
            </a:pPr>
            <a:r>
              <a:rPr lang="en-US" sz="2800" b="0" strike="noStrike" spc="-1" dirty="0">
                <a:latin typeface="Arial"/>
              </a:rPr>
              <a:t>Addresses</a:t>
            </a:r>
          </a:p>
          <a:p>
            <a:pPr marL="228600" indent="-228240">
              <a:lnSpc>
                <a:spcPct val="115000"/>
              </a:lnSpc>
              <a:spcAft>
                <a:spcPts val="1001"/>
              </a:spcAft>
              <a:buClr>
                <a:srgbClr val="000000"/>
              </a:buClr>
              <a:buFont typeface="Arial"/>
              <a:buChar char="•"/>
            </a:pPr>
            <a:r>
              <a:rPr lang="en-US" sz="2800" b="0" strike="noStrike" spc="-1" dirty="0">
                <a:latin typeface="Arial"/>
              </a:rPr>
              <a:t>Orders</a:t>
            </a:r>
          </a:p>
          <a:p>
            <a:pPr marL="228600" indent="-228240">
              <a:lnSpc>
                <a:spcPct val="115000"/>
              </a:lnSpc>
              <a:spcAft>
                <a:spcPts val="1001"/>
              </a:spcAft>
              <a:buClr>
                <a:srgbClr val="000000"/>
              </a:buClr>
              <a:buFont typeface="Arial"/>
              <a:buChar char="•"/>
            </a:pPr>
            <a:r>
              <a:rPr lang="en-US" sz="2800" b="0" strike="noStrike" spc="-1" dirty="0" err="1">
                <a:latin typeface="Arial"/>
              </a:rPr>
              <a:t>Orders_Has_foods</a:t>
            </a:r>
            <a:endParaRPr lang="en-US" sz="2800" b="0" strike="noStrike" spc="-1" dirty="0">
              <a:latin typeface="Arial"/>
            </a:endParaRPr>
          </a:p>
          <a:p>
            <a:pPr marL="228600" indent="-228240">
              <a:lnSpc>
                <a:spcPct val="115000"/>
              </a:lnSpc>
              <a:spcAft>
                <a:spcPts val="1001"/>
              </a:spcAft>
              <a:buClr>
                <a:srgbClr val="000000"/>
              </a:buClr>
              <a:buFont typeface="Arial"/>
              <a:buChar char="•"/>
            </a:pPr>
            <a:r>
              <a:rPr lang="en-US" sz="2800" b="0" strike="noStrike" spc="-1" dirty="0">
                <a:latin typeface="Arial"/>
              </a:rPr>
              <a:t>Images</a:t>
            </a:r>
          </a:p>
          <a:p>
            <a:pPr>
              <a:lnSpc>
                <a:spcPct val="115000"/>
              </a:lnSpc>
              <a:spcAft>
                <a:spcPts val="1001"/>
              </a:spcAft>
            </a:pPr>
            <a:endParaRPr lang="en-US" sz="2800" b="0" strike="noStrike" spc="-1" dirty="0">
              <a:latin typeface="Arial"/>
            </a:endParaRPr>
          </a:p>
          <a:p>
            <a:pPr>
              <a:lnSpc>
                <a:spcPct val="90000"/>
              </a:lnSpc>
              <a:spcBef>
                <a:spcPts val="839"/>
              </a:spcBef>
            </a:pPr>
            <a:endParaRPr lang="en-US" sz="2800" b="0" strike="noStrike" spc="-1" dirty="0">
              <a:latin typeface="Arial"/>
            </a:endParaRPr>
          </a:p>
          <a:p>
            <a:pPr>
              <a:lnSpc>
                <a:spcPct val="90000"/>
              </a:lnSpc>
              <a:spcBef>
                <a:spcPts val="839"/>
              </a:spcBef>
            </a:pPr>
            <a:endParaRPr lang="en-US" sz="2800" b="0" strike="noStrike" spc="-1" dirty="0">
              <a:latin typeface="Arial"/>
            </a:endParaRPr>
          </a:p>
          <a:p>
            <a:pPr>
              <a:lnSpc>
                <a:spcPct val="90000"/>
              </a:lnSpc>
              <a:spcBef>
                <a:spcPts val="839"/>
              </a:spcBef>
            </a:pPr>
            <a:endParaRPr lang="en-US" sz="2800" b="0" strike="noStrike" spc="-1" dirty="0">
              <a:latin typeface="Arial"/>
            </a:endParaRPr>
          </a:p>
        </p:txBody>
      </p:sp>
      <p:sp>
        <p:nvSpPr>
          <p:cNvPr id="152" name="TextShape 3"/>
          <p:cNvSpPr txBox="1"/>
          <p:nvPr/>
        </p:nvSpPr>
        <p:spPr>
          <a:xfrm>
            <a:off x="8077320" y="6356520"/>
            <a:ext cx="3276360" cy="364680"/>
          </a:xfrm>
          <a:prstGeom prst="rect">
            <a:avLst/>
          </a:prstGeom>
          <a:noFill/>
          <a:ln>
            <a:noFill/>
          </a:ln>
        </p:spPr>
        <p:txBody>
          <a:bodyPr anchor="ctr"/>
          <a:lstStyle/>
          <a:p>
            <a:pPr algn="r">
              <a:lnSpc>
                <a:spcPct val="100000"/>
              </a:lnSpc>
            </a:pPr>
            <a:fld id="{D9AEABB4-36C0-4D97-9056-D24FC33B34E9}" type="slidenum">
              <a:rPr lang="en-US" sz="1200" b="0" strike="noStrike" spc="-1">
                <a:solidFill>
                  <a:srgbClr val="8B8B8B"/>
                </a:solidFill>
                <a:latin typeface="Segoe UI"/>
              </a:rPr>
              <a:t>5</a:t>
            </a:fld>
            <a:endParaRPr lang="en-US" sz="1200" b="0" strike="noStrike" spc="-1">
              <a:latin typeface="Times New Roman"/>
            </a:endParaRPr>
          </a:p>
        </p:txBody>
      </p:sp>
      <p:pic>
        <p:nvPicPr>
          <p:cNvPr id="6" name="Content Placeholder 3">
            <a:extLst>
              <a:ext uri="{FF2B5EF4-FFF2-40B4-BE49-F238E27FC236}">
                <a16:creationId xmlns:a16="http://schemas.microsoft.com/office/drawing/2014/main" id="{63E08A5E-DCC7-44F6-809B-981E1800651E}"/>
              </a:ext>
            </a:extLst>
          </p:cNvPr>
          <p:cNvPicPr>
            <a:picLocks noChangeAspect="1"/>
          </p:cNvPicPr>
          <p:nvPr/>
        </p:nvPicPr>
        <p:blipFill>
          <a:blip r:embed="rId2"/>
          <a:stretch>
            <a:fillRect/>
          </a:stretch>
        </p:blipFill>
        <p:spPr>
          <a:xfrm>
            <a:off x="4505557" y="1453639"/>
            <a:ext cx="7028475" cy="4328183"/>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0" y="0"/>
            <a:ext cx="8401680" cy="767880"/>
          </a:xfrm>
          <a:prstGeom prst="rect">
            <a:avLst/>
          </a:prstGeom>
          <a:solidFill>
            <a:srgbClr val="D24726"/>
          </a:solid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4400" b="1" strike="noStrike" spc="-1">
                <a:solidFill>
                  <a:srgbClr val="FFFFFF"/>
                </a:solidFill>
                <a:latin typeface="Segoe UI Light"/>
              </a:rPr>
              <a:t> 5. Class Diagram</a:t>
            </a:r>
            <a:endParaRPr lang="en-US" sz="4400" b="0" strike="noStrike" spc="-1">
              <a:latin typeface="Arial"/>
            </a:endParaRPr>
          </a:p>
        </p:txBody>
      </p:sp>
      <p:sp>
        <p:nvSpPr>
          <p:cNvPr id="155" name="TextShape 2"/>
          <p:cNvSpPr txBox="1"/>
          <p:nvPr/>
        </p:nvSpPr>
        <p:spPr>
          <a:xfrm>
            <a:off x="8077320" y="6356520"/>
            <a:ext cx="3276360" cy="364680"/>
          </a:xfrm>
          <a:prstGeom prst="rect">
            <a:avLst/>
          </a:prstGeom>
          <a:noFill/>
          <a:ln>
            <a:noFill/>
          </a:ln>
        </p:spPr>
        <p:txBody>
          <a:bodyPr anchor="ctr"/>
          <a:lstStyle/>
          <a:p>
            <a:pPr algn="r">
              <a:lnSpc>
                <a:spcPct val="100000"/>
              </a:lnSpc>
            </a:pPr>
            <a:fld id="{AA7148DE-1626-4DFD-B32E-97E9F49FC9A6}" type="slidenum">
              <a:rPr lang="en-US" sz="1200" b="0" strike="noStrike" spc="-1">
                <a:solidFill>
                  <a:srgbClr val="8B8B8B"/>
                </a:solidFill>
                <a:latin typeface="Segoe UI"/>
              </a:rPr>
              <a:t>6</a:t>
            </a:fld>
            <a:endParaRPr lang="en-US" sz="1200" b="0" strike="noStrike" spc="-1">
              <a:latin typeface="Times New Roman"/>
            </a:endParaRPr>
          </a:p>
        </p:txBody>
      </p:sp>
      <p:pic>
        <p:nvPicPr>
          <p:cNvPr id="3" name="Picture 2">
            <a:extLst>
              <a:ext uri="{FF2B5EF4-FFF2-40B4-BE49-F238E27FC236}">
                <a16:creationId xmlns:a16="http://schemas.microsoft.com/office/drawing/2014/main" id="{646E72F7-2181-4B68-830F-6E9CC5AE7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9109" y="767880"/>
            <a:ext cx="7393781" cy="609012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838080" y="2402280"/>
            <a:ext cx="4508280" cy="2187000"/>
          </a:xfrm>
          <a:prstGeom prst="rect">
            <a:avLst/>
          </a:prstGeom>
          <a:noFill/>
          <a:ln>
            <a:noFill/>
          </a:ln>
        </p:spPr>
        <p:txBody>
          <a:bodyPr anchor="ctr"/>
          <a:lstStyle/>
          <a:p>
            <a:pPr algn="ctr">
              <a:lnSpc>
                <a:spcPct val="100000"/>
              </a:lnSpc>
            </a:pPr>
            <a:r>
              <a:rPr lang="en-US" sz="6600" b="1" spc="-1" dirty="0">
                <a:solidFill>
                  <a:srgbClr val="D24726"/>
                </a:solidFill>
                <a:latin typeface="Segoe UI Light"/>
              </a:rPr>
              <a:t>Thank you</a:t>
            </a:r>
            <a:endParaRPr lang="en-US" sz="6600" b="1" strike="noStrike" spc="-1" dirty="0">
              <a:solidFill>
                <a:srgbClr val="000000"/>
              </a:solidFill>
              <a:latin typeface="Segoe UI"/>
            </a:endParaRPr>
          </a:p>
        </p:txBody>
      </p:sp>
      <p:sp>
        <p:nvSpPr>
          <p:cNvPr id="171" name="TextShape 2"/>
          <p:cNvSpPr txBox="1"/>
          <p:nvPr/>
        </p:nvSpPr>
        <p:spPr>
          <a:xfrm>
            <a:off x="6028200" y="2402280"/>
            <a:ext cx="5859000" cy="2187000"/>
          </a:xfrm>
          <a:prstGeom prst="rect">
            <a:avLst/>
          </a:prstGeom>
          <a:noFill/>
          <a:ln>
            <a:noFill/>
          </a:ln>
        </p:spPr>
        <p:txBody>
          <a:bodyPr anchor="ctr"/>
          <a:lstStyle/>
          <a:p>
            <a:pPr>
              <a:lnSpc>
                <a:spcPct val="100000"/>
              </a:lnSpc>
              <a:spcBef>
                <a:spcPts val="839"/>
              </a:spcBef>
            </a:pPr>
            <a:r>
              <a:rPr lang="en-US" sz="2800" b="1" strike="noStrike" spc="-1" dirty="0">
                <a:solidFill>
                  <a:srgbClr val="FFFFFF"/>
                </a:solidFill>
                <a:latin typeface="Segoe UI Light"/>
              </a:rPr>
              <a:t>Get a little bit of better </a:t>
            </a:r>
            <a:endParaRPr lang="en-US" sz="2800" b="0" strike="noStrike" spc="-1" dirty="0">
              <a:solidFill>
                <a:srgbClr val="000000"/>
              </a:solidFill>
              <a:latin typeface="Segoe UI"/>
            </a:endParaRPr>
          </a:p>
          <a:p>
            <a:pPr>
              <a:lnSpc>
                <a:spcPct val="100000"/>
              </a:lnSpc>
              <a:spcBef>
                <a:spcPts val="839"/>
              </a:spcBef>
            </a:pPr>
            <a:r>
              <a:rPr lang="en-US" sz="2800" b="1" strike="noStrike" spc="-1" dirty="0">
                <a:solidFill>
                  <a:srgbClr val="FFFFFF"/>
                </a:solidFill>
                <a:latin typeface="Segoe UI Light"/>
              </a:rPr>
              <a:t>every single day.</a:t>
            </a:r>
            <a:endParaRPr lang="en-US" sz="2800" b="0" strike="noStrike" spc="-1" dirty="0">
              <a:solidFill>
                <a:srgbClr val="000000"/>
              </a:solidFill>
              <a:latin typeface="Segoe UI"/>
            </a:endParaRPr>
          </a:p>
        </p:txBody>
      </p:sp>
      <p:sp>
        <p:nvSpPr>
          <p:cNvPr id="172" name="CustomShape 3"/>
          <p:cNvSpPr/>
          <p:nvPr/>
        </p:nvSpPr>
        <p:spPr>
          <a:xfrm>
            <a:off x="2897280" y="5844600"/>
            <a:ext cx="8659440" cy="93096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gn="r">
              <a:lnSpc>
                <a:spcPct val="150000"/>
              </a:lnSpc>
              <a:spcBef>
                <a:spcPts val="541"/>
              </a:spcBef>
            </a:pPr>
            <a:r>
              <a:rPr lang="en-US" sz="1800" b="0" strike="noStrike" spc="-1" dirty="0">
                <a:solidFill>
                  <a:srgbClr val="DD462F"/>
                </a:solidFill>
                <a:latin typeface="Segoe UI Light"/>
              </a:rPr>
              <a:t>MUM </a:t>
            </a:r>
            <a:r>
              <a:rPr lang="en-US" spc="-1" dirty="0">
                <a:solidFill>
                  <a:srgbClr val="DD462F"/>
                </a:solidFill>
                <a:latin typeface="Segoe UI Light"/>
              </a:rPr>
              <a:t>CS472-2019-11A-11D</a:t>
            </a:r>
            <a:endParaRPr lang="en-US" spc="-1" dirty="0"/>
          </a:p>
        </p:txBody>
      </p:sp>
      <p:sp>
        <p:nvSpPr>
          <p:cNvPr id="173" name="CustomShape 4"/>
          <p:cNvSpPr/>
          <p:nvPr/>
        </p:nvSpPr>
        <p:spPr>
          <a:xfrm>
            <a:off x="8466120" y="6477480"/>
            <a:ext cx="2963520" cy="298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r">
              <a:lnSpc>
                <a:spcPct val="100000"/>
              </a:lnSpc>
            </a:pPr>
            <a:r>
              <a:rPr lang="en-US" sz="1200" b="0" strike="noStrike" spc="-1">
                <a:solidFill>
                  <a:srgbClr val="D24726"/>
                </a:solidFill>
                <a:latin typeface="Segoe UI"/>
              </a:rPr>
              <a:t>Maharishi University of Management</a:t>
            </a:r>
            <a:endParaRPr lang="en-US" sz="1200" b="0" strike="noStrike" spc="-1">
              <a:latin typeface="Arial"/>
            </a:endParaRPr>
          </a:p>
        </p:txBody>
      </p:sp>
      <p:sp>
        <p:nvSpPr>
          <p:cNvPr id="174" name="TextShape 5"/>
          <p:cNvSpPr txBox="1"/>
          <p:nvPr/>
        </p:nvSpPr>
        <p:spPr>
          <a:xfrm>
            <a:off x="0" y="6498000"/>
            <a:ext cx="837720" cy="364680"/>
          </a:xfrm>
          <a:prstGeom prst="rect">
            <a:avLst/>
          </a:prstGeom>
          <a:noFill/>
          <a:ln>
            <a:noFill/>
          </a:ln>
        </p:spPr>
        <p:txBody>
          <a:bodyPr anchor="ctr"/>
          <a:lstStyle/>
          <a:p>
            <a:pPr algn="r">
              <a:lnSpc>
                <a:spcPct val="100000"/>
              </a:lnSpc>
            </a:pPr>
            <a:fld id="{A93E28B0-8A89-458B-88C9-EE848AB550C5}" type="slidenum">
              <a:rPr lang="en-US" sz="1200" b="0" strike="noStrike" spc="-1">
                <a:solidFill>
                  <a:srgbClr val="8B8B8B"/>
                </a:solidFill>
                <a:latin typeface="Segoe UI"/>
              </a:rPr>
              <a:t>7</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Welcome to PowerPoint</Template>
  <TotalTime>740</TotalTime>
  <Words>192</Words>
  <Application>Microsoft Office PowerPoint</Application>
  <PresentationFormat>Widescreen</PresentationFormat>
  <Paragraphs>37</Paragraphs>
  <Slides>7</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7</vt:i4>
      </vt:variant>
    </vt:vector>
  </HeadingPairs>
  <TitlesOfParts>
    <vt:vector size="16" baseType="lpstr">
      <vt:lpstr>Arial</vt:lpstr>
      <vt:lpstr>Segoe UI</vt:lpstr>
      <vt:lpstr>Segoe UI Light</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subject/>
  <dc:creator>Windows User</dc:creator>
  <dc:description/>
  <cp:lastModifiedBy>Tuvshintur Batzorig</cp:lastModifiedBy>
  <cp:revision>92</cp:revision>
  <dcterms:created xsi:type="dcterms:W3CDTF">2019-10-05T05:21:09Z</dcterms:created>
  <dcterms:modified xsi:type="dcterms:W3CDTF">2019-11-20T23:45:02Z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4</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15</vt:i4>
  </property>
  <property fmtid="{D5CDD505-2E9C-101B-9397-08002B2CF9AE}" pid="12" name="_TemplateID">
    <vt:lpwstr>TC029239449991</vt:lpwstr>
  </property>
</Properties>
</file>