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DFA98-DDAA-4AE0-9C4F-E6698EA73A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60FA0D7-5789-4ADF-9D5C-033D2D7C4D76}">
      <dgm:prSet phldrT="[Texto]"/>
      <dgm:spPr/>
      <dgm:t>
        <a:bodyPr/>
        <a:lstStyle/>
        <a:p>
          <a:r>
            <a:rPr lang="es-MX" dirty="0" err="1" smtClean="0"/>
            <a:t>Prebesoft</a:t>
          </a:r>
          <a:endParaRPr lang="es-MX" dirty="0"/>
        </a:p>
      </dgm:t>
    </dgm:pt>
    <dgm:pt modelId="{E89B2C43-271E-4C4C-9CF9-AE2FDDEB119B}" type="parTrans" cxnId="{A159056A-ADFE-4FBE-AA05-E0A34AB26760}">
      <dgm:prSet/>
      <dgm:spPr/>
      <dgm:t>
        <a:bodyPr/>
        <a:lstStyle/>
        <a:p>
          <a:endParaRPr lang="es-MX"/>
        </a:p>
      </dgm:t>
    </dgm:pt>
    <dgm:pt modelId="{318BA948-6BD7-4971-96BA-292562DA8C49}" type="sibTrans" cxnId="{A159056A-ADFE-4FBE-AA05-E0A34AB26760}">
      <dgm:prSet/>
      <dgm:spPr/>
      <dgm:t>
        <a:bodyPr/>
        <a:lstStyle/>
        <a:p>
          <a:endParaRPr lang="es-MX"/>
        </a:p>
      </dgm:t>
    </dgm:pt>
    <dgm:pt modelId="{F313E204-47EB-4D6B-9DF9-8DE8E4C39007}">
      <dgm:prSet phldrT="[Texto]"/>
      <dgm:spPr/>
      <dgm:t>
        <a:bodyPr/>
        <a:lstStyle/>
        <a:p>
          <a:r>
            <a:rPr lang="es-MX" dirty="0" smtClean="0"/>
            <a:t>Sección de </a:t>
          </a:r>
          <a:r>
            <a:rPr lang="es-MX" dirty="0" err="1" smtClean="0"/>
            <a:t>front-end</a:t>
          </a:r>
          <a:endParaRPr lang="es-MX" dirty="0"/>
        </a:p>
      </dgm:t>
    </dgm:pt>
    <dgm:pt modelId="{A3517B9A-9DA7-4153-84E4-D7512E8370BB}" type="parTrans" cxnId="{06F0DC90-AAD0-437E-9798-3382221A1763}">
      <dgm:prSet/>
      <dgm:spPr/>
      <dgm:t>
        <a:bodyPr/>
        <a:lstStyle/>
        <a:p>
          <a:endParaRPr lang="es-MX"/>
        </a:p>
      </dgm:t>
    </dgm:pt>
    <dgm:pt modelId="{4FF826A4-00DF-401C-87A7-F8D60D69082C}" type="sibTrans" cxnId="{06F0DC90-AAD0-437E-9798-3382221A1763}">
      <dgm:prSet/>
      <dgm:spPr/>
      <dgm:t>
        <a:bodyPr/>
        <a:lstStyle/>
        <a:p>
          <a:endParaRPr lang="es-MX"/>
        </a:p>
      </dgm:t>
    </dgm:pt>
    <dgm:pt modelId="{DA684C3C-EBA7-400D-B7A9-8825E53734F2}">
      <dgm:prSet phldrT="[Texto]"/>
      <dgm:spPr/>
      <dgm:t>
        <a:bodyPr/>
        <a:lstStyle/>
        <a:p>
          <a:r>
            <a:rPr lang="es-MX" dirty="0" smtClean="0"/>
            <a:t>Sección de back-</a:t>
          </a:r>
          <a:r>
            <a:rPr lang="es-MX" dirty="0" err="1" smtClean="0"/>
            <a:t>end</a:t>
          </a:r>
          <a:endParaRPr lang="es-MX" dirty="0"/>
        </a:p>
      </dgm:t>
    </dgm:pt>
    <dgm:pt modelId="{79A83F11-9225-4FA2-B5D0-9DECB4CF1288}" type="parTrans" cxnId="{439E777A-CBCE-43E5-BE42-B9CF50EBA460}">
      <dgm:prSet/>
      <dgm:spPr/>
      <dgm:t>
        <a:bodyPr/>
        <a:lstStyle/>
        <a:p>
          <a:endParaRPr lang="es-MX"/>
        </a:p>
      </dgm:t>
    </dgm:pt>
    <dgm:pt modelId="{CF78A190-1AB5-43E3-8174-CFDF10E2B975}" type="sibTrans" cxnId="{439E777A-CBCE-43E5-BE42-B9CF50EBA460}">
      <dgm:prSet/>
      <dgm:spPr/>
      <dgm:t>
        <a:bodyPr/>
        <a:lstStyle/>
        <a:p>
          <a:endParaRPr lang="es-MX"/>
        </a:p>
      </dgm:t>
    </dgm:pt>
    <dgm:pt modelId="{689AFAE8-175C-4490-A092-7D2BDF43310A}">
      <dgm:prSet phldrT="[Texto]"/>
      <dgm:spPr/>
      <dgm:t>
        <a:bodyPr/>
        <a:lstStyle/>
        <a:p>
          <a:r>
            <a:rPr lang="es-MX" dirty="0" smtClean="0"/>
            <a:t>Sección de bases de datos</a:t>
          </a:r>
          <a:endParaRPr lang="es-MX" dirty="0"/>
        </a:p>
      </dgm:t>
    </dgm:pt>
    <dgm:pt modelId="{E7F198CA-BB52-4FBA-A8AD-BFE234B3DEA7}" type="parTrans" cxnId="{BFE6AC63-EE2E-4BA6-BD53-91BCB43FF716}">
      <dgm:prSet/>
      <dgm:spPr/>
      <dgm:t>
        <a:bodyPr/>
        <a:lstStyle/>
        <a:p>
          <a:endParaRPr lang="es-MX"/>
        </a:p>
      </dgm:t>
    </dgm:pt>
    <dgm:pt modelId="{10BFFD76-0FFB-41E7-857D-DA068019481C}" type="sibTrans" cxnId="{BFE6AC63-EE2E-4BA6-BD53-91BCB43FF716}">
      <dgm:prSet/>
      <dgm:spPr/>
      <dgm:t>
        <a:bodyPr/>
        <a:lstStyle/>
        <a:p>
          <a:endParaRPr lang="es-MX"/>
        </a:p>
      </dgm:t>
    </dgm:pt>
    <dgm:pt modelId="{11E38C6F-4EE0-4CD1-B4B4-211384181F25}">
      <dgm:prSet phldrT="[Texto]"/>
      <dgm:spPr/>
      <dgm:t>
        <a:bodyPr/>
        <a:lstStyle/>
        <a:p>
          <a:r>
            <a:rPr lang="es-MX" dirty="0" smtClean="0"/>
            <a:t>Sección administrativa</a:t>
          </a:r>
          <a:endParaRPr lang="es-MX" dirty="0"/>
        </a:p>
      </dgm:t>
    </dgm:pt>
    <dgm:pt modelId="{BFFB6F93-278A-477A-8D66-0A51A6630223}" type="parTrans" cxnId="{2A97CD94-6A0F-44DB-85D4-237A8AF60BB8}">
      <dgm:prSet/>
      <dgm:spPr/>
      <dgm:t>
        <a:bodyPr/>
        <a:lstStyle/>
        <a:p>
          <a:endParaRPr lang="es-MX"/>
        </a:p>
      </dgm:t>
    </dgm:pt>
    <dgm:pt modelId="{55A41685-E19C-4B39-8576-33FFC1273915}" type="sibTrans" cxnId="{2A97CD94-6A0F-44DB-85D4-237A8AF60BB8}">
      <dgm:prSet/>
      <dgm:spPr/>
      <dgm:t>
        <a:bodyPr/>
        <a:lstStyle/>
        <a:p>
          <a:endParaRPr lang="es-MX"/>
        </a:p>
      </dgm:t>
    </dgm:pt>
    <dgm:pt modelId="{6A2B0F5A-1C3F-4B3B-832F-1E67DDE13A0F}">
      <dgm:prSet phldrT="[Texto]"/>
      <dgm:spPr/>
      <dgm:t>
        <a:bodyPr/>
        <a:lstStyle/>
        <a:p>
          <a:r>
            <a:rPr lang="es-MX" dirty="0" smtClean="0"/>
            <a:t>Torres Caballero Bruno</a:t>
          </a:r>
          <a:endParaRPr lang="es-MX" dirty="0"/>
        </a:p>
      </dgm:t>
    </dgm:pt>
    <dgm:pt modelId="{A8869760-ABEF-4B94-BB2F-2F0A8C77526A}" type="parTrans" cxnId="{03900FF4-7346-4EF8-BDFB-BB2B6EB2B9D5}">
      <dgm:prSet/>
      <dgm:spPr/>
      <dgm:t>
        <a:bodyPr/>
        <a:lstStyle/>
        <a:p>
          <a:endParaRPr lang="es-MX"/>
        </a:p>
      </dgm:t>
    </dgm:pt>
    <dgm:pt modelId="{090AA8E8-B902-4B70-BAC1-267199E7F121}" type="sibTrans" cxnId="{03900FF4-7346-4EF8-BDFB-BB2B6EB2B9D5}">
      <dgm:prSet/>
      <dgm:spPr/>
      <dgm:t>
        <a:bodyPr/>
        <a:lstStyle/>
        <a:p>
          <a:endParaRPr lang="es-MX"/>
        </a:p>
      </dgm:t>
    </dgm:pt>
    <dgm:pt modelId="{5D7A2D79-9850-442B-A427-3D400207FEF9}">
      <dgm:prSet phldrT="[Texto]"/>
      <dgm:spPr/>
      <dgm:t>
        <a:bodyPr/>
        <a:lstStyle/>
        <a:p>
          <a:r>
            <a:rPr lang="es-MX" dirty="0" smtClean="0"/>
            <a:t>Sánchez </a:t>
          </a:r>
          <a:r>
            <a:rPr lang="es-MX" dirty="0" err="1" smtClean="0"/>
            <a:t>Neri</a:t>
          </a:r>
          <a:r>
            <a:rPr lang="es-MX" dirty="0" smtClean="0"/>
            <a:t> David </a:t>
          </a:r>
          <a:r>
            <a:rPr lang="es-MX" dirty="0" err="1" smtClean="0"/>
            <a:t>Yaxkin</a:t>
          </a:r>
          <a:endParaRPr lang="es-MX" dirty="0"/>
        </a:p>
      </dgm:t>
    </dgm:pt>
    <dgm:pt modelId="{DECCB05E-F279-4DAB-BF56-2B9244F17670}" type="parTrans" cxnId="{ACD89BBF-473C-420E-AB60-48FC1E02278A}">
      <dgm:prSet/>
      <dgm:spPr/>
      <dgm:t>
        <a:bodyPr/>
        <a:lstStyle/>
        <a:p>
          <a:endParaRPr lang="es-MX"/>
        </a:p>
      </dgm:t>
    </dgm:pt>
    <dgm:pt modelId="{76C21DEE-4A7A-4929-AC02-EB2B71AF34B1}" type="sibTrans" cxnId="{ACD89BBF-473C-420E-AB60-48FC1E02278A}">
      <dgm:prSet/>
      <dgm:spPr/>
      <dgm:t>
        <a:bodyPr/>
        <a:lstStyle/>
        <a:p>
          <a:endParaRPr lang="es-MX"/>
        </a:p>
      </dgm:t>
    </dgm:pt>
    <dgm:pt modelId="{82759232-FC03-4113-A24D-449350FAE4D9}">
      <dgm:prSet phldrT="[Texto]"/>
      <dgm:spPr/>
      <dgm:t>
        <a:bodyPr/>
        <a:lstStyle/>
        <a:p>
          <a:r>
            <a:rPr lang="es-MX" dirty="0" smtClean="0"/>
            <a:t>Sánchez </a:t>
          </a:r>
          <a:r>
            <a:rPr lang="es-MX" dirty="0" err="1" smtClean="0"/>
            <a:t>Neri</a:t>
          </a:r>
          <a:r>
            <a:rPr lang="es-MX" dirty="0" smtClean="0"/>
            <a:t> David </a:t>
          </a:r>
          <a:r>
            <a:rPr lang="es-MX" dirty="0" err="1" smtClean="0"/>
            <a:t>Yaxkin</a:t>
          </a:r>
          <a:endParaRPr lang="es-MX" dirty="0"/>
        </a:p>
      </dgm:t>
    </dgm:pt>
    <dgm:pt modelId="{EB342F28-2009-4C19-9A06-5A5BD68D6699}" type="parTrans" cxnId="{AD4BCE40-F85A-436D-8903-3B53CC45934E}">
      <dgm:prSet/>
      <dgm:spPr/>
      <dgm:t>
        <a:bodyPr/>
        <a:lstStyle/>
        <a:p>
          <a:endParaRPr lang="es-MX"/>
        </a:p>
      </dgm:t>
    </dgm:pt>
    <dgm:pt modelId="{D6B5DD87-82F1-451B-8F96-1904659FD242}" type="sibTrans" cxnId="{AD4BCE40-F85A-436D-8903-3B53CC45934E}">
      <dgm:prSet/>
      <dgm:spPr/>
      <dgm:t>
        <a:bodyPr/>
        <a:lstStyle/>
        <a:p>
          <a:endParaRPr lang="es-MX"/>
        </a:p>
      </dgm:t>
    </dgm:pt>
    <dgm:pt modelId="{94290A11-E013-4BEE-8A75-969583CA5C44}">
      <dgm:prSet phldrT="[Texto]"/>
      <dgm:spPr/>
      <dgm:t>
        <a:bodyPr/>
        <a:lstStyle/>
        <a:p>
          <a:r>
            <a:rPr lang="es-MX" dirty="0" smtClean="0"/>
            <a:t>Vargas Castro Daniel</a:t>
          </a:r>
          <a:endParaRPr lang="es-MX" dirty="0"/>
        </a:p>
      </dgm:t>
    </dgm:pt>
    <dgm:pt modelId="{658B4500-ADA0-4262-805D-E4FD458FF0F7}" type="parTrans" cxnId="{C1A96B10-679D-4751-8287-4828B829CDEF}">
      <dgm:prSet/>
      <dgm:spPr/>
      <dgm:t>
        <a:bodyPr/>
        <a:lstStyle/>
        <a:p>
          <a:endParaRPr lang="es-MX"/>
        </a:p>
      </dgm:t>
    </dgm:pt>
    <dgm:pt modelId="{4BCA60AA-DE7A-4089-B840-C09DD80293F0}" type="sibTrans" cxnId="{C1A96B10-679D-4751-8287-4828B829CDEF}">
      <dgm:prSet/>
      <dgm:spPr/>
      <dgm:t>
        <a:bodyPr/>
        <a:lstStyle/>
        <a:p>
          <a:endParaRPr lang="es-MX"/>
        </a:p>
      </dgm:t>
    </dgm:pt>
    <dgm:pt modelId="{3C1DCA6D-493B-4E03-90F3-E91B5973C3E4}" type="pres">
      <dgm:prSet presAssocID="{2A1DFA98-DDAA-4AE0-9C4F-E6698EA73A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E4683952-8390-439B-9728-EFBABDA99BFA}" type="pres">
      <dgm:prSet presAssocID="{160FA0D7-5789-4ADF-9D5C-033D2D7C4D76}" presName="hierRoot1" presStyleCnt="0">
        <dgm:presLayoutVars>
          <dgm:hierBranch val="init"/>
        </dgm:presLayoutVars>
      </dgm:prSet>
      <dgm:spPr/>
    </dgm:pt>
    <dgm:pt modelId="{28F57C5E-5BE0-41B6-8172-C410E2F163C1}" type="pres">
      <dgm:prSet presAssocID="{160FA0D7-5789-4ADF-9D5C-033D2D7C4D76}" presName="rootComposite1" presStyleCnt="0"/>
      <dgm:spPr/>
    </dgm:pt>
    <dgm:pt modelId="{638C7020-4255-4E30-8EBF-B3E4BCBC99E8}" type="pres">
      <dgm:prSet presAssocID="{160FA0D7-5789-4ADF-9D5C-033D2D7C4D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D6DC2EB-89F8-4677-895D-620759E1E8AC}" type="pres">
      <dgm:prSet presAssocID="{160FA0D7-5789-4ADF-9D5C-033D2D7C4D76}" presName="rootConnector1" presStyleLbl="node1" presStyleIdx="0" presStyleCnt="0"/>
      <dgm:spPr/>
      <dgm:t>
        <a:bodyPr/>
        <a:lstStyle/>
        <a:p>
          <a:endParaRPr lang="es-MX"/>
        </a:p>
      </dgm:t>
    </dgm:pt>
    <dgm:pt modelId="{7AB37CF1-5379-4EA8-9439-D76FE2796C35}" type="pres">
      <dgm:prSet presAssocID="{160FA0D7-5789-4ADF-9D5C-033D2D7C4D76}" presName="hierChild2" presStyleCnt="0"/>
      <dgm:spPr/>
    </dgm:pt>
    <dgm:pt modelId="{83299294-695E-4A47-AB81-A0A8341B32E2}" type="pres">
      <dgm:prSet presAssocID="{A3517B9A-9DA7-4153-84E4-D7512E8370BB}" presName="Name37" presStyleLbl="parChTrans1D2" presStyleIdx="0" presStyleCnt="4"/>
      <dgm:spPr/>
      <dgm:t>
        <a:bodyPr/>
        <a:lstStyle/>
        <a:p>
          <a:endParaRPr lang="es-MX"/>
        </a:p>
      </dgm:t>
    </dgm:pt>
    <dgm:pt modelId="{0A0FAE5F-0B74-4F18-BC3A-13AA219CB678}" type="pres">
      <dgm:prSet presAssocID="{F313E204-47EB-4D6B-9DF9-8DE8E4C39007}" presName="hierRoot2" presStyleCnt="0">
        <dgm:presLayoutVars>
          <dgm:hierBranch val="init"/>
        </dgm:presLayoutVars>
      </dgm:prSet>
      <dgm:spPr/>
    </dgm:pt>
    <dgm:pt modelId="{1D37BBE4-9DB5-4BEE-8C11-ADFB7EAAADFF}" type="pres">
      <dgm:prSet presAssocID="{F313E204-47EB-4D6B-9DF9-8DE8E4C39007}" presName="rootComposite" presStyleCnt="0"/>
      <dgm:spPr/>
    </dgm:pt>
    <dgm:pt modelId="{219ABAE4-0175-42F2-AA34-73F09872CAF7}" type="pres">
      <dgm:prSet presAssocID="{F313E204-47EB-4D6B-9DF9-8DE8E4C3900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F1D2442-2A28-46EC-93EF-AD1662A35003}" type="pres">
      <dgm:prSet presAssocID="{F313E204-47EB-4D6B-9DF9-8DE8E4C39007}" presName="rootConnector" presStyleLbl="node2" presStyleIdx="0" presStyleCnt="4"/>
      <dgm:spPr/>
      <dgm:t>
        <a:bodyPr/>
        <a:lstStyle/>
        <a:p>
          <a:endParaRPr lang="es-MX"/>
        </a:p>
      </dgm:t>
    </dgm:pt>
    <dgm:pt modelId="{3EB551A2-EBC3-4979-9D4B-D3C4B215DE86}" type="pres">
      <dgm:prSet presAssocID="{F313E204-47EB-4D6B-9DF9-8DE8E4C39007}" presName="hierChild4" presStyleCnt="0"/>
      <dgm:spPr/>
    </dgm:pt>
    <dgm:pt modelId="{072B7126-0ECC-468B-845F-30FB477F6C6A}" type="pres">
      <dgm:prSet presAssocID="{A8869760-ABEF-4B94-BB2F-2F0A8C77526A}" presName="Name37" presStyleLbl="parChTrans1D3" presStyleIdx="0" presStyleCnt="4"/>
      <dgm:spPr/>
      <dgm:t>
        <a:bodyPr/>
        <a:lstStyle/>
        <a:p>
          <a:endParaRPr lang="es-MX"/>
        </a:p>
      </dgm:t>
    </dgm:pt>
    <dgm:pt modelId="{26928413-E433-4B52-B3D8-E176EDF49908}" type="pres">
      <dgm:prSet presAssocID="{6A2B0F5A-1C3F-4B3B-832F-1E67DDE13A0F}" presName="hierRoot2" presStyleCnt="0">
        <dgm:presLayoutVars>
          <dgm:hierBranch val="init"/>
        </dgm:presLayoutVars>
      </dgm:prSet>
      <dgm:spPr/>
    </dgm:pt>
    <dgm:pt modelId="{49BCE917-D3F4-4540-9DBB-D6F127C26433}" type="pres">
      <dgm:prSet presAssocID="{6A2B0F5A-1C3F-4B3B-832F-1E67DDE13A0F}" presName="rootComposite" presStyleCnt="0"/>
      <dgm:spPr/>
    </dgm:pt>
    <dgm:pt modelId="{D41AC48A-F337-4CD4-AF12-B6DDE7910BC8}" type="pres">
      <dgm:prSet presAssocID="{6A2B0F5A-1C3F-4B3B-832F-1E67DDE13A0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33030A5-0085-4CE2-820D-124A26125B7E}" type="pres">
      <dgm:prSet presAssocID="{6A2B0F5A-1C3F-4B3B-832F-1E67DDE13A0F}" presName="rootConnector" presStyleLbl="node3" presStyleIdx="0" presStyleCnt="4"/>
      <dgm:spPr/>
      <dgm:t>
        <a:bodyPr/>
        <a:lstStyle/>
        <a:p>
          <a:endParaRPr lang="es-MX"/>
        </a:p>
      </dgm:t>
    </dgm:pt>
    <dgm:pt modelId="{1B78AC79-66B0-45E8-AA81-7B3DF4579608}" type="pres">
      <dgm:prSet presAssocID="{6A2B0F5A-1C3F-4B3B-832F-1E67DDE13A0F}" presName="hierChild4" presStyleCnt="0"/>
      <dgm:spPr/>
    </dgm:pt>
    <dgm:pt modelId="{EC46E398-8E1B-47D2-93C3-31BC3AA1A540}" type="pres">
      <dgm:prSet presAssocID="{6A2B0F5A-1C3F-4B3B-832F-1E67DDE13A0F}" presName="hierChild5" presStyleCnt="0"/>
      <dgm:spPr/>
    </dgm:pt>
    <dgm:pt modelId="{5712CE47-890D-4F41-A141-8F7E3008B2A5}" type="pres">
      <dgm:prSet presAssocID="{F313E204-47EB-4D6B-9DF9-8DE8E4C39007}" presName="hierChild5" presStyleCnt="0"/>
      <dgm:spPr/>
    </dgm:pt>
    <dgm:pt modelId="{90984800-319D-4FAA-850B-CC969AA4D083}" type="pres">
      <dgm:prSet presAssocID="{79A83F11-9225-4FA2-B5D0-9DECB4CF1288}" presName="Name37" presStyleLbl="parChTrans1D2" presStyleIdx="1" presStyleCnt="4"/>
      <dgm:spPr/>
      <dgm:t>
        <a:bodyPr/>
        <a:lstStyle/>
        <a:p>
          <a:endParaRPr lang="es-MX"/>
        </a:p>
      </dgm:t>
    </dgm:pt>
    <dgm:pt modelId="{F7F11F6C-9C27-46D1-9D2A-3170271A1554}" type="pres">
      <dgm:prSet presAssocID="{DA684C3C-EBA7-400D-B7A9-8825E53734F2}" presName="hierRoot2" presStyleCnt="0">
        <dgm:presLayoutVars>
          <dgm:hierBranch val="init"/>
        </dgm:presLayoutVars>
      </dgm:prSet>
      <dgm:spPr/>
    </dgm:pt>
    <dgm:pt modelId="{623180E2-10D9-48E1-AB5B-2B56430F95CE}" type="pres">
      <dgm:prSet presAssocID="{DA684C3C-EBA7-400D-B7A9-8825E53734F2}" presName="rootComposite" presStyleCnt="0"/>
      <dgm:spPr/>
    </dgm:pt>
    <dgm:pt modelId="{0DAF4BE9-C0C4-4E03-BCA3-2E8400ECDF21}" type="pres">
      <dgm:prSet presAssocID="{DA684C3C-EBA7-400D-B7A9-8825E53734F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F1AC2B6-40FB-4EAE-AD5A-D7E6CEB8E730}" type="pres">
      <dgm:prSet presAssocID="{DA684C3C-EBA7-400D-B7A9-8825E53734F2}" presName="rootConnector" presStyleLbl="node2" presStyleIdx="1" presStyleCnt="4"/>
      <dgm:spPr/>
      <dgm:t>
        <a:bodyPr/>
        <a:lstStyle/>
        <a:p>
          <a:endParaRPr lang="es-MX"/>
        </a:p>
      </dgm:t>
    </dgm:pt>
    <dgm:pt modelId="{C67C1E9C-924A-4286-9E81-01C3A2610E99}" type="pres">
      <dgm:prSet presAssocID="{DA684C3C-EBA7-400D-B7A9-8825E53734F2}" presName="hierChild4" presStyleCnt="0"/>
      <dgm:spPr/>
    </dgm:pt>
    <dgm:pt modelId="{4BDFF0D0-BEA8-49CE-B23F-9DF8D596F214}" type="pres">
      <dgm:prSet presAssocID="{DECCB05E-F279-4DAB-BF56-2B9244F17670}" presName="Name37" presStyleLbl="parChTrans1D3" presStyleIdx="1" presStyleCnt="4"/>
      <dgm:spPr/>
      <dgm:t>
        <a:bodyPr/>
        <a:lstStyle/>
        <a:p>
          <a:endParaRPr lang="es-MX"/>
        </a:p>
      </dgm:t>
    </dgm:pt>
    <dgm:pt modelId="{1982280B-6E00-4008-B400-43CE11B04C2D}" type="pres">
      <dgm:prSet presAssocID="{5D7A2D79-9850-442B-A427-3D400207FEF9}" presName="hierRoot2" presStyleCnt="0">
        <dgm:presLayoutVars>
          <dgm:hierBranch val="init"/>
        </dgm:presLayoutVars>
      </dgm:prSet>
      <dgm:spPr/>
    </dgm:pt>
    <dgm:pt modelId="{C05A7465-1443-42BB-811C-B68283954B1F}" type="pres">
      <dgm:prSet presAssocID="{5D7A2D79-9850-442B-A427-3D400207FEF9}" presName="rootComposite" presStyleCnt="0"/>
      <dgm:spPr/>
    </dgm:pt>
    <dgm:pt modelId="{DCBC3A49-8B6B-40CF-8763-935CE1837B9A}" type="pres">
      <dgm:prSet presAssocID="{5D7A2D79-9850-442B-A427-3D400207FEF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79A0BB6-55D0-41F3-9BDE-F197BAF910D0}" type="pres">
      <dgm:prSet presAssocID="{5D7A2D79-9850-442B-A427-3D400207FEF9}" presName="rootConnector" presStyleLbl="node3" presStyleIdx="1" presStyleCnt="4"/>
      <dgm:spPr/>
      <dgm:t>
        <a:bodyPr/>
        <a:lstStyle/>
        <a:p>
          <a:endParaRPr lang="es-MX"/>
        </a:p>
      </dgm:t>
    </dgm:pt>
    <dgm:pt modelId="{C147EA83-1B31-44CF-B42D-059BAB04373B}" type="pres">
      <dgm:prSet presAssocID="{5D7A2D79-9850-442B-A427-3D400207FEF9}" presName="hierChild4" presStyleCnt="0"/>
      <dgm:spPr/>
    </dgm:pt>
    <dgm:pt modelId="{0D96EDE6-8F7B-4954-B966-4FB334B549ED}" type="pres">
      <dgm:prSet presAssocID="{5D7A2D79-9850-442B-A427-3D400207FEF9}" presName="hierChild5" presStyleCnt="0"/>
      <dgm:spPr/>
    </dgm:pt>
    <dgm:pt modelId="{16843973-4939-4218-A417-8499F7999BE8}" type="pres">
      <dgm:prSet presAssocID="{DA684C3C-EBA7-400D-B7A9-8825E53734F2}" presName="hierChild5" presStyleCnt="0"/>
      <dgm:spPr/>
    </dgm:pt>
    <dgm:pt modelId="{F5924948-E165-47BC-B125-505CE6242AFA}" type="pres">
      <dgm:prSet presAssocID="{E7F198CA-BB52-4FBA-A8AD-BFE234B3DEA7}" presName="Name37" presStyleLbl="parChTrans1D2" presStyleIdx="2" presStyleCnt="4"/>
      <dgm:spPr/>
      <dgm:t>
        <a:bodyPr/>
        <a:lstStyle/>
        <a:p>
          <a:endParaRPr lang="es-MX"/>
        </a:p>
      </dgm:t>
    </dgm:pt>
    <dgm:pt modelId="{38402D14-BF58-49F6-B3C8-0DD01D7FD9D0}" type="pres">
      <dgm:prSet presAssocID="{689AFAE8-175C-4490-A092-7D2BDF43310A}" presName="hierRoot2" presStyleCnt="0">
        <dgm:presLayoutVars>
          <dgm:hierBranch val="init"/>
        </dgm:presLayoutVars>
      </dgm:prSet>
      <dgm:spPr/>
    </dgm:pt>
    <dgm:pt modelId="{4A6CD618-2C26-4672-B280-30E1538E220E}" type="pres">
      <dgm:prSet presAssocID="{689AFAE8-175C-4490-A092-7D2BDF43310A}" presName="rootComposite" presStyleCnt="0"/>
      <dgm:spPr/>
    </dgm:pt>
    <dgm:pt modelId="{12611D41-331B-433A-A427-FA3F73BF4BC9}" type="pres">
      <dgm:prSet presAssocID="{689AFAE8-175C-4490-A092-7D2BDF43310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0B390B1-16A1-4A76-BF40-CEF873FE0936}" type="pres">
      <dgm:prSet presAssocID="{689AFAE8-175C-4490-A092-7D2BDF43310A}" presName="rootConnector" presStyleLbl="node2" presStyleIdx="2" presStyleCnt="4"/>
      <dgm:spPr/>
      <dgm:t>
        <a:bodyPr/>
        <a:lstStyle/>
        <a:p>
          <a:endParaRPr lang="es-MX"/>
        </a:p>
      </dgm:t>
    </dgm:pt>
    <dgm:pt modelId="{ADB18B1A-C78F-4BEC-A9CF-85CCEA990895}" type="pres">
      <dgm:prSet presAssocID="{689AFAE8-175C-4490-A092-7D2BDF43310A}" presName="hierChild4" presStyleCnt="0"/>
      <dgm:spPr/>
    </dgm:pt>
    <dgm:pt modelId="{099D4DAD-A4F7-4F69-8C26-7E1B210A7829}" type="pres">
      <dgm:prSet presAssocID="{EB342F28-2009-4C19-9A06-5A5BD68D6699}" presName="Name37" presStyleLbl="parChTrans1D3" presStyleIdx="2" presStyleCnt="4"/>
      <dgm:spPr/>
      <dgm:t>
        <a:bodyPr/>
        <a:lstStyle/>
        <a:p>
          <a:endParaRPr lang="es-MX"/>
        </a:p>
      </dgm:t>
    </dgm:pt>
    <dgm:pt modelId="{E1B1511B-BB07-4242-8F1E-155A08B80139}" type="pres">
      <dgm:prSet presAssocID="{82759232-FC03-4113-A24D-449350FAE4D9}" presName="hierRoot2" presStyleCnt="0">
        <dgm:presLayoutVars>
          <dgm:hierBranch val="init"/>
        </dgm:presLayoutVars>
      </dgm:prSet>
      <dgm:spPr/>
    </dgm:pt>
    <dgm:pt modelId="{CA073695-874C-4D70-9AA7-D664C61212AF}" type="pres">
      <dgm:prSet presAssocID="{82759232-FC03-4113-A24D-449350FAE4D9}" presName="rootComposite" presStyleCnt="0"/>
      <dgm:spPr/>
    </dgm:pt>
    <dgm:pt modelId="{8BB7C6BF-7B1D-4E4A-9658-40B3B102D225}" type="pres">
      <dgm:prSet presAssocID="{82759232-FC03-4113-A24D-449350FAE4D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8409EB2-A704-4DC6-8D31-8D30567A84EC}" type="pres">
      <dgm:prSet presAssocID="{82759232-FC03-4113-A24D-449350FAE4D9}" presName="rootConnector" presStyleLbl="node3" presStyleIdx="2" presStyleCnt="4"/>
      <dgm:spPr/>
      <dgm:t>
        <a:bodyPr/>
        <a:lstStyle/>
        <a:p>
          <a:endParaRPr lang="es-MX"/>
        </a:p>
      </dgm:t>
    </dgm:pt>
    <dgm:pt modelId="{04B4C4EE-D376-44AE-AE1A-E6A6D7ABB873}" type="pres">
      <dgm:prSet presAssocID="{82759232-FC03-4113-A24D-449350FAE4D9}" presName="hierChild4" presStyleCnt="0"/>
      <dgm:spPr/>
    </dgm:pt>
    <dgm:pt modelId="{43B9160A-CC39-426C-BFCC-2E4F02472567}" type="pres">
      <dgm:prSet presAssocID="{82759232-FC03-4113-A24D-449350FAE4D9}" presName="hierChild5" presStyleCnt="0"/>
      <dgm:spPr/>
    </dgm:pt>
    <dgm:pt modelId="{F50A777D-D20E-4FA5-959A-DF43A380BD62}" type="pres">
      <dgm:prSet presAssocID="{689AFAE8-175C-4490-A092-7D2BDF43310A}" presName="hierChild5" presStyleCnt="0"/>
      <dgm:spPr/>
    </dgm:pt>
    <dgm:pt modelId="{D4BD2F36-982C-4B45-A467-DC9362E90695}" type="pres">
      <dgm:prSet presAssocID="{BFFB6F93-278A-477A-8D66-0A51A6630223}" presName="Name37" presStyleLbl="parChTrans1D2" presStyleIdx="3" presStyleCnt="4"/>
      <dgm:spPr/>
      <dgm:t>
        <a:bodyPr/>
        <a:lstStyle/>
        <a:p>
          <a:endParaRPr lang="es-MX"/>
        </a:p>
      </dgm:t>
    </dgm:pt>
    <dgm:pt modelId="{6240FD3F-74ED-4A89-A6DB-BDF2F786F43D}" type="pres">
      <dgm:prSet presAssocID="{11E38C6F-4EE0-4CD1-B4B4-211384181F25}" presName="hierRoot2" presStyleCnt="0">
        <dgm:presLayoutVars>
          <dgm:hierBranch val="init"/>
        </dgm:presLayoutVars>
      </dgm:prSet>
      <dgm:spPr/>
    </dgm:pt>
    <dgm:pt modelId="{4ED335B6-F01D-459F-B14B-B774E70C63B1}" type="pres">
      <dgm:prSet presAssocID="{11E38C6F-4EE0-4CD1-B4B4-211384181F25}" presName="rootComposite" presStyleCnt="0"/>
      <dgm:spPr/>
    </dgm:pt>
    <dgm:pt modelId="{036688F3-12D9-4619-8BFC-97A2E1ADD0FF}" type="pres">
      <dgm:prSet presAssocID="{11E38C6F-4EE0-4CD1-B4B4-211384181F2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D9086C9-5E09-413A-A4FB-A263958065C2}" type="pres">
      <dgm:prSet presAssocID="{11E38C6F-4EE0-4CD1-B4B4-211384181F25}" presName="rootConnector" presStyleLbl="node2" presStyleIdx="3" presStyleCnt="4"/>
      <dgm:spPr/>
      <dgm:t>
        <a:bodyPr/>
        <a:lstStyle/>
        <a:p>
          <a:endParaRPr lang="es-MX"/>
        </a:p>
      </dgm:t>
    </dgm:pt>
    <dgm:pt modelId="{1B7AD3FD-E434-4D05-BE32-FAA776A2A11C}" type="pres">
      <dgm:prSet presAssocID="{11E38C6F-4EE0-4CD1-B4B4-211384181F25}" presName="hierChild4" presStyleCnt="0"/>
      <dgm:spPr/>
    </dgm:pt>
    <dgm:pt modelId="{8C829394-B733-47EA-A2BF-6621A72E4FF8}" type="pres">
      <dgm:prSet presAssocID="{658B4500-ADA0-4262-805D-E4FD458FF0F7}" presName="Name37" presStyleLbl="parChTrans1D3" presStyleIdx="3" presStyleCnt="4"/>
      <dgm:spPr/>
      <dgm:t>
        <a:bodyPr/>
        <a:lstStyle/>
        <a:p>
          <a:endParaRPr lang="es-MX"/>
        </a:p>
      </dgm:t>
    </dgm:pt>
    <dgm:pt modelId="{CCCD26B7-9A58-4B07-B336-E459859DED7F}" type="pres">
      <dgm:prSet presAssocID="{94290A11-E013-4BEE-8A75-969583CA5C44}" presName="hierRoot2" presStyleCnt="0">
        <dgm:presLayoutVars>
          <dgm:hierBranch val="init"/>
        </dgm:presLayoutVars>
      </dgm:prSet>
      <dgm:spPr/>
    </dgm:pt>
    <dgm:pt modelId="{EB7504DE-995D-45A3-9B8D-9AEC895CDB91}" type="pres">
      <dgm:prSet presAssocID="{94290A11-E013-4BEE-8A75-969583CA5C44}" presName="rootComposite" presStyleCnt="0"/>
      <dgm:spPr/>
    </dgm:pt>
    <dgm:pt modelId="{06B07A4E-0891-422B-B82F-8DD70A7E9933}" type="pres">
      <dgm:prSet presAssocID="{94290A11-E013-4BEE-8A75-969583CA5C4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A886D83-8324-4D6B-8B01-AB2C64E21482}" type="pres">
      <dgm:prSet presAssocID="{94290A11-E013-4BEE-8A75-969583CA5C44}" presName="rootConnector" presStyleLbl="node3" presStyleIdx="3" presStyleCnt="4"/>
      <dgm:spPr/>
      <dgm:t>
        <a:bodyPr/>
        <a:lstStyle/>
        <a:p>
          <a:endParaRPr lang="es-MX"/>
        </a:p>
      </dgm:t>
    </dgm:pt>
    <dgm:pt modelId="{9950DD78-FE8F-4A96-B132-05891D2CF9D1}" type="pres">
      <dgm:prSet presAssocID="{94290A11-E013-4BEE-8A75-969583CA5C44}" presName="hierChild4" presStyleCnt="0"/>
      <dgm:spPr/>
    </dgm:pt>
    <dgm:pt modelId="{B7F8D087-6837-4C0A-B94A-7C4D954088C5}" type="pres">
      <dgm:prSet presAssocID="{94290A11-E013-4BEE-8A75-969583CA5C44}" presName="hierChild5" presStyleCnt="0"/>
      <dgm:spPr/>
    </dgm:pt>
    <dgm:pt modelId="{5C8EB50F-C2C3-4396-AEEE-A8CF71925E87}" type="pres">
      <dgm:prSet presAssocID="{11E38C6F-4EE0-4CD1-B4B4-211384181F25}" presName="hierChild5" presStyleCnt="0"/>
      <dgm:spPr/>
    </dgm:pt>
    <dgm:pt modelId="{D5591220-BA69-490D-9FC9-4F609A76CB52}" type="pres">
      <dgm:prSet presAssocID="{160FA0D7-5789-4ADF-9D5C-033D2D7C4D76}" presName="hierChild3" presStyleCnt="0"/>
      <dgm:spPr/>
    </dgm:pt>
  </dgm:ptLst>
  <dgm:cxnLst>
    <dgm:cxn modelId="{03900FF4-7346-4EF8-BDFB-BB2B6EB2B9D5}" srcId="{F313E204-47EB-4D6B-9DF9-8DE8E4C39007}" destId="{6A2B0F5A-1C3F-4B3B-832F-1E67DDE13A0F}" srcOrd="0" destOrd="0" parTransId="{A8869760-ABEF-4B94-BB2F-2F0A8C77526A}" sibTransId="{090AA8E8-B902-4B70-BAC1-267199E7F121}"/>
    <dgm:cxn modelId="{1189C33C-471F-4879-9BE5-9F03EABBE132}" type="presOf" srcId="{94290A11-E013-4BEE-8A75-969583CA5C44}" destId="{AA886D83-8324-4D6B-8B01-AB2C64E21482}" srcOrd="1" destOrd="0" presId="urn:microsoft.com/office/officeart/2005/8/layout/orgChart1"/>
    <dgm:cxn modelId="{14E6EA3C-7906-4608-88AE-24B7A1708C29}" type="presOf" srcId="{5D7A2D79-9850-442B-A427-3D400207FEF9}" destId="{779A0BB6-55D0-41F3-9BDE-F197BAF910D0}" srcOrd="1" destOrd="0" presId="urn:microsoft.com/office/officeart/2005/8/layout/orgChart1"/>
    <dgm:cxn modelId="{72F86006-372D-42AD-906C-BBC3DB3D253E}" type="presOf" srcId="{A3517B9A-9DA7-4153-84E4-D7512E8370BB}" destId="{83299294-695E-4A47-AB81-A0A8341B32E2}" srcOrd="0" destOrd="0" presId="urn:microsoft.com/office/officeart/2005/8/layout/orgChart1"/>
    <dgm:cxn modelId="{CAD59BA9-2BCC-4740-B414-444D4E21A80B}" type="presOf" srcId="{6A2B0F5A-1C3F-4B3B-832F-1E67DDE13A0F}" destId="{633030A5-0085-4CE2-820D-124A26125B7E}" srcOrd="1" destOrd="0" presId="urn:microsoft.com/office/officeart/2005/8/layout/orgChart1"/>
    <dgm:cxn modelId="{196BB298-F82E-47E6-AEEA-D589F734277B}" type="presOf" srcId="{658B4500-ADA0-4262-805D-E4FD458FF0F7}" destId="{8C829394-B733-47EA-A2BF-6621A72E4FF8}" srcOrd="0" destOrd="0" presId="urn:microsoft.com/office/officeart/2005/8/layout/orgChart1"/>
    <dgm:cxn modelId="{0FC40BB1-CB29-4248-8BFC-5A59796B251E}" type="presOf" srcId="{BFFB6F93-278A-477A-8D66-0A51A6630223}" destId="{D4BD2F36-982C-4B45-A467-DC9362E90695}" srcOrd="0" destOrd="0" presId="urn:microsoft.com/office/officeart/2005/8/layout/orgChart1"/>
    <dgm:cxn modelId="{66C54FE2-A925-42A5-90E3-016916D8145B}" type="presOf" srcId="{E7F198CA-BB52-4FBA-A8AD-BFE234B3DEA7}" destId="{F5924948-E165-47BC-B125-505CE6242AFA}" srcOrd="0" destOrd="0" presId="urn:microsoft.com/office/officeart/2005/8/layout/orgChart1"/>
    <dgm:cxn modelId="{1DE3990F-25AE-4986-A54B-2DFFC329C050}" type="presOf" srcId="{82759232-FC03-4113-A24D-449350FAE4D9}" destId="{8BB7C6BF-7B1D-4E4A-9658-40B3B102D225}" srcOrd="0" destOrd="0" presId="urn:microsoft.com/office/officeart/2005/8/layout/orgChart1"/>
    <dgm:cxn modelId="{C1A96B10-679D-4751-8287-4828B829CDEF}" srcId="{11E38C6F-4EE0-4CD1-B4B4-211384181F25}" destId="{94290A11-E013-4BEE-8A75-969583CA5C44}" srcOrd="0" destOrd="0" parTransId="{658B4500-ADA0-4262-805D-E4FD458FF0F7}" sibTransId="{4BCA60AA-DE7A-4089-B840-C09DD80293F0}"/>
    <dgm:cxn modelId="{D4932D37-B8A6-4500-88B4-6D09FEA0E805}" type="presOf" srcId="{160FA0D7-5789-4ADF-9D5C-033D2D7C4D76}" destId="{638C7020-4255-4E30-8EBF-B3E4BCBC99E8}" srcOrd="0" destOrd="0" presId="urn:microsoft.com/office/officeart/2005/8/layout/orgChart1"/>
    <dgm:cxn modelId="{6B4CEC32-2710-47FE-B5BF-7EE346E3E22C}" type="presOf" srcId="{94290A11-E013-4BEE-8A75-969583CA5C44}" destId="{06B07A4E-0891-422B-B82F-8DD70A7E9933}" srcOrd="0" destOrd="0" presId="urn:microsoft.com/office/officeart/2005/8/layout/orgChart1"/>
    <dgm:cxn modelId="{C39E1B95-C6E5-433C-B8B6-8B2D226C281C}" type="presOf" srcId="{EB342F28-2009-4C19-9A06-5A5BD68D6699}" destId="{099D4DAD-A4F7-4F69-8C26-7E1B210A7829}" srcOrd="0" destOrd="0" presId="urn:microsoft.com/office/officeart/2005/8/layout/orgChart1"/>
    <dgm:cxn modelId="{A159056A-ADFE-4FBE-AA05-E0A34AB26760}" srcId="{2A1DFA98-DDAA-4AE0-9C4F-E6698EA73A01}" destId="{160FA0D7-5789-4ADF-9D5C-033D2D7C4D76}" srcOrd="0" destOrd="0" parTransId="{E89B2C43-271E-4C4C-9CF9-AE2FDDEB119B}" sibTransId="{318BA948-6BD7-4971-96BA-292562DA8C49}"/>
    <dgm:cxn modelId="{C092CCFF-8BB4-44C8-839D-66273C4A74D8}" type="presOf" srcId="{2A1DFA98-DDAA-4AE0-9C4F-E6698EA73A01}" destId="{3C1DCA6D-493B-4E03-90F3-E91B5973C3E4}" srcOrd="0" destOrd="0" presId="urn:microsoft.com/office/officeart/2005/8/layout/orgChart1"/>
    <dgm:cxn modelId="{ED50307B-C966-4425-8346-7AEADE634931}" type="presOf" srcId="{5D7A2D79-9850-442B-A427-3D400207FEF9}" destId="{DCBC3A49-8B6B-40CF-8763-935CE1837B9A}" srcOrd="0" destOrd="0" presId="urn:microsoft.com/office/officeart/2005/8/layout/orgChart1"/>
    <dgm:cxn modelId="{075691A4-48C2-4141-85FF-37C9AAE9F6A8}" type="presOf" srcId="{DECCB05E-F279-4DAB-BF56-2B9244F17670}" destId="{4BDFF0D0-BEA8-49CE-B23F-9DF8D596F214}" srcOrd="0" destOrd="0" presId="urn:microsoft.com/office/officeart/2005/8/layout/orgChart1"/>
    <dgm:cxn modelId="{06F0DC90-AAD0-437E-9798-3382221A1763}" srcId="{160FA0D7-5789-4ADF-9D5C-033D2D7C4D76}" destId="{F313E204-47EB-4D6B-9DF9-8DE8E4C39007}" srcOrd="0" destOrd="0" parTransId="{A3517B9A-9DA7-4153-84E4-D7512E8370BB}" sibTransId="{4FF826A4-00DF-401C-87A7-F8D60D69082C}"/>
    <dgm:cxn modelId="{D7ADD6AA-ABB0-404E-BEE2-B21EBAF46485}" type="presOf" srcId="{DA684C3C-EBA7-400D-B7A9-8825E53734F2}" destId="{0DAF4BE9-C0C4-4E03-BCA3-2E8400ECDF21}" srcOrd="0" destOrd="0" presId="urn:microsoft.com/office/officeart/2005/8/layout/orgChart1"/>
    <dgm:cxn modelId="{ACD89BBF-473C-420E-AB60-48FC1E02278A}" srcId="{DA684C3C-EBA7-400D-B7A9-8825E53734F2}" destId="{5D7A2D79-9850-442B-A427-3D400207FEF9}" srcOrd="0" destOrd="0" parTransId="{DECCB05E-F279-4DAB-BF56-2B9244F17670}" sibTransId="{76C21DEE-4A7A-4929-AC02-EB2B71AF34B1}"/>
    <dgm:cxn modelId="{75F7DACC-DD6F-4488-928D-C91C39911F41}" type="presOf" srcId="{6A2B0F5A-1C3F-4B3B-832F-1E67DDE13A0F}" destId="{D41AC48A-F337-4CD4-AF12-B6DDE7910BC8}" srcOrd="0" destOrd="0" presId="urn:microsoft.com/office/officeart/2005/8/layout/orgChart1"/>
    <dgm:cxn modelId="{E44227C8-3EC0-420A-8A2C-6B2D3D87960A}" type="presOf" srcId="{DA684C3C-EBA7-400D-B7A9-8825E53734F2}" destId="{9F1AC2B6-40FB-4EAE-AD5A-D7E6CEB8E730}" srcOrd="1" destOrd="0" presId="urn:microsoft.com/office/officeart/2005/8/layout/orgChart1"/>
    <dgm:cxn modelId="{24268D25-9D4E-4F5C-B965-19ED30C1A26C}" type="presOf" srcId="{F313E204-47EB-4D6B-9DF9-8DE8E4C39007}" destId="{3F1D2442-2A28-46EC-93EF-AD1662A35003}" srcOrd="1" destOrd="0" presId="urn:microsoft.com/office/officeart/2005/8/layout/orgChart1"/>
    <dgm:cxn modelId="{B08AEC9A-8048-4749-B818-1EDC2200B41D}" type="presOf" srcId="{689AFAE8-175C-4490-A092-7D2BDF43310A}" destId="{F0B390B1-16A1-4A76-BF40-CEF873FE0936}" srcOrd="1" destOrd="0" presId="urn:microsoft.com/office/officeart/2005/8/layout/orgChart1"/>
    <dgm:cxn modelId="{AD4BCE40-F85A-436D-8903-3B53CC45934E}" srcId="{689AFAE8-175C-4490-A092-7D2BDF43310A}" destId="{82759232-FC03-4113-A24D-449350FAE4D9}" srcOrd="0" destOrd="0" parTransId="{EB342F28-2009-4C19-9A06-5A5BD68D6699}" sibTransId="{D6B5DD87-82F1-451B-8F96-1904659FD242}"/>
    <dgm:cxn modelId="{2A97CD94-6A0F-44DB-85D4-237A8AF60BB8}" srcId="{160FA0D7-5789-4ADF-9D5C-033D2D7C4D76}" destId="{11E38C6F-4EE0-4CD1-B4B4-211384181F25}" srcOrd="3" destOrd="0" parTransId="{BFFB6F93-278A-477A-8D66-0A51A6630223}" sibTransId="{55A41685-E19C-4B39-8576-33FFC1273915}"/>
    <dgm:cxn modelId="{99B466B5-9DC0-4248-88BB-DAA58985577B}" type="presOf" srcId="{689AFAE8-175C-4490-A092-7D2BDF43310A}" destId="{12611D41-331B-433A-A427-FA3F73BF4BC9}" srcOrd="0" destOrd="0" presId="urn:microsoft.com/office/officeart/2005/8/layout/orgChart1"/>
    <dgm:cxn modelId="{E5C865DB-8985-4373-A233-CAB503FCDBD5}" type="presOf" srcId="{11E38C6F-4EE0-4CD1-B4B4-211384181F25}" destId="{8D9086C9-5E09-413A-A4FB-A263958065C2}" srcOrd="1" destOrd="0" presId="urn:microsoft.com/office/officeart/2005/8/layout/orgChart1"/>
    <dgm:cxn modelId="{BBAB18AD-B264-4BCD-9B38-E69F69F44F6C}" type="presOf" srcId="{160FA0D7-5789-4ADF-9D5C-033D2D7C4D76}" destId="{DD6DC2EB-89F8-4677-895D-620759E1E8AC}" srcOrd="1" destOrd="0" presId="urn:microsoft.com/office/officeart/2005/8/layout/orgChart1"/>
    <dgm:cxn modelId="{1704F89F-6572-4BE6-B47F-B939FB3299B3}" type="presOf" srcId="{F313E204-47EB-4D6B-9DF9-8DE8E4C39007}" destId="{219ABAE4-0175-42F2-AA34-73F09872CAF7}" srcOrd="0" destOrd="0" presId="urn:microsoft.com/office/officeart/2005/8/layout/orgChart1"/>
    <dgm:cxn modelId="{BFE6AC63-EE2E-4BA6-BD53-91BCB43FF716}" srcId="{160FA0D7-5789-4ADF-9D5C-033D2D7C4D76}" destId="{689AFAE8-175C-4490-A092-7D2BDF43310A}" srcOrd="2" destOrd="0" parTransId="{E7F198CA-BB52-4FBA-A8AD-BFE234B3DEA7}" sibTransId="{10BFFD76-0FFB-41E7-857D-DA068019481C}"/>
    <dgm:cxn modelId="{F2D782C9-9C82-42BE-A8B7-1BDCF3A1F6E7}" type="presOf" srcId="{79A83F11-9225-4FA2-B5D0-9DECB4CF1288}" destId="{90984800-319D-4FAA-850B-CC969AA4D083}" srcOrd="0" destOrd="0" presId="urn:microsoft.com/office/officeart/2005/8/layout/orgChart1"/>
    <dgm:cxn modelId="{43EA46DD-09D9-45B4-910F-728C0FFE9676}" type="presOf" srcId="{82759232-FC03-4113-A24D-449350FAE4D9}" destId="{48409EB2-A704-4DC6-8D31-8D30567A84EC}" srcOrd="1" destOrd="0" presId="urn:microsoft.com/office/officeart/2005/8/layout/orgChart1"/>
    <dgm:cxn modelId="{439E777A-CBCE-43E5-BE42-B9CF50EBA460}" srcId="{160FA0D7-5789-4ADF-9D5C-033D2D7C4D76}" destId="{DA684C3C-EBA7-400D-B7A9-8825E53734F2}" srcOrd="1" destOrd="0" parTransId="{79A83F11-9225-4FA2-B5D0-9DECB4CF1288}" sibTransId="{CF78A190-1AB5-43E3-8174-CFDF10E2B975}"/>
    <dgm:cxn modelId="{2A1CE6F6-956A-49C9-9FE8-8A122681B3B1}" type="presOf" srcId="{A8869760-ABEF-4B94-BB2F-2F0A8C77526A}" destId="{072B7126-0ECC-468B-845F-30FB477F6C6A}" srcOrd="0" destOrd="0" presId="urn:microsoft.com/office/officeart/2005/8/layout/orgChart1"/>
    <dgm:cxn modelId="{97FC29CC-E545-4F4D-97C6-C098C0B17A6C}" type="presOf" srcId="{11E38C6F-4EE0-4CD1-B4B4-211384181F25}" destId="{036688F3-12D9-4619-8BFC-97A2E1ADD0FF}" srcOrd="0" destOrd="0" presId="urn:microsoft.com/office/officeart/2005/8/layout/orgChart1"/>
    <dgm:cxn modelId="{D17E1077-9339-4AA4-87A9-065FB0960E0A}" type="presParOf" srcId="{3C1DCA6D-493B-4E03-90F3-E91B5973C3E4}" destId="{E4683952-8390-439B-9728-EFBABDA99BFA}" srcOrd="0" destOrd="0" presId="urn:microsoft.com/office/officeart/2005/8/layout/orgChart1"/>
    <dgm:cxn modelId="{966943A8-BCCF-4A01-97D0-10177B3A354E}" type="presParOf" srcId="{E4683952-8390-439B-9728-EFBABDA99BFA}" destId="{28F57C5E-5BE0-41B6-8172-C410E2F163C1}" srcOrd="0" destOrd="0" presId="urn:microsoft.com/office/officeart/2005/8/layout/orgChart1"/>
    <dgm:cxn modelId="{030E496E-DD34-4E95-934A-F270D92CD3BE}" type="presParOf" srcId="{28F57C5E-5BE0-41B6-8172-C410E2F163C1}" destId="{638C7020-4255-4E30-8EBF-B3E4BCBC99E8}" srcOrd="0" destOrd="0" presId="urn:microsoft.com/office/officeart/2005/8/layout/orgChart1"/>
    <dgm:cxn modelId="{7C370CA0-2B95-4B81-AF97-859F7FB15E97}" type="presParOf" srcId="{28F57C5E-5BE0-41B6-8172-C410E2F163C1}" destId="{DD6DC2EB-89F8-4677-895D-620759E1E8AC}" srcOrd="1" destOrd="0" presId="urn:microsoft.com/office/officeart/2005/8/layout/orgChart1"/>
    <dgm:cxn modelId="{3A637789-A2EA-4BE5-A26E-F80AA622F7C4}" type="presParOf" srcId="{E4683952-8390-439B-9728-EFBABDA99BFA}" destId="{7AB37CF1-5379-4EA8-9439-D76FE2796C35}" srcOrd="1" destOrd="0" presId="urn:microsoft.com/office/officeart/2005/8/layout/orgChart1"/>
    <dgm:cxn modelId="{31727458-32F9-477D-91C0-92E6E3EF8A20}" type="presParOf" srcId="{7AB37CF1-5379-4EA8-9439-D76FE2796C35}" destId="{83299294-695E-4A47-AB81-A0A8341B32E2}" srcOrd="0" destOrd="0" presId="urn:microsoft.com/office/officeart/2005/8/layout/orgChart1"/>
    <dgm:cxn modelId="{01D4402F-2BFD-4114-80BF-8B4C1A0FE820}" type="presParOf" srcId="{7AB37CF1-5379-4EA8-9439-D76FE2796C35}" destId="{0A0FAE5F-0B74-4F18-BC3A-13AA219CB678}" srcOrd="1" destOrd="0" presId="urn:microsoft.com/office/officeart/2005/8/layout/orgChart1"/>
    <dgm:cxn modelId="{5072C5C0-42F1-455B-898A-12A6DA5DD95C}" type="presParOf" srcId="{0A0FAE5F-0B74-4F18-BC3A-13AA219CB678}" destId="{1D37BBE4-9DB5-4BEE-8C11-ADFB7EAAADFF}" srcOrd="0" destOrd="0" presId="urn:microsoft.com/office/officeart/2005/8/layout/orgChart1"/>
    <dgm:cxn modelId="{2AFB3513-E98C-421A-9C7A-1A2D3F9B34FD}" type="presParOf" srcId="{1D37BBE4-9DB5-4BEE-8C11-ADFB7EAAADFF}" destId="{219ABAE4-0175-42F2-AA34-73F09872CAF7}" srcOrd="0" destOrd="0" presId="urn:microsoft.com/office/officeart/2005/8/layout/orgChart1"/>
    <dgm:cxn modelId="{C2E40F6A-430E-4B3A-9346-EA2E54AB4856}" type="presParOf" srcId="{1D37BBE4-9DB5-4BEE-8C11-ADFB7EAAADFF}" destId="{3F1D2442-2A28-46EC-93EF-AD1662A35003}" srcOrd="1" destOrd="0" presId="urn:microsoft.com/office/officeart/2005/8/layout/orgChart1"/>
    <dgm:cxn modelId="{53227E55-1EBD-4FD5-8361-EF65C2DD8F6D}" type="presParOf" srcId="{0A0FAE5F-0B74-4F18-BC3A-13AA219CB678}" destId="{3EB551A2-EBC3-4979-9D4B-D3C4B215DE86}" srcOrd="1" destOrd="0" presId="urn:microsoft.com/office/officeart/2005/8/layout/orgChart1"/>
    <dgm:cxn modelId="{9FF88C57-4674-44B9-AD8A-B03BA94EAD05}" type="presParOf" srcId="{3EB551A2-EBC3-4979-9D4B-D3C4B215DE86}" destId="{072B7126-0ECC-468B-845F-30FB477F6C6A}" srcOrd="0" destOrd="0" presId="urn:microsoft.com/office/officeart/2005/8/layout/orgChart1"/>
    <dgm:cxn modelId="{EDE7A48B-61B5-45B0-AC78-E9F01A21411C}" type="presParOf" srcId="{3EB551A2-EBC3-4979-9D4B-D3C4B215DE86}" destId="{26928413-E433-4B52-B3D8-E176EDF49908}" srcOrd="1" destOrd="0" presId="urn:microsoft.com/office/officeart/2005/8/layout/orgChart1"/>
    <dgm:cxn modelId="{FECF5475-C6CF-4172-AF73-F46E6478EC49}" type="presParOf" srcId="{26928413-E433-4B52-B3D8-E176EDF49908}" destId="{49BCE917-D3F4-4540-9DBB-D6F127C26433}" srcOrd="0" destOrd="0" presId="urn:microsoft.com/office/officeart/2005/8/layout/orgChart1"/>
    <dgm:cxn modelId="{FA61E839-0D13-4676-9110-E6A9C26136ED}" type="presParOf" srcId="{49BCE917-D3F4-4540-9DBB-D6F127C26433}" destId="{D41AC48A-F337-4CD4-AF12-B6DDE7910BC8}" srcOrd="0" destOrd="0" presId="urn:microsoft.com/office/officeart/2005/8/layout/orgChart1"/>
    <dgm:cxn modelId="{04C6D3DE-357F-4842-BC1F-986C50E9ECE5}" type="presParOf" srcId="{49BCE917-D3F4-4540-9DBB-D6F127C26433}" destId="{633030A5-0085-4CE2-820D-124A26125B7E}" srcOrd="1" destOrd="0" presId="urn:microsoft.com/office/officeart/2005/8/layout/orgChart1"/>
    <dgm:cxn modelId="{AF966338-1445-464B-BC25-0B613A512143}" type="presParOf" srcId="{26928413-E433-4B52-B3D8-E176EDF49908}" destId="{1B78AC79-66B0-45E8-AA81-7B3DF4579608}" srcOrd="1" destOrd="0" presId="urn:microsoft.com/office/officeart/2005/8/layout/orgChart1"/>
    <dgm:cxn modelId="{803B354E-D01B-4348-88EE-C5F02EA0FFB0}" type="presParOf" srcId="{26928413-E433-4B52-B3D8-E176EDF49908}" destId="{EC46E398-8E1B-47D2-93C3-31BC3AA1A540}" srcOrd="2" destOrd="0" presId="urn:microsoft.com/office/officeart/2005/8/layout/orgChart1"/>
    <dgm:cxn modelId="{63CA6D51-74FC-49F8-9CB6-C110EED1078B}" type="presParOf" srcId="{0A0FAE5F-0B74-4F18-BC3A-13AA219CB678}" destId="{5712CE47-890D-4F41-A141-8F7E3008B2A5}" srcOrd="2" destOrd="0" presId="urn:microsoft.com/office/officeart/2005/8/layout/orgChart1"/>
    <dgm:cxn modelId="{BD9B5D11-3B22-43EB-8A3A-9B8557E33C58}" type="presParOf" srcId="{7AB37CF1-5379-4EA8-9439-D76FE2796C35}" destId="{90984800-319D-4FAA-850B-CC969AA4D083}" srcOrd="2" destOrd="0" presId="urn:microsoft.com/office/officeart/2005/8/layout/orgChart1"/>
    <dgm:cxn modelId="{698AEC84-4600-407B-86B1-E81922565670}" type="presParOf" srcId="{7AB37CF1-5379-4EA8-9439-D76FE2796C35}" destId="{F7F11F6C-9C27-46D1-9D2A-3170271A1554}" srcOrd="3" destOrd="0" presId="urn:microsoft.com/office/officeart/2005/8/layout/orgChart1"/>
    <dgm:cxn modelId="{7B0840DC-86C7-4614-8221-1499BE2AA42C}" type="presParOf" srcId="{F7F11F6C-9C27-46D1-9D2A-3170271A1554}" destId="{623180E2-10D9-48E1-AB5B-2B56430F95CE}" srcOrd="0" destOrd="0" presId="urn:microsoft.com/office/officeart/2005/8/layout/orgChart1"/>
    <dgm:cxn modelId="{5710A98F-1C26-403B-BB45-FB2B95AC0E95}" type="presParOf" srcId="{623180E2-10D9-48E1-AB5B-2B56430F95CE}" destId="{0DAF4BE9-C0C4-4E03-BCA3-2E8400ECDF21}" srcOrd="0" destOrd="0" presId="urn:microsoft.com/office/officeart/2005/8/layout/orgChart1"/>
    <dgm:cxn modelId="{50B611FA-6E27-441F-A785-18AFA11C9B8F}" type="presParOf" srcId="{623180E2-10D9-48E1-AB5B-2B56430F95CE}" destId="{9F1AC2B6-40FB-4EAE-AD5A-D7E6CEB8E730}" srcOrd="1" destOrd="0" presId="urn:microsoft.com/office/officeart/2005/8/layout/orgChart1"/>
    <dgm:cxn modelId="{09FE8B1B-DC08-4C99-9319-C292D9CB10BF}" type="presParOf" srcId="{F7F11F6C-9C27-46D1-9D2A-3170271A1554}" destId="{C67C1E9C-924A-4286-9E81-01C3A2610E99}" srcOrd="1" destOrd="0" presId="urn:microsoft.com/office/officeart/2005/8/layout/orgChart1"/>
    <dgm:cxn modelId="{E3DA4758-DC4C-4ADA-875F-354A9DABAA13}" type="presParOf" srcId="{C67C1E9C-924A-4286-9E81-01C3A2610E99}" destId="{4BDFF0D0-BEA8-49CE-B23F-9DF8D596F214}" srcOrd="0" destOrd="0" presId="urn:microsoft.com/office/officeart/2005/8/layout/orgChart1"/>
    <dgm:cxn modelId="{A87C6D0D-F2B4-42CC-B433-AB57C593FC54}" type="presParOf" srcId="{C67C1E9C-924A-4286-9E81-01C3A2610E99}" destId="{1982280B-6E00-4008-B400-43CE11B04C2D}" srcOrd="1" destOrd="0" presId="urn:microsoft.com/office/officeart/2005/8/layout/orgChart1"/>
    <dgm:cxn modelId="{ED4506F4-2E5D-46CD-92AF-FF453D09C3AB}" type="presParOf" srcId="{1982280B-6E00-4008-B400-43CE11B04C2D}" destId="{C05A7465-1443-42BB-811C-B68283954B1F}" srcOrd="0" destOrd="0" presId="urn:microsoft.com/office/officeart/2005/8/layout/orgChart1"/>
    <dgm:cxn modelId="{D241DD62-C5CC-46AC-9E89-593CC975DE13}" type="presParOf" srcId="{C05A7465-1443-42BB-811C-B68283954B1F}" destId="{DCBC3A49-8B6B-40CF-8763-935CE1837B9A}" srcOrd="0" destOrd="0" presId="urn:microsoft.com/office/officeart/2005/8/layout/orgChart1"/>
    <dgm:cxn modelId="{1382C16D-DC89-40BD-96D6-96CCCEEDEA75}" type="presParOf" srcId="{C05A7465-1443-42BB-811C-B68283954B1F}" destId="{779A0BB6-55D0-41F3-9BDE-F197BAF910D0}" srcOrd="1" destOrd="0" presId="urn:microsoft.com/office/officeart/2005/8/layout/orgChart1"/>
    <dgm:cxn modelId="{A9A38EB3-AAB0-4EE0-A9F2-E7E37BDA53CA}" type="presParOf" srcId="{1982280B-6E00-4008-B400-43CE11B04C2D}" destId="{C147EA83-1B31-44CF-B42D-059BAB04373B}" srcOrd="1" destOrd="0" presId="urn:microsoft.com/office/officeart/2005/8/layout/orgChart1"/>
    <dgm:cxn modelId="{E1F32C26-DF6C-4911-B308-E6E6840566C0}" type="presParOf" srcId="{1982280B-6E00-4008-B400-43CE11B04C2D}" destId="{0D96EDE6-8F7B-4954-B966-4FB334B549ED}" srcOrd="2" destOrd="0" presId="urn:microsoft.com/office/officeart/2005/8/layout/orgChart1"/>
    <dgm:cxn modelId="{4FB5A9EF-4386-41C7-8794-02FDF5652C54}" type="presParOf" srcId="{F7F11F6C-9C27-46D1-9D2A-3170271A1554}" destId="{16843973-4939-4218-A417-8499F7999BE8}" srcOrd="2" destOrd="0" presId="urn:microsoft.com/office/officeart/2005/8/layout/orgChart1"/>
    <dgm:cxn modelId="{96DE649C-4655-4BB5-96A3-E55B5A7A5901}" type="presParOf" srcId="{7AB37CF1-5379-4EA8-9439-D76FE2796C35}" destId="{F5924948-E165-47BC-B125-505CE6242AFA}" srcOrd="4" destOrd="0" presId="urn:microsoft.com/office/officeart/2005/8/layout/orgChart1"/>
    <dgm:cxn modelId="{A47B7FCC-C722-474B-95C9-224C58E97C63}" type="presParOf" srcId="{7AB37CF1-5379-4EA8-9439-D76FE2796C35}" destId="{38402D14-BF58-49F6-B3C8-0DD01D7FD9D0}" srcOrd="5" destOrd="0" presId="urn:microsoft.com/office/officeart/2005/8/layout/orgChart1"/>
    <dgm:cxn modelId="{582D4FBF-A2DF-4EFC-B78C-2DB5D193E06F}" type="presParOf" srcId="{38402D14-BF58-49F6-B3C8-0DD01D7FD9D0}" destId="{4A6CD618-2C26-4672-B280-30E1538E220E}" srcOrd="0" destOrd="0" presId="urn:microsoft.com/office/officeart/2005/8/layout/orgChart1"/>
    <dgm:cxn modelId="{CB8FC079-8D3B-4626-8C43-E0E04BA159FB}" type="presParOf" srcId="{4A6CD618-2C26-4672-B280-30E1538E220E}" destId="{12611D41-331B-433A-A427-FA3F73BF4BC9}" srcOrd="0" destOrd="0" presId="urn:microsoft.com/office/officeart/2005/8/layout/orgChart1"/>
    <dgm:cxn modelId="{C6D252C3-5811-4A95-A5C4-3992CBC0F924}" type="presParOf" srcId="{4A6CD618-2C26-4672-B280-30E1538E220E}" destId="{F0B390B1-16A1-4A76-BF40-CEF873FE0936}" srcOrd="1" destOrd="0" presId="urn:microsoft.com/office/officeart/2005/8/layout/orgChart1"/>
    <dgm:cxn modelId="{052E4CF8-9CD8-40CD-8120-CA12516B71D5}" type="presParOf" srcId="{38402D14-BF58-49F6-B3C8-0DD01D7FD9D0}" destId="{ADB18B1A-C78F-4BEC-A9CF-85CCEA990895}" srcOrd="1" destOrd="0" presId="urn:microsoft.com/office/officeart/2005/8/layout/orgChart1"/>
    <dgm:cxn modelId="{D15B636C-F161-4BAC-8A4F-11EB52395047}" type="presParOf" srcId="{ADB18B1A-C78F-4BEC-A9CF-85CCEA990895}" destId="{099D4DAD-A4F7-4F69-8C26-7E1B210A7829}" srcOrd="0" destOrd="0" presId="urn:microsoft.com/office/officeart/2005/8/layout/orgChart1"/>
    <dgm:cxn modelId="{5A79ED5D-7BEA-4374-B58A-B69004A3BBC3}" type="presParOf" srcId="{ADB18B1A-C78F-4BEC-A9CF-85CCEA990895}" destId="{E1B1511B-BB07-4242-8F1E-155A08B80139}" srcOrd="1" destOrd="0" presId="urn:microsoft.com/office/officeart/2005/8/layout/orgChart1"/>
    <dgm:cxn modelId="{67F8CCA2-C17C-45C5-A4C8-BD43ED4649DE}" type="presParOf" srcId="{E1B1511B-BB07-4242-8F1E-155A08B80139}" destId="{CA073695-874C-4D70-9AA7-D664C61212AF}" srcOrd="0" destOrd="0" presId="urn:microsoft.com/office/officeart/2005/8/layout/orgChart1"/>
    <dgm:cxn modelId="{1E012B30-8AF7-49CD-AB66-095AC9306385}" type="presParOf" srcId="{CA073695-874C-4D70-9AA7-D664C61212AF}" destId="{8BB7C6BF-7B1D-4E4A-9658-40B3B102D225}" srcOrd="0" destOrd="0" presId="urn:microsoft.com/office/officeart/2005/8/layout/orgChart1"/>
    <dgm:cxn modelId="{F8EA138C-1233-4704-9169-D1A576FCF02F}" type="presParOf" srcId="{CA073695-874C-4D70-9AA7-D664C61212AF}" destId="{48409EB2-A704-4DC6-8D31-8D30567A84EC}" srcOrd="1" destOrd="0" presId="urn:microsoft.com/office/officeart/2005/8/layout/orgChart1"/>
    <dgm:cxn modelId="{CBFE685B-FF61-4145-9794-D09CC3675592}" type="presParOf" srcId="{E1B1511B-BB07-4242-8F1E-155A08B80139}" destId="{04B4C4EE-D376-44AE-AE1A-E6A6D7ABB873}" srcOrd="1" destOrd="0" presId="urn:microsoft.com/office/officeart/2005/8/layout/orgChart1"/>
    <dgm:cxn modelId="{9CBE7EED-A963-4118-8E1C-A8496944B3DE}" type="presParOf" srcId="{E1B1511B-BB07-4242-8F1E-155A08B80139}" destId="{43B9160A-CC39-426C-BFCC-2E4F02472567}" srcOrd="2" destOrd="0" presId="urn:microsoft.com/office/officeart/2005/8/layout/orgChart1"/>
    <dgm:cxn modelId="{5096B382-E9F2-40EB-896E-3C62F9462C63}" type="presParOf" srcId="{38402D14-BF58-49F6-B3C8-0DD01D7FD9D0}" destId="{F50A777D-D20E-4FA5-959A-DF43A380BD62}" srcOrd="2" destOrd="0" presId="urn:microsoft.com/office/officeart/2005/8/layout/orgChart1"/>
    <dgm:cxn modelId="{DB63B9D9-B0D2-4D03-9182-298DEBE3A268}" type="presParOf" srcId="{7AB37CF1-5379-4EA8-9439-D76FE2796C35}" destId="{D4BD2F36-982C-4B45-A467-DC9362E90695}" srcOrd="6" destOrd="0" presId="urn:microsoft.com/office/officeart/2005/8/layout/orgChart1"/>
    <dgm:cxn modelId="{2F61DB23-4FEF-4FE8-ABA2-A8B79CAC97B8}" type="presParOf" srcId="{7AB37CF1-5379-4EA8-9439-D76FE2796C35}" destId="{6240FD3F-74ED-4A89-A6DB-BDF2F786F43D}" srcOrd="7" destOrd="0" presId="urn:microsoft.com/office/officeart/2005/8/layout/orgChart1"/>
    <dgm:cxn modelId="{559DBFD2-1FA7-471C-BB5E-7F409BE037F3}" type="presParOf" srcId="{6240FD3F-74ED-4A89-A6DB-BDF2F786F43D}" destId="{4ED335B6-F01D-459F-B14B-B774E70C63B1}" srcOrd="0" destOrd="0" presId="urn:microsoft.com/office/officeart/2005/8/layout/orgChart1"/>
    <dgm:cxn modelId="{672F8EC4-A62A-4DA4-8DCF-96142513B088}" type="presParOf" srcId="{4ED335B6-F01D-459F-B14B-B774E70C63B1}" destId="{036688F3-12D9-4619-8BFC-97A2E1ADD0FF}" srcOrd="0" destOrd="0" presId="urn:microsoft.com/office/officeart/2005/8/layout/orgChart1"/>
    <dgm:cxn modelId="{2377DF86-CCEE-44B3-A43E-7DF6F433D86F}" type="presParOf" srcId="{4ED335B6-F01D-459F-B14B-B774E70C63B1}" destId="{8D9086C9-5E09-413A-A4FB-A263958065C2}" srcOrd="1" destOrd="0" presId="urn:microsoft.com/office/officeart/2005/8/layout/orgChart1"/>
    <dgm:cxn modelId="{35C096F8-E446-45F4-9CD2-41699295D6C7}" type="presParOf" srcId="{6240FD3F-74ED-4A89-A6DB-BDF2F786F43D}" destId="{1B7AD3FD-E434-4D05-BE32-FAA776A2A11C}" srcOrd="1" destOrd="0" presId="urn:microsoft.com/office/officeart/2005/8/layout/orgChart1"/>
    <dgm:cxn modelId="{7CAF1D96-2D6B-4EBD-8307-C98C28F3A23A}" type="presParOf" srcId="{1B7AD3FD-E434-4D05-BE32-FAA776A2A11C}" destId="{8C829394-B733-47EA-A2BF-6621A72E4FF8}" srcOrd="0" destOrd="0" presId="urn:microsoft.com/office/officeart/2005/8/layout/orgChart1"/>
    <dgm:cxn modelId="{289ED15A-F05C-4135-B817-E8662689721F}" type="presParOf" srcId="{1B7AD3FD-E434-4D05-BE32-FAA776A2A11C}" destId="{CCCD26B7-9A58-4B07-B336-E459859DED7F}" srcOrd="1" destOrd="0" presId="urn:microsoft.com/office/officeart/2005/8/layout/orgChart1"/>
    <dgm:cxn modelId="{F91C76FE-65A6-4502-97FF-05FDDB2747BD}" type="presParOf" srcId="{CCCD26B7-9A58-4B07-B336-E459859DED7F}" destId="{EB7504DE-995D-45A3-9B8D-9AEC895CDB91}" srcOrd="0" destOrd="0" presId="urn:microsoft.com/office/officeart/2005/8/layout/orgChart1"/>
    <dgm:cxn modelId="{17D3565F-9DB3-4420-A556-7B0AC05AE4B7}" type="presParOf" srcId="{EB7504DE-995D-45A3-9B8D-9AEC895CDB91}" destId="{06B07A4E-0891-422B-B82F-8DD70A7E9933}" srcOrd="0" destOrd="0" presId="urn:microsoft.com/office/officeart/2005/8/layout/orgChart1"/>
    <dgm:cxn modelId="{06647E9C-E722-40B7-8615-FA9F333CE544}" type="presParOf" srcId="{EB7504DE-995D-45A3-9B8D-9AEC895CDB91}" destId="{AA886D83-8324-4D6B-8B01-AB2C64E21482}" srcOrd="1" destOrd="0" presId="urn:microsoft.com/office/officeart/2005/8/layout/orgChart1"/>
    <dgm:cxn modelId="{476F8FE2-39E1-4E01-ABD8-88BE84526D10}" type="presParOf" srcId="{CCCD26B7-9A58-4B07-B336-E459859DED7F}" destId="{9950DD78-FE8F-4A96-B132-05891D2CF9D1}" srcOrd="1" destOrd="0" presId="urn:microsoft.com/office/officeart/2005/8/layout/orgChart1"/>
    <dgm:cxn modelId="{DCE40139-910F-45FD-9255-E2051D89AD55}" type="presParOf" srcId="{CCCD26B7-9A58-4B07-B336-E459859DED7F}" destId="{B7F8D087-6837-4C0A-B94A-7C4D954088C5}" srcOrd="2" destOrd="0" presId="urn:microsoft.com/office/officeart/2005/8/layout/orgChart1"/>
    <dgm:cxn modelId="{345A5984-4D54-4CC0-A700-2BCE8AA01375}" type="presParOf" srcId="{6240FD3F-74ED-4A89-A6DB-BDF2F786F43D}" destId="{5C8EB50F-C2C3-4396-AEEE-A8CF71925E87}" srcOrd="2" destOrd="0" presId="urn:microsoft.com/office/officeart/2005/8/layout/orgChart1"/>
    <dgm:cxn modelId="{9A477E3E-2D44-4507-900C-564DA556ACF1}" type="presParOf" srcId="{E4683952-8390-439B-9728-EFBABDA99BFA}" destId="{D5591220-BA69-490D-9FC9-4F609A76CB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829394-B733-47EA-A2BF-6621A72E4FF8}">
      <dsp:nvSpPr>
        <dsp:cNvPr id="0" name=""/>
        <dsp:cNvSpPr/>
      </dsp:nvSpPr>
      <dsp:spPr>
        <a:xfrm>
          <a:off x="4658301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2F36-982C-4B45-A467-DC9362E90695}">
      <dsp:nvSpPr>
        <dsp:cNvPr id="0" name=""/>
        <dsp:cNvSpPr/>
      </dsp:nvSpPr>
      <dsp:spPr>
        <a:xfrm>
          <a:off x="2891963" y="116186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2265657" y="131071"/>
              </a:lnTo>
              <a:lnTo>
                <a:pt x="2265657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4DAD-A4F7-4F69-8C26-7E1B210A7829}">
      <dsp:nvSpPr>
        <dsp:cNvPr id="0" name=""/>
        <dsp:cNvSpPr/>
      </dsp:nvSpPr>
      <dsp:spPr>
        <a:xfrm>
          <a:off x="3147863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24948-E165-47BC-B125-505CE6242AFA}">
      <dsp:nvSpPr>
        <dsp:cNvPr id="0" name=""/>
        <dsp:cNvSpPr/>
      </dsp:nvSpPr>
      <dsp:spPr>
        <a:xfrm>
          <a:off x="2891963" y="116186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755219" y="131071"/>
              </a:lnTo>
              <a:lnTo>
                <a:pt x="755219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FF0D0-BEA8-49CE-B23F-9DF8D596F214}">
      <dsp:nvSpPr>
        <dsp:cNvPr id="0" name=""/>
        <dsp:cNvSpPr/>
      </dsp:nvSpPr>
      <dsp:spPr>
        <a:xfrm>
          <a:off x="1637425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84800-319D-4FAA-850B-CC969AA4D083}">
      <dsp:nvSpPr>
        <dsp:cNvPr id="0" name=""/>
        <dsp:cNvSpPr/>
      </dsp:nvSpPr>
      <dsp:spPr>
        <a:xfrm>
          <a:off x="2136743" y="116186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755219" y="0"/>
              </a:moveTo>
              <a:lnTo>
                <a:pt x="755219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B7126-0ECC-468B-845F-30FB477F6C6A}">
      <dsp:nvSpPr>
        <dsp:cNvPr id="0" name=""/>
        <dsp:cNvSpPr/>
      </dsp:nvSpPr>
      <dsp:spPr>
        <a:xfrm>
          <a:off x="126987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99294-695E-4A47-AB81-A0A8341B32E2}">
      <dsp:nvSpPr>
        <dsp:cNvPr id="0" name=""/>
        <dsp:cNvSpPr/>
      </dsp:nvSpPr>
      <dsp:spPr>
        <a:xfrm>
          <a:off x="626305" y="116186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2265657" y="0"/>
              </a:moveTo>
              <a:lnTo>
                <a:pt x="2265657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C7020-4255-4E30-8EBF-B3E4BCBC99E8}">
      <dsp:nvSpPr>
        <dsp:cNvPr id="0" name=""/>
        <dsp:cNvSpPr/>
      </dsp:nvSpPr>
      <dsp:spPr>
        <a:xfrm>
          <a:off x="2267815" y="537715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Prebesoft</a:t>
          </a:r>
          <a:endParaRPr lang="es-MX" sz="1400" kern="1200" dirty="0"/>
        </a:p>
      </dsp:txBody>
      <dsp:txXfrm>
        <a:off x="2267815" y="537715"/>
        <a:ext cx="1248295" cy="624147"/>
      </dsp:txXfrm>
    </dsp:sp>
    <dsp:sp modelId="{219ABAE4-0175-42F2-AA34-73F09872CAF7}">
      <dsp:nvSpPr>
        <dsp:cNvPr id="0" name=""/>
        <dsp:cNvSpPr/>
      </dsp:nvSpPr>
      <dsp:spPr>
        <a:xfrm>
          <a:off x="2158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</a:t>
          </a:r>
          <a:r>
            <a:rPr lang="es-MX" sz="1400" kern="1200" dirty="0" err="1" smtClean="0"/>
            <a:t>front-end</a:t>
          </a:r>
          <a:endParaRPr lang="es-MX" sz="1400" kern="1200" dirty="0"/>
        </a:p>
      </dsp:txBody>
      <dsp:txXfrm>
        <a:off x="2158" y="1424006"/>
        <a:ext cx="1248295" cy="624147"/>
      </dsp:txXfrm>
    </dsp:sp>
    <dsp:sp modelId="{D41AC48A-F337-4CD4-AF12-B6DDE7910BC8}">
      <dsp:nvSpPr>
        <dsp:cNvPr id="0" name=""/>
        <dsp:cNvSpPr/>
      </dsp:nvSpPr>
      <dsp:spPr>
        <a:xfrm>
          <a:off x="314231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Torres Caballero Bruno</a:t>
          </a:r>
          <a:endParaRPr lang="es-MX" sz="1400" kern="1200" dirty="0"/>
        </a:p>
      </dsp:txBody>
      <dsp:txXfrm>
        <a:off x="314231" y="2310296"/>
        <a:ext cx="1248295" cy="624147"/>
      </dsp:txXfrm>
    </dsp:sp>
    <dsp:sp modelId="{0DAF4BE9-C0C4-4E03-BCA3-2E8400ECDF21}">
      <dsp:nvSpPr>
        <dsp:cNvPr id="0" name=""/>
        <dsp:cNvSpPr/>
      </dsp:nvSpPr>
      <dsp:spPr>
        <a:xfrm>
          <a:off x="1512596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back-</a:t>
          </a:r>
          <a:r>
            <a:rPr lang="es-MX" sz="1400" kern="1200" dirty="0" err="1" smtClean="0"/>
            <a:t>end</a:t>
          </a:r>
          <a:endParaRPr lang="es-MX" sz="1400" kern="1200" dirty="0"/>
        </a:p>
      </dsp:txBody>
      <dsp:txXfrm>
        <a:off x="1512596" y="1424006"/>
        <a:ext cx="1248295" cy="624147"/>
      </dsp:txXfrm>
    </dsp:sp>
    <dsp:sp modelId="{DCBC3A49-8B6B-40CF-8763-935CE1837B9A}">
      <dsp:nvSpPr>
        <dsp:cNvPr id="0" name=""/>
        <dsp:cNvSpPr/>
      </dsp:nvSpPr>
      <dsp:spPr>
        <a:xfrm>
          <a:off x="1824670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Sánchez </a:t>
          </a:r>
          <a:r>
            <a:rPr lang="es-MX" sz="1400" kern="1200" dirty="0" err="1" smtClean="0"/>
            <a:t>Neri</a:t>
          </a:r>
          <a:r>
            <a:rPr lang="es-MX" sz="1400" kern="1200" dirty="0" smtClean="0"/>
            <a:t> David </a:t>
          </a:r>
          <a:r>
            <a:rPr lang="es-MX" sz="1400" kern="1200" dirty="0" err="1" smtClean="0"/>
            <a:t>Yaxkin</a:t>
          </a:r>
          <a:endParaRPr lang="es-MX" sz="1400" kern="1200" dirty="0"/>
        </a:p>
      </dsp:txBody>
      <dsp:txXfrm>
        <a:off x="1824670" y="2310296"/>
        <a:ext cx="1248295" cy="624147"/>
      </dsp:txXfrm>
    </dsp:sp>
    <dsp:sp modelId="{12611D41-331B-433A-A427-FA3F73BF4BC9}">
      <dsp:nvSpPr>
        <dsp:cNvPr id="0" name=""/>
        <dsp:cNvSpPr/>
      </dsp:nvSpPr>
      <dsp:spPr>
        <a:xfrm>
          <a:off x="3023034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bases de datos</a:t>
          </a:r>
          <a:endParaRPr lang="es-MX" sz="1400" kern="1200" dirty="0"/>
        </a:p>
      </dsp:txBody>
      <dsp:txXfrm>
        <a:off x="3023034" y="1424006"/>
        <a:ext cx="1248295" cy="624147"/>
      </dsp:txXfrm>
    </dsp:sp>
    <dsp:sp modelId="{8BB7C6BF-7B1D-4E4A-9658-40B3B102D225}">
      <dsp:nvSpPr>
        <dsp:cNvPr id="0" name=""/>
        <dsp:cNvSpPr/>
      </dsp:nvSpPr>
      <dsp:spPr>
        <a:xfrm>
          <a:off x="3335108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Sánchez </a:t>
          </a:r>
          <a:r>
            <a:rPr lang="es-MX" sz="1400" kern="1200" dirty="0" err="1" smtClean="0"/>
            <a:t>Neri</a:t>
          </a:r>
          <a:r>
            <a:rPr lang="es-MX" sz="1400" kern="1200" dirty="0" smtClean="0"/>
            <a:t> David </a:t>
          </a:r>
          <a:r>
            <a:rPr lang="es-MX" sz="1400" kern="1200" dirty="0" err="1" smtClean="0"/>
            <a:t>Yaxkin</a:t>
          </a:r>
          <a:endParaRPr lang="es-MX" sz="1400" kern="1200" dirty="0"/>
        </a:p>
      </dsp:txBody>
      <dsp:txXfrm>
        <a:off x="3335108" y="2310296"/>
        <a:ext cx="1248295" cy="624147"/>
      </dsp:txXfrm>
    </dsp:sp>
    <dsp:sp modelId="{036688F3-12D9-4619-8BFC-97A2E1ADD0FF}">
      <dsp:nvSpPr>
        <dsp:cNvPr id="0" name=""/>
        <dsp:cNvSpPr/>
      </dsp:nvSpPr>
      <dsp:spPr>
        <a:xfrm>
          <a:off x="4533472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administrativa</a:t>
          </a:r>
          <a:endParaRPr lang="es-MX" sz="1400" kern="1200" dirty="0"/>
        </a:p>
      </dsp:txBody>
      <dsp:txXfrm>
        <a:off x="4533472" y="1424006"/>
        <a:ext cx="1248295" cy="624147"/>
      </dsp:txXfrm>
    </dsp:sp>
    <dsp:sp modelId="{06B07A4E-0891-422B-B82F-8DD70A7E9933}">
      <dsp:nvSpPr>
        <dsp:cNvPr id="0" name=""/>
        <dsp:cNvSpPr/>
      </dsp:nvSpPr>
      <dsp:spPr>
        <a:xfrm>
          <a:off x="4845546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Vargas Castro Daniel</a:t>
          </a:r>
          <a:endParaRPr lang="es-MX" sz="1400" kern="1200" dirty="0"/>
        </a:p>
      </dsp:txBody>
      <dsp:txXfrm>
        <a:off x="4845546" y="2310296"/>
        <a:ext cx="1248295" cy="624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Elaborada por </a:t>
            </a:r>
            <a:r>
              <a:rPr lang="es-MX" sz="2200" dirty="0" err="1" smtClean="0">
                <a:solidFill>
                  <a:schemeClr val="accent2">
                    <a:lumMod val="75000"/>
                  </a:schemeClr>
                </a:solidFill>
              </a:rPr>
              <a:t>Prebesoft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 algn="l"/>
            <a:r>
              <a:rPr lang="es-MX" dirty="0" smtClean="0"/>
              <a:t>Colaboradores:</a:t>
            </a:r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Sánchez </a:t>
            </a:r>
            <a:r>
              <a:rPr lang="es-MX" b="0" dirty="0" err="1" smtClean="0"/>
              <a:t>Neri</a:t>
            </a:r>
            <a:r>
              <a:rPr lang="es-MX" b="0" dirty="0" smtClean="0"/>
              <a:t> David </a:t>
            </a:r>
            <a:r>
              <a:rPr lang="es-MX" b="0" dirty="0" err="1" smtClean="0"/>
              <a:t>Yaxkin</a:t>
            </a:r>
            <a:endParaRPr lang="es-MX" b="0" dirty="0" smtClean="0"/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Torres caballero </a:t>
            </a:r>
            <a:r>
              <a:rPr lang="es-MX" b="0" dirty="0" err="1" smtClean="0"/>
              <a:t>bruno</a:t>
            </a:r>
            <a:endParaRPr lang="es-MX" b="0" dirty="0" smtClean="0"/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Vargas Castro Daniel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752600"/>
          </a:xfrm>
        </p:spPr>
        <p:txBody>
          <a:bodyPr/>
          <a:lstStyle/>
          <a:p>
            <a:r>
              <a:rPr lang="es-MX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Propuesta de software para </a:t>
            </a:r>
            <a:r>
              <a:rPr lang="es-MX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Proteco</a:t>
            </a:r>
            <a:r>
              <a:rPr lang="es-MX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s-MX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Food</a:t>
            </a:r>
            <a:endParaRPr lang="es-MX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" name="3 Imagen" descr="C:\Users\OSCAR\Desktop\proteco_foo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7475" y="3140969"/>
            <a:ext cx="272701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5733256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Ciudad Universitaria a 29 de octubre de 2016</a:t>
            </a:r>
          </a:p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PROTECO, generación 33</a:t>
            </a:r>
            <a:endParaRPr lang="es-MX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¿Quiénes somos?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3 Marcador de contenido" descr="C:\Users\OSCAR\Desktop\proteco_food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187624" y="1916832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err="1" smtClean="0"/>
              <a:t>Prebesoft</a:t>
            </a:r>
            <a:r>
              <a:rPr lang="es-MX" dirty="0" smtClean="0"/>
              <a:t> es </a:t>
            </a:r>
            <a:r>
              <a:rPr lang="es-ES" dirty="0" smtClean="0"/>
              <a:t>una pequeña y relativamente joven empresa creadora de software, conformada por tres desarrolladores altamente capacitados en distintas disciplinas y tecnologías, siempre dispuestos a afrontar nuevos retos.</a:t>
            </a:r>
            <a:endParaRPr lang="es-MX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539552" y="270892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 “problema”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uso de las </a:t>
            </a:r>
            <a:r>
              <a:rPr lang="es-MX" dirty="0" err="1" smtClean="0"/>
              <a:t>TICs</a:t>
            </a:r>
            <a:r>
              <a:rPr lang="es-MX" dirty="0" smtClean="0"/>
              <a:t> crece a pasos agigantados.</a:t>
            </a:r>
          </a:p>
          <a:p>
            <a:endParaRPr lang="es-MX" dirty="0" smtClean="0"/>
          </a:p>
          <a:p>
            <a:r>
              <a:rPr lang="es-MX" dirty="0" err="1" smtClean="0"/>
              <a:t>Proteco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también está creciendo.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SI NO ESTÁ EN INTERNET, NO EXISTE.</a:t>
            </a: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esultado de imagen para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996952"/>
            <a:ext cx="3744416" cy="2494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Nuestra propuesta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algn="ctr">
              <a:buNone/>
            </a:pP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¡Una página web!</a:t>
            </a:r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s://scontent-dft4-2.xx.fbcdn.net/v/t34.0-12/14885866_1135628493189127_1950197989_n.png?oh=0cd11e6d3a37ff553bb647a881bf4766&amp;oe=5816F1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5400675" cy="26289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83568" y="4869160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Completamente responsiva.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Permite que múltiples usuarios realicen múltiples acciones.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Fácil de utilizar.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Optimización del servicio de la empresa.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Altamente confiable.</a:t>
            </a:r>
            <a:endParaRPr lang="es-MX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¿Cómo funciona?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¿Cuánto cuesta?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Inversión inicial: </a:t>
            </a:r>
            <a:r>
              <a:rPr lang="es-MX" b="1" dirty="0" smtClean="0"/>
              <a:t>$</a:t>
            </a:r>
            <a:r>
              <a:rPr lang="es-MX" b="1" dirty="0" smtClean="0"/>
              <a:t>82,500.00 </a:t>
            </a:r>
            <a:r>
              <a:rPr lang="es-MX" b="1" dirty="0" smtClean="0"/>
              <a:t>MXN</a:t>
            </a:r>
            <a:endParaRPr lang="es-MX" b="1" dirty="0"/>
          </a:p>
        </p:txBody>
      </p:sp>
      <p:pic>
        <p:nvPicPr>
          <p:cNvPr id="17410" name="Picture 2" descr="Resultado de imagen para servidor 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2520280" cy="1447060"/>
          </a:xfrm>
          <a:prstGeom prst="rect">
            <a:avLst/>
          </a:prstGeom>
          <a:noFill/>
        </p:spPr>
      </p:pic>
      <p:pic>
        <p:nvPicPr>
          <p:cNvPr id="5" name="3 Marcador de contenido" descr="C:\Users\OSCAR\Desktop\proteco_food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Resultado de imagen para programad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365104"/>
            <a:ext cx="2520280" cy="1749075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267744" y="3573016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b="1" dirty="0" smtClean="0"/>
              <a:t>+</a:t>
            </a:r>
            <a:endParaRPr lang="es-MX" sz="4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779912" y="501317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×3 = $37,500.00 MXN</a:t>
            </a:r>
            <a:endParaRPr lang="es-MX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51920" y="278092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= $45,000.00 MXN</a:t>
            </a:r>
            <a:endParaRPr lang="es-MX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scontent-dft4-2.xx.fbcdn.net/v/t1.0-9/14642416_1099827063397879_3731768893671721808_n.jpg?oh=7c1fa8701741add711913570e1b52289&amp;oe=5897B710"/>
          <p:cNvPicPr>
            <a:picLocks noChangeAspect="1" noChangeArrowheads="1"/>
          </p:cNvPicPr>
          <p:nvPr/>
        </p:nvPicPr>
        <p:blipFill>
          <a:blip r:embed="rId2" cstate="print"/>
          <a:srcRect r="24633"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332656"/>
            <a:ext cx="7560840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¡GRACIAS POR SU ATENCIÓN!</a:t>
            </a:r>
            <a:endParaRPr lang="es-MX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197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Civic</vt:lpstr>
      <vt:lpstr>Propuesta de software para Proteco Food</vt:lpstr>
      <vt:lpstr>¿Quiénes somos?</vt:lpstr>
      <vt:lpstr>El “problema”</vt:lpstr>
      <vt:lpstr>Nuestra propuesta</vt:lpstr>
      <vt:lpstr>¿Cómo funciona?</vt:lpstr>
      <vt:lpstr>¿Cuánto cuesta?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software para Proteco Food</dc:title>
  <dc:creator>Paola Eunice</dc:creator>
  <cp:lastModifiedBy>Paola Eunice </cp:lastModifiedBy>
  <cp:revision>6</cp:revision>
  <dcterms:created xsi:type="dcterms:W3CDTF">2016-10-29T10:41:29Z</dcterms:created>
  <dcterms:modified xsi:type="dcterms:W3CDTF">2016-10-29T11:36:53Z</dcterms:modified>
</cp:coreProperties>
</file>