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87" autoAdjust="0"/>
  </p:normalViewPr>
  <p:slideViewPr>
    <p:cSldViewPr snapToGrid="0">
      <p:cViewPr varScale="1">
        <p:scale>
          <a:sx n="111" d="100"/>
          <a:sy n="111" d="100"/>
        </p:scale>
        <p:origin x="16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033B7-5674-4266-B7F6-CF66C28227C7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72E62-572D-4907-AC3F-2CFF3D34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85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 cap="none" baseline="0">
                <a:solidFill>
                  <a:srgbClr val="262626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bg1"/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2018/1/20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B3B5-BD2A-4A5D-9FFC-7DE2DFA96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930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2018/1/20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B3B5-BD2A-4A5D-9FFC-7DE2DFA96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03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2018/1/20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B3B5-BD2A-4A5D-9FFC-7DE2DFA96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91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2018/1/20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B3B5-BD2A-4A5D-9FFC-7DE2DFA96E72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3043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2018/1/20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B3B5-BD2A-4A5D-9FFC-7DE2DFA96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736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2018/1/20</a:t>
            </a:r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B3B5-BD2A-4A5D-9FFC-7DE2DFA96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87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2018/1/20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B3B5-BD2A-4A5D-9FFC-7DE2DFA96E7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2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2018/1/20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B3B5-BD2A-4A5D-9FFC-7DE2DFA96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53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2018/1/20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B3B5-BD2A-4A5D-9FFC-7DE2DFA96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588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2018/1/20</a:t>
            </a:r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B3B5-BD2A-4A5D-9FFC-7DE2DFA96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644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 altLang="zh-CN" smtClean="0"/>
              <a:t>2018/1/20</a:t>
            </a:r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B3B5-BD2A-4A5D-9FFC-7DE2DFA96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33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708455" y="605571"/>
            <a:ext cx="7776518" cy="827813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454" y="1911177"/>
            <a:ext cx="7776519" cy="3828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2" y="6238816"/>
            <a:ext cx="2506031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altLang="zh-CN" smtClean="0"/>
              <a:t>2018/1/20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454" y="6236208"/>
            <a:ext cx="495044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7876" y="6236208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85DB3B5-BD2A-4A5D-9FFC-7DE2DFA96E72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144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none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U-Net</a:t>
            </a:r>
            <a:r>
              <a:rPr lang="zh-CN" altLang="en-US" dirty="0"/>
              <a:t>学习</a:t>
            </a:r>
            <a:r>
              <a:rPr lang="zh-CN" altLang="en-US" dirty="0" smtClean="0"/>
              <a:t>进展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文</a:t>
            </a:r>
            <a:r>
              <a:rPr lang="zh-CN" altLang="en-US" dirty="0" smtClean="0"/>
              <a:t>可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2018-03-12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99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TensorFlow</a:t>
            </a:r>
            <a:r>
              <a:rPr lang="zh-CN" altLang="en-US" dirty="0" smtClean="0"/>
              <a:t>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conv2d</a:t>
            </a:r>
            <a:r>
              <a:rPr lang="zh-CN" altLang="en-US" dirty="0" smtClean="0"/>
              <a:t>遍历输入张量的顺序</a:t>
            </a:r>
            <a:endParaRPr lang="en-US" altLang="zh-CN" dirty="0"/>
          </a:p>
          <a:p>
            <a:r>
              <a:rPr lang="en-US" altLang="zh-CN" dirty="0" smtClean="0"/>
              <a:t>NHWC: [batch, height, width, channel]</a:t>
            </a:r>
          </a:p>
          <a:p>
            <a:r>
              <a:rPr lang="en-US" altLang="zh-CN" dirty="0" smtClean="0"/>
              <a:t>NCHW: [batch, channel, height, width]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2018/1/20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B3B5-BD2A-4A5D-9FFC-7DE2DFA96E72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075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卷积层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5446" y="1676176"/>
            <a:ext cx="5672430" cy="4314633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2018/1/20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B3B5-BD2A-4A5D-9FFC-7DE2DFA96E72}" type="slidenum">
              <a:rPr lang="zh-CN" altLang="en-US" smtClean="0"/>
              <a:t>3</a:t>
            </a:fld>
            <a:endParaRPr lang="zh-CN" altLang="en-US" dirty="0"/>
          </a:p>
        </p:txBody>
      </p:sp>
      <p:pic>
        <p:nvPicPr>
          <p:cNvPr id="1026" name="Picture 2" descr="https://github.com/vdumoulin/conv_arithmetic/raw/master/gif/no_padding_no_strides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55" y="3847381"/>
            <a:ext cx="2019291" cy="214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36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反卷积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2018/1/20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B3B5-BD2A-4A5D-9FFC-7DE2DFA96E72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2050" name="Picture 2" descr="Figure 1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373" y="1959482"/>
            <a:ext cx="327660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gure 2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55" y="1959482"/>
            <a:ext cx="3762375" cy="42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02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</a:t>
            </a:r>
            <a:r>
              <a:rPr lang="zh-CN" altLang="en-US" dirty="0" smtClean="0"/>
              <a:t>卷积层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2018/1/20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B3B5-BD2A-4A5D-9FFC-7DE2DFA96E72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52206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自定义 2">
      <a:majorFont>
        <a:latin typeface="思源宋体"/>
        <a:ea typeface="思源宋体"/>
        <a:cs typeface=""/>
      </a:majorFont>
      <a:minorFont>
        <a:latin typeface="思源黑体 Regular"/>
        <a:ea typeface="思源黑体 Regular"/>
        <a:cs typeface="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141</TotalTime>
  <Words>51</Words>
  <Application>Microsoft Office PowerPoint</Application>
  <PresentationFormat>全屏显示(4:3)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思源黑体 Regular</vt:lpstr>
      <vt:lpstr>思源宋体</vt:lpstr>
      <vt:lpstr>Arial</vt:lpstr>
      <vt:lpstr>Parcel</vt:lpstr>
      <vt:lpstr>U-Net学习进展</vt:lpstr>
      <vt:lpstr>TensorFlow用法</vt:lpstr>
      <vt:lpstr>卷积层</vt:lpstr>
      <vt:lpstr>反卷积</vt:lpstr>
      <vt:lpstr>反卷积层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2017年工作总结</dc:title>
  <dc:creator>Windows 用户</dc:creator>
  <cp:lastModifiedBy>Windows 用户</cp:lastModifiedBy>
  <cp:revision>42</cp:revision>
  <dcterms:created xsi:type="dcterms:W3CDTF">2018-01-20T01:28:59Z</dcterms:created>
  <dcterms:modified xsi:type="dcterms:W3CDTF">2018-03-12T07:13:58Z</dcterms:modified>
</cp:coreProperties>
</file>