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9"/>
  </p:notesMasterIdLst>
  <p:sldIdLst>
    <p:sldId id="256" r:id="rId2"/>
    <p:sldId id="265" r:id="rId3"/>
    <p:sldId id="266" r:id="rId4"/>
    <p:sldId id="269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/>
    <p:restoredTop sz="76992"/>
  </p:normalViewPr>
  <p:slideViewPr>
    <p:cSldViewPr snapToGrid="0" snapToObjects="1">
      <p:cViewPr varScale="1">
        <p:scale>
          <a:sx n="87" d="100"/>
          <a:sy n="87" d="100"/>
        </p:scale>
        <p:origin x="2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A987-9581-5949-AB29-C00816C50686}" type="datetimeFigureOut">
              <a:rPr kumimoji="1" lang="zh-CN" altLang="en-US" smtClean="0"/>
              <a:t>2017/7/22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4F2C-18E5-0C4A-9639-4FA7CC50E8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4F2C-18E5-0C4A-9639-4FA7CC50E86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96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4F2C-18E5-0C4A-9639-4FA7CC50E86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36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Van: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核心通信类，每个节点只有一个该对象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Postoffice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对象的成员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的职责包括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R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节点之间的连接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用于发送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kvpairs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开启一个接收线程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用于接收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kvpairs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ZMQVan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库实现了通讯的底层细节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4F2C-18E5-0C4A-9639-4FA7CC50E86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93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每个节点都监听了本地一个端口；该连接的节点在启动时已经连接。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节点：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Van::Receiving()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函数是单独一个线程来接收数据。数据接收后，根据不同命令执行不同动作，例如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Control::ADD_NODE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就是添加节点。如果需要下一步处理，会将消息传递给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Customer::Accept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Customer::Accept()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函数将消息添加到一个队列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recv_queue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Customer::Receiving()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是一个线程在运行，从队列取消息处理；处理过程中会使用函数对象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recv_handle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处理消息，这个函数对象是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SimpleApp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::Process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SimpleApp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::Process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根据是消息类型（请求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响应，调用用户注册的函数来处理消息，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request_handle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response_handle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分别处理请求和响应。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节点，上面第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点略有不同。因为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来通信，而且参数都是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参数时，通过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KVWorker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::Process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调用回调函数来处理消息。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4F2C-18E5-0C4A-9639-4FA7CC50E86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6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153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01421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200900" cy="4038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857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4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518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2321" y="2061583"/>
            <a:ext cx="62307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625" b="1" dirty="0">
                <a:latin typeface="DengXian" charset="-122"/>
                <a:ea typeface="DengXian" charset="-122"/>
                <a:cs typeface="DengXian" charset="-122"/>
              </a:rPr>
              <a:t>2017</a:t>
            </a:r>
            <a:r>
              <a:rPr kumimoji="1" lang="zh-CN" altLang="en-US" sz="8625" b="1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8625" b="1" dirty="0">
                <a:latin typeface="DengXian" charset="-122"/>
                <a:ea typeface="DengXian" charset="-122"/>
                <a:cs typeface="DengXian" charset="-122"/>
              </a:rPr>
              <a:t>RDMA</a:t>
            </a:r>
            <a:endParaRPr kumimoji="1" lang="zh-CN" altLang="en-US" sz="8625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0487" y="3707256"/>
            <a:ext cx="487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DengXian" charset="-122"/>
                <a:ea typeface="DengXian" charset="-122"/>
                <a:cs typeface="DengXian" charset="-122"/>
              </a:rPr>
              <a:t>李明凡 陈泳舟 宋小牛 林郅琦 文可</a:t>
            </a:r>
          </a:p>
        </p:txBody>
      </p:sp>
      <p:sp>
        <p:nvSpPr>
          <p:cNvPr id="6" name="矩形 5"/>
          <p:cNvSpPr/>
          <p:nvPr/>
        </p:nvSpPr>
        <p:spPr>
          <a:xfrm>
            <a:off x="7234354" y="4764307"/>
            <a:ext cx="568712" cy="5687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826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8A53-101B-47BD-995C-A65F8DE8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KVStore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A4051-7494-418C-B652-224BA427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799"/>
            <a:ext cx="7200900" cy="4549967"/>
          </a:xfrm>
        </p:spPr>
        <p:txBody>
          <a:bodyPr>
            <a:normAutofit/>
          </a:bodyPr>
          <a:lstStyle/>
          <a:p>
            <a:r>
              <a:rPr lang="en-US" altLang="zh-CN" dirty="0"/>
              <a:t>Object sharing across devices (GPUs, computers).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key</a:t>
            </a:r>
            <a:r>
              <a:rPr lang="en-US" altLang="zh-CN" dirty="0"/>
              <a:t>: represents a weight subscript.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: represents a weight’s value.</a:t>
            </a:r>
          </a:p>
          <a:p>
            <a:pPr marL="0" indent="0">
              <a:buNone/>
            </a:pPr>
            <a:endParaRPr lang="en-US" altLang="zh-CN" sz="1050" dirty="0"/>
          </a:p>
          <a:p>
            <a:r>
              <a:rPr lang="en-US" altLang="zh-CN" dirty="0">
                <a:latin typeface="Consolas" panose="020B0609020204030204" pitchFamily="49" charset="0"/>
              </a:rPr>
              <a:t>push</a:t>
            </a:r>
            <a:r>
              <a:rPr lang="en-US" altLang="zh-CN" dirty="0"/>
              <a:t>: Update a key’s corresponding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pull</a:t>
            </a:r>
            <a:r>
              <a:rPr lang="en-US" altLang="zh-CN" dirty="0"/>
              <a:t>: Fetch </a:t>
            </a:r>
            <a:r>
              <a:rPr lang="en-US" altLang="zh-CN"/>
              <a:t>a value by its key.</a:t>
            </a:r>
            <a:endParaRPr lang="en-US" altLang="zh-CN" dirty="0"/>
          </a:p>
          <a:p>
            <a:pPr marL="0" indent="0">
              <a:buNone/>
            </a:pPr>
            <a:endParaRPr lang="en-US" altLang="zh-CN" sz="1000" dirty="0"/>
          </a:p>
          <a:p>
            <a:r>
              <a:rPr lang="en-US" altLang="zh-CN" dirty="0">
                <a:latin typeface="Consolas" panose="020B0609020204030204" pitchFamily="49" charset="0"/>
              </a:rPr>
              <a:t>updater</a:t>
            </a:r>
            <a:r>
              <a:rPr lang="en-US" altLang="zh-CN" dirty="0"/>
              <a:t>: The behavior when pushing the same key.</a:t>
            </a:r>
          </a:p>
          <a:p>
            <a:pPr lvl="1"/>
            <a:r>
              <a:rPr lang="en-US" altLang="zh-CN" i="0" dirty="0"/>
              <a:t>Bind my own updater function to implement the update of weight during the SGD process.</a:t>
            </a:r>
          </a:p>
          <a:p>
            <a:pPr marL="0" lvl="1" indent="0">
              <a:buNone/>
            </a:pPr>
            <a:endParaRPr lang="en-US" altLang="zh-CN" sz="1000" i="0" dirty="0"/>
          </a:p>
          <a:p>
            <a:r>
              <a:rPr lang="en-US" altLang="zh-CN" dirty="0"/>
              <a:t>B</a:t>
            </a:r>
            <a:r>
              <a:rPr lang="en-US" altLang="zh-CN" i="0" dirty="0"/>
              <a:t>atch </a:t>
            </a:r>
            <a:r>
              <a:rPr lang="en-US" altLang="zh-CN" i="0" dirty="0">
                <a:latin typeface="Consolas" panose="020B0609020204030204" pitchFamily="49" charset="0"/>
              </a:rPr>
              <a:t>push</a:t>
            </a:r>
            <a:r>
              <a:rPr lang="en-US" altLang="zh-CN" i="0" dirty="0"/>
              <a:t> &amp; </a:t>
            </a:r>
            <a:r>
              <a:rPr lang="en-US" altLang="zh-CN" i="0" dirty="0">
                <a:latin typeface="Consolas" panose="020B0609020204030204" pitchFamily="49" charset="0"/>
              </a:rPr>
              <a:t>pull</a:t>
            </a:r>
            <a:r>
              <a:rPr lang="en-US" altLang="zh-CN" i="0" dirty="0"/>
              <a:t>.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4DD9E86-63BD-407D-862C-2260E50C9AF7}"/>
              </a:ext>
            </a:extLst>
          </p:cNvPr>
          <p:cNvCxnSpPr>
            <a:cxnSpLocks/>
          </p:cNvCxnSpPr>
          <p:nvPr/>
        </p:nvCxnSpPr>
        <p:spPr>
          <a:xfrm>
            <a:off x="1123720" y="3183873"/>
            <a:ext cx="7403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4451C0-5C4A-403D-B643-00246412E616}"/>
              </a:ext>
            </a:extLst>
          </p:cNvPr>
          <p:cNvCxnSpPr>
            <a:cxnSpLocks/>
          </p:cNvCxnSpPr>
          <p:nvPr/>
        </p:nvCxnSpPr>
        <p:spPr>
          <a:xfrm>
            <a:off x="1123720" y="4316774"/>
            <a:ext cx="7403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CF0E74-5DE8-4915-83C4-372224986713}"/>
              </a:ext>
            </a:extLst>
          </p:cNvPr>
          <p:cNvCxnSpPr>
            <a:cxnSpLocks/>
          </p:cNvCxnSpPr>
          <p:nvPr/>
        </p:nvCxnSpPr>
        <p:spPr>
          <a:xfrm>
            <a:off x="1123720" y="5592894"/>
            <a:ext cx="7403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2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D298-DC1E-42C4-9487-F713214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-lite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46FBB-81AA-43F3-9002-E7C6974E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4021156"/>
            <a:ext cx="7200900" cy="2198783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Server: </a:t>
            </a:r>
            <a:r>
              <a:rPr lang="en-US" altLang="zh-CN" sz="1800" dirty="0"/>
              <a:t>Maintains and updates the model weights. </a:t>
            </a:r>
          </a:p>
          <a:p>
            <a:pPr lvl="1"/>
            <a:r>
              <a:rPr lang="en-US" altLang="zh-CN" sz="1800" dirty="0"/>
              <a:t>Each server node maintains only a part of the model.</a:t>
            </a:r>
          </a:p>
          <a:p>
            <a:r>
              <a:rPr lang="en-US" altLang="zh-CN" sz="1800" b="1" dirty="0"/>
              <a:t>Worker: </a:t>
            </a:r>
            <a:r>
              <a:rPr lang="en-US" altLang="zh-CN" sz="1800" dirty="0"/>
              <a:t>1) Performs computation. 2) Pushes the computed gradient to the servers. 3) Pulls the recent model from servers.</a:t>
            </a:r>
          </a:p>
          <a:p>
            <a:r>
              <a:rPr lang="en-US" altLang="zh-CN" sz="1800" b="1" dirty="0" err="1"/>
              <a:t>Scheduer</a:t>
            </a:r>
            <a:r>
              <a:rPr lang="en-US" altLang="zh-CN" sz="1800" b="1" dirty="0"/>
              <a:t>: </a:t>
            </a:r>
            <a:r>
              <a:rPr lang="en-US" altLang="zh-CN" sz="1800" dirty="0"/>
              <a:t>Monitors the other nodes.</a:t>
            </a:r>
            <a:endParaRPr lang="en-US" altLang="zh-CN" sz="1800" b="1" dirty="0"/>
          </a:p>
          <a:p>
            <a:endParaRPr lang="zh-CN" altLang="en-US" sz="1800" dirty="0"/>
          </a:p>
        </p:txBody>
      </p:sp>
      <p:pic>
        <p:nvPicPr>
          <p:cNvPr id="2053" name="Picture 5" descr="https://raw.githubusercontent.com/dmlc/dmlc.github.io/master/img/ps-arch.png">
            <a:extLst>
              <a:ext uri="{FF2B5EF4-FFF2-40B4-BE49-F238E27FC236}">
                <a16:creationId xmlns:a16="http://schemas.microsoft.com/office/drawing/2014/main" id="{3A553B0A-5C01-46C5-B894-07EC86A86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75" y="1430241"/>
            <a:ext cx="4713899" cy="24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9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1C317-4DD2-4C76-AC8A-52D4D276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-lite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3074" name="Picture 2" descr="此处输入图片的描述">
            <a:extLst>
              <a:ext uri="{FF2B5EF4-FFF2-40B4-BE49-F238E27FC236}">
                <a16:creationId xmlns:a16="http://schemas.microsoft.com/office/drawing/2014/main" id="{EB5E0549-87BF-41D0-82B1-B3D0FD39695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9" y="1828800"/>
            <a:ext cx="533672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2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5681-4B56-4710-AE3B-E311DC7C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-lite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283100-6394-42B5-B360-861D41104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828122"/>
            <a:ext cx="7200900" cy="42209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9D7C5C-398F-47B5-AD2A-8FEC81BA8431}"/>
              </a:ext>
            </a:extLst>
          </p:cNvPr>
          <p:cNvSpPr/>
          <p:nvPr/>
        </p:nvSpPr>
        <p:spPr>
          <a:xfrm>
            <a:off x="1028699" y="6177161"/>
            <a:ext cx="756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More detailed notes </a:t>
            </a:r>
            <a:r>
              <a:rPr lang="en-US" altLang="zh-CN" dirty="0">
                <a:latin typeface="Consolas" panose="020B0609020204030204" pitchFamily="49" charset="0"/>
              </a:rPr>
              <a:t>=&gt;</a:t>
            </a:r>
            <a:r>
              <a:rPr lang="en-US" altLang="zh-CN" dirty="0"/>
              <a:t> </a:t>
            </a:r>
            <a:r>
              <a:rPr lang="zh-CN" altLang="en-US" dirty="0"/>
              <a:t>https://www.zybuluo.com/Dounm/note/529299</a:t>
            </a:r>
          </a:p>
        </p:txBody>
      </p:sp>
    </p:spTree>
    <p:extLst>
      <p:ext uri="{BB962C8B-B14F-4D97-AF65-F5344CB8AC3E}">
        <p14:creationId xmlns:p14="http://schemas.microsoft.com/office/powerpoint/2010/main" val="128780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EA4A-9136-48B4-B05E-FF9732E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-lite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C7D3A1F-81AB-4698-AC92-53230573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504" y="1388125"/>
            <a:ext cx="6173292" cy="51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33314" y="857250"/>
            <a:ext cx="148590" cy="51435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983979" y="1205119"/>
            <a:ext cx="447261" cy="4373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2983979" y="2018307"/>
            <a:ext cx="447261" cy="4373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2983979" y="5580821"/>
            <a:ext cx="447261" cy="4373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椭圆 10"/>
          <p:cNvSpPr/>
          <p:nvPr/>
        </p:nvSpPr>
        <p:spPr>
          <a:xfrm>
            <a:off x="2983979" y="2835215"/>
            <a:ext cx="447261" cy="43732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椭圆 11"/>
          <p:cNvSpPr/>
          <p:nvPr/>
        </p:nvSpPr>
        <p:spPr>
          <a:xfrm>
            <a:off x="2983979" y="3733541"/>
            <a:ext cx="447261" cy="4373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3431240" y="165012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RDMA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编程基础</a:t>
            </a:r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TCP/IP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基础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31240" y="245863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MXNet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了解熟悉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31240" y="3329915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MXNet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通信代码修改：</a:t>
            </a:r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TCP/IP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-&gt;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RDMA</a:t>
            </a:r>
            <a:endParaRPr kumimoji="1" lang="zh-CN" altLang="en-US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1239" y="41987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-122"/>
                <a:ea typeface="DengXian" charset="-122"/>
                <a:cs typeface="DengXian" charset="-122"/>
              </a:rPr>
              <a:t>MXNet</a:t>
            </a:r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 通信代码优化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1240" y="5591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代码提交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09453" y="1295219"/>
            <a:ext cx="7328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7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1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60160" y="2098468"/>
            <a:ext cx="831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7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15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60160" y="2915377"/>
            <a:ext cx="833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7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23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95971" y="3813703"/>
            <a:ext cx="7328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8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7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80433" y="4647708"/>
            <a:ext cx="827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8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21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23" name="椭圆 22"/>
          <p:cNvSpPr/>
          <p:nvPr/>
        </p:nvSpPr>
        <p:spPr>
          <a:xfrm>
            <a:off x="2983979" y="4544960"/>
            <a:ext cx="447261" cy="4373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132438" y="5665951"/>
            <a:ext cx="92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/>
              <a:t>10</a:t>
            </a:r>
            <a:r>
              <a:rPr kumimoji="1" lang="zh-CN" altLang="en-US" sz="1350" dirty="0"/>
              <a:t>月</a:t>
            </a:r>
            <a:r>
              <a:rPr kumimoji="1" lang="en-US" altLang="zh-CN" sz="1350" dirty="0"/>
              <a:t>10</a:t>
            </a:r>
            <a:r>
              <a:rPr kumimoji="1" lang="zh-CN" altLang="en-US" sz="1350" dirty="0"/>
              <a:t>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431239" y="50249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机动、技术报告等比赛准备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4278" y="2147881"/>
            <a:ext cx="7040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50" dirty="0"/>
              <a:t>训</a:t>
            </a:r>
            <a:endParaRPr kumimoji="1" lang="en-US" altLang="zh-CN" sz="4050" dirty="0"/>
          </a:p>
          <a:p>
            <a:r>
              <a:rPr kumimoji="1" lang="zh-CN" altLang="en-US" sz="4050" dirty="0"/>
              <a:t>练</a:t>
            </a:r>
            <a:endParaRPr kumimoji="1" lang="en-US" altLang="zh-CN" sz="4050" dirty="0"/>
          </a:p>
          <a:p>
            <a:r>
              <a:rPr kumimoji="1" lang="zh-CN" altLang="en-US" sz="4050" dirty="0"/>
              <a:t>计</a:t>
            </a:r>
            <a:endParaRPr kumimoji="1" lang="en-US" altLang="zh-CN" sz="4050" dirty="0"/>
          </a:p>
          <a:p>
            <a:r>
              <a:rPr kumimoji="1" lang="zh-CN" altLang="en-US" sz="4050" dirty="0"/>
              <a:t>划</a:t>
            </a:r>
            <a:endParaRPr kumimoji="1" lang="en-US" altLang="zh-CN" sz="4050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5136" y="89077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DengXian" charset="-122"/>
                <a:ea typeface="DengXian" charset="-122"/>
                <a:cs typeface="DengXian" charset="-122"/>
              </a:rPr>
              <a:t>了解比赛，基础背景知识</a:t>
            </a:r>
          </a:p>
        </p:txBody>
      </p:sp>
    </p:spTree>
    <p:extLst>
      <p:ext uri="{BB962C8B-B14F-4D97-AF65-F5344CB8AC3E}">
        <p14:creationId xmlns:p14="http://schemas.microsoft.com/office/powerpoint/2010/main" val="62852523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</TotalTime>
  <Words>319</Words>
  <Application>Microsoft Office PowerPoint</Application>
  <PresentationFormat>全屏显示(4:3)</PresentationFormat>
  <Paragraphs>55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</vt:lpstr>
      <vt:lpstr>等线 Light</vt:lpstr>
      <vt:lpstr>Consolas</vt:lpstr>
      <vt:lpstr>Franklin Gothic Book</vt:lpstr>
      <vt:lpstr>裁剪</vt:lpstr>
      <vt:lpstr>PowerPoint 演示文稿</vt:lpstr>
      <vt:lpstr>KVStore</vt:lpstr>
      <vt:lpstr>ps-lite Architecture</vt:lpstr>
      <vt:lpstr>ps-lite Architecture</vt:lpstr>
      <vt:lpstr>ps-lite Architecture</vt:lpstr>
      <vt:lpstr>ps-lite Architecture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 lin</dc:creator>
  <cp:lastModifiedBy>文可</cp:lastModifiedBy>
  <cp:revision>62</cp:revision>
  <dcterms:created xsi:type="dcterms:W3CDTF">2017-06-30T15:51:02Z</dcterms:created>
  <dcterms:modified xsi:type="dcterms:W3CDTF">2017-07-22T07:01:30Z</dcterms:modified>
</cp:coreProperties>
</file>