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65" r:id="rId2"/>
    <p:sldId id="267" r:id="rId3"/>
    <p:sldId id="271" r:id="rId4"/>
    <p:sldId id="272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9286" autoAdjust="0"/>
  </p:normalViewPr>
  <p:slideViewPr>
    <p:cSldViewPr snapToGrid="0">
      <p:cViewPr varScale="1">
        <p:scale>
          <a:sx n="78" d="100"/>
          <a:sy n="78" d="100"/>
        </p:scale>
        <p:origin x="1594" y="67"/>
      </p:cViewPr>
      <p:guideLst/>
    </p:cSldViewPr>
  </p:slideViewPr>
  <p:outlineViewPr>
    <p:cViewPr>
      <p:scale>
        <a:sx n="33" d="100"/>
        <a:sy n="33" d="100"/>
      </p:scale>
      <p:origin x="0" y="-978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D482DC-A4C4-4311-85A0-8371C70265C3}" type="datetimeFigureOut">
              <a:rPr lang="zh-CN" altLang="en-US" smtClean="0"/>
              <a:t>2018/6/22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8BAE8-E417-4729-8768-E34BB21E7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872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8BAE8-E417-4729-8768-E34BB21E7BD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616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通常来讲</a:t>
            </a:r>
            <a:r>
              <a:rPr lang="en-US" altLang="zh-CN" dirty="0" smtClean="0"/>
              <a:t>, </a:t>
            </a:r>
            <a:r>
              <a:rPr lang="zh-CN" altLang="en-US" dirty="0" smtClean="0"/>
              <a:t>一个机器学习模型应该包括两部分</a:t>
            </a:r>
            <a:r>
              <a:rPr lang="en-US" altLang="zh-CN" dirty="0" smtClean="0"/>
              <a:t>: </a:t>
            </a:r>
            <a:r>
              <a:rPr lang="zh-CN" altLang="en-US" dirty="0" smtClean="0"/>
              <a:t>打分函数、损失函数</a:t>
            </a:r>
            <a:r>
              <a:rPr lang="en-US" altLang="zh-CN" dirty="0" smtClean="0"/>
              <a:t>. </a:t>
            </a:r>
          </a:p>
          <a:p>
            <a:r>
              <a:rPr lang="zh-CN" altLang="en-US" dirty="0" smtClean="0"/>
              <a:t>打分函数的自变量是输入</a:t>
            </a:r>
            <a:r>
              <a:rPr lang="en-US" altLang="zh-CN" dirty="0" smtClean="0"/>
              <a:t>, </a:t>
            </a:r>
            <a:r>
              <a:rPr lang="zh-CN" altLang="en-US" dirty="0" smtClean="0"/>
              <a:t>也就是说</a:t>
            </a:r>
            <a:r>
              <a:rPr lang="en-US" altLang="zh-CN" dirty="0" smtClean="0"/>
              <a:t>, </a:t>
            </a:r>
            <a:r>
              <a:rPr lang="zh-CN" altLang="en-US" dirty="0" smtClean="0"/>
              <a:t>我们只需把输入喂给它</a:t>
            </a:r>
            <a:r>
              <a:rPr lang="en-US" altLang="zh-CN" dirty="0" smtClean="0"/>
              <a:t>, </a:t>
            </a:r>
            <a:r>
              <a:rPr lang="zh-CN" altLang="en-US" dirty="0" smtClean="0"/>
              <a:t>它会给我们算出输入在各个类别上的可能性有多大</a:t>
            </a:r>
            <a:r>
              <a:rPr lang="en-US" altLang="zh-CN" dirty="0" smtClean="0"/>
              <a:t>. </a:t>
            </a:r>
            <a:r>
              <a:rPr lang="zh-CN" altLang="en-US" dirty="0" smtClean="0"/>
              <a:t>这就是所谓的前向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损失函数的自变量是网络参数</a:t>
            </a:r>
            <a:r>
              <a:rPr lang="en-US" altLang="zh-CN" dirty="0" smtClean="0"/>
              <a:t>, </a:t>
            </a:r>
            <a:r>
              <a:rPr lang="zh-CN" altLang="en-US" dirty="0" smtClean="0"/>
              <a:t>要通过一些优化方法</a:t>
            </a:r>
            <a:r>
              <a:rPr lang="en-US" altLang="zh-CN" dirty="0" smtClean="0"/>
              <a:t>, </a:t>
            </a:r>
            <a:r>
              <a:rPr lang="zh-CN" altLang="en-US" dirty="0" smtClean="0"/>
              <a:t>找到参数值使得损失函数最小</a:t>
            </a:r>
            <a:r>
              <a:rPr lang="en-US" altLang="zh-CN" dirty="0" smtClean="0"/>
              <a:t>. </a:t>
            </a:r>
            <a:r>
              <a:rPr lang="zh-CN" altLang="en-US" dirty="0" smtClean="0"/>
              <a:t>这就是所谓的训练</a:t>
            </a:r>
            <a:r>
              <a:rPr lang="en-US" altLang="zh-CN" dirty="0" smtClean="0"/>
              <a:t>. </a:t>
            </a:r>
          </a:p>
          <a:p>
            <a:r>
              <a:rPr lang="zh-CN" altLang="en-US" dirty="0" smtClean="0"/>
              <a:t>优化方法有很多种</a:t>
            </a:r>
            <a:r>
              <a:rPr lang="en-US" altLang="zh-CN" dirty="0" smtClean="0"/>
              <a:t>, </a:t>
            </a:r>
            <a:r>
              <a:rPr lang="zh-CN" altLang="en-US" dirty="0" smtClean="0"/>
              <a:t>有梯度下降法、牛顿法等</a:t>
            </a:r>
            <a:r>
              <a:rPr lang="en-US" altLang="zh-CN" dirty="0" smtClean="0"/>
              <a:t>, </a:t>
            </a:r>
            <a:r>
              <a:rPr lang="zh-CN" altLang="en-US" dirty="0" smtClean="0"/>
              <a:t>这里只讲梯度下降法</a:t>
            </a:r>
            <a:r>
              <a:rPr lang="en-US" altLang="zh-CN" dirty="0" smtClean="0"/>
              <a:t>. </a:t>
            </a:r>
            <a:r>
              <a:rPr lang="zh-CN" altLang="en-US" dirty="0" smtClean="0"/>
              <a:t>这也是使用最广泛的方法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8BAE8-E417-4729-8768-E34BB21E7BD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837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rmAutofit/>
          </a:bodyPr>
          <a:lstStyle>
            <a:lvl1pPr algn="ctr">
              <a:defRPr sz="4800" cap="none" baseline="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38684E3-1341-4833-A6A3-FE0962318ED0}" type="datetimeFigureOut">
              <a:rPr lang="zh-CN" altLang="en-US" smtClean="0"/>
              <a:t>2018/6/22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4E106B8-782F-4279-9A29-4C2893E118C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64812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684E3-1341-4833-A6A3-FE0962318ED0}" type="datetimeFigureOut">
              <a:rPr lang="zh-CN" altLang="en-US" smtClean="0"/>
              <a:t>2018/6/22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06B8-782F-4279-9A29-4C2893E11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480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684E3-1341-4833-A6A3-FE0962318ED0}" type="datetimeFigureOut">
              <a:rPr lang="zh-CN" altLang="en-US" smtClean="0"/>
              <a:t>2018/6/22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06B8-782F-4279-9A29-4C2893E11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532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684E3-1341-4833-A6A3-FE0962318ED0}" type="datetimeFigureOut">
              <a:rPr lang="zh-CN" altLang="en-US" smtClean="0"/>
              <a:t>2018/6/22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06B8-782F-4279-9A29-4C2893E11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832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首页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ctr">
            <a:normAutofit/>
          </a:bodyPr>
          <a:lstStyle>
            <a:lvl1pPr algn="r">
              <a:defRPr sz="6000" cap="none" baseline="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8684E3-1341-4833-A6A3-FE0962318ED0}" type="datetimeFigureOut">
              <a:rPr lang="zh-CN" altLang="en-US" smtClean="0"/>
              <a:t>2018/6/22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E106B8-782F-4279-9A29-4C2893E118C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5209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684E3-1341-4833-A6A3-FE0962318ED0}" type="datetimeFigureOut">
              <a:rPr lang="zh-CN" altLang="en-US" smtClean="0"/>
              <a:t>2018/6/22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06B8-782F-4279-9A29-4C2893E11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264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684E3-1341-4833-A6A3-FE0962318ED0}" type="datetimeFigureOut">
              <a:rPr lang="zh-CN" altLang="en-US" smtClean="0"/>
              <a:t>2018/6/22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06B8-782F-4279-9A29-4C2893E11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894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684E3-1341-4833-A6A3-FE0962318ED0}" type="datetimeFigureOut">
              <a:rPr lang="zh-CN" altLang="en-US" smtClean="0"/>
              <a:t>2018/6/22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06B8-782F-4279-9A29-4C2893E11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228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684E3-1341-4833-A6A3-FE0962318ED0}" type="datetimeFigureOut">
              <a:rPr lang="zh-CN" altLang="en-US" smtClean="0"/>
              <a:t>2018/6/22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06B8-782F-4279-9A29-4C2893E11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069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8684E3-1341-4833-A6A3-FE0962318ED0}" type="datetimeFigureOut">
              <a:rPr lang="zh-CN" altLang="en-US" smtClean="0"/>
              <a:t>2018/6/22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E106B8-782F-4279-9A29-4C2893E118C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28408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8684E3-1341-4833-A6A3-FE0962318ED0}" type="datetimeFigureOut">
              <a:rPr lang="zh-CN" altLang="en-US" smtClean="0"/>
              <a:t>2018/6/22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E106B8-782F-4279-9A29-4C2893E118C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46825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395657"/>
            <a:ext cx="7200900" cy="7033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248508"/>
            <a:ext cx="7200900" cy="4645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438684E3-1341-4833-A6A3-FE0962318ED0}" type="datetimeFigureOut">
              <a:rPr lang="zh-CN" altLang="en-US" smtClean="0"/>
              <a:t>2018/6/22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D4E106B8-782F-4279-9A29-4C2893E118C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2130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32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Arial" panose="020B0604020202020204" pitchFamily="34" charset="0"/>
        <a:buChar char="•"/>
        <a:defRPr sz="2000" i="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i="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0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i="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11" orient="horz" pos="1368" userDrawn="1">
          <p15:clr>
            <a:srgbClr val="F26B43"/>
          </p15:clr>
        </p15:guide>
        <p15:guide id="12" orient="horz" pos="1440" userDrawn="1">
          <p15:clr>
            <a:srgbClr val="F26B43"/>
          </p15:clr>
        </p15:guide>
        <p15:guide id="13" orient="horz" pos="3696" userDrawn="1">
          <p15:clr>
            <a:srgbClr val="F26B43"/>
          </p15:clr>
        </p15:guide>
        <p15:guide id="14" orient="horz" pos="432" userDrawn="1">
          <p15:clr>
            <a:srgbClr val="F26B43"/>
          </p15:clr>
        </p15:guide>
        <p15:guide id="15" orient="horz" pos="1512" userDrawn="1">
          <p15:clr>
            <a:srgbClr val="F26B43"/>
          </p15:clr>
        </p15:guide>
        <p15:guide id="16" pos="5184" userDrawn="1">
          <p15:clr>
            <a:srgbClr val="F26B43"/>
          </p15:clr>
        </p15:guide>
        <p15:guide id="17" pos="702" userDrawn="1">
          <p15:clr>
            <a:srgbClr val="F26B43"/>
          </p15:clr>
        </p15:guide>
        <p15:guide id="18" pos="6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CS231n</a:t>
            </a:r>
            <a:r>
              <a:rPr lang="zh-CN" altLang="en-US" dirty="0" smtClean="0"/>
              <a:t>课程笔记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Part 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407724"/>
          </a:xfrm>
        </p:spPr>
        <p:txBody>
          <a:bodyPr/>
          <a:lstStyle/>
          <a:p>
            <a:r>
              <a:rPr lang="en-US" altLang="zh-CN" dirty="0" err="1" smtClean="0"/>
              <a:t>Fei-fei</a:t>
            </a:r>
            <a:r>
              <a:rPr lang="en-US" altLang="zh-CN" dirty="0" smtClean="0"/>
              <a:t> Li, et al.</a:t>
            </a:r>
          </a:p>
          <a:p>
            <a:r>
              <a:rPr lang="en-US" altLang="zh-CN" dirty="0" smtClean="0"/>
              <a:t>Stanford University</a:t>
            </a:r>
          </a:p>
          <a:p>
            <a:r>
              <a:rPr lang="zh-CN" altLang="en-US" dirty="0" smtClean="0"/>
              <a:t>主讲人</a:t>
            </a:r>
            <a:r>
              <a:rPr lang="en-US" altLang="zh-CN" dirty="0" smtClean="0"/>
              <a:t>: </a:t>
            </a:r>
            <a:r>
              <a:rPr lang="zh-CN" altLang="en-US" dirty="0" smtClean="0"/>
              <a:t>文可</a:t>
            </a:r>
            <a:endParaRPr lang="en-US" altLang="zh-CN" dirty="0" smtClean="0"/>
          </a:p>
          <a:p>
            <a:r>
              <a:rPr lang="zh-CN" altLang="en-US" dirty="0" smtClean="0"/>
              <a:t>单位</a:t>
            </a:r>
            <a:r>
              <a:rPr lang="en-US" altLang="zh-CN" dirty="0" smtClean="0"/>
              <a:t>: ACSA</a:t>
            </a:r>
            <a:r>
              <a:rPr lang="zh-CN" altLang="en-US" dirty="0" smtClean="0"/>
              <a:t>实验室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051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028700" y="1297858"/>
                <a:ext cx="3335840" cy="456954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权重</a:t>
                </a:r>
                <a:r>
                  <a:rPr lang="zh-CN" altLang="en-US" dirty="0" smtClean="0"/>
                  <a:t>矩阵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模板匹配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正</a:t>
                </a:r>
                <a:r>
                  <a:rPr lang="zh-CN" altLang="en-US" dirty="0"/>
                  <a:t>则</a:t>
                </a:r>
                <a:r>
                  <a:rPr lang="zh-CN" altLang="en-US" dirty="0" smtClean="0"/>
                  <a:t>化损失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抑制过拟合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L0 </a:t>
                </a:r>
                <a:r>
                  <a:rPr lang="en-US" altLang="zh-CN" dirty="0" smtClean="0"/>
                  <a:t>=&gt; L1, L2</a:t>
                </a:r>
              </a:p>
              <a:p>
                <a:r>
                  <a:rPr lang="zh-CN" altLang="en-US" dirty="0"/>
                  <a:t>交叉熵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提高模型</a:t>
                </a:r>
                <a:r>
                  <a:rPr lang="zh-CN" altLang="en-US" dirty="0" smtClean="0"/>
                  <a:t>对训练</a:t>
                </a: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:r>
                  <a:rPr lang="zh-CN" altLang="en-US" dirty="0" smtClean="0"/>
                  <a:t>样本的编码</a:t>
                </a:r>
                <a:r>
                  <a:rPr lang="zh-CN" altLang="en-US" dirty="0"/>
                  <a:t>程度</a:t>
                </a:r>
                <a:endParaRPr lang="en-US" altLang="zh-CN" dirty="0"/>
              </a:p>
              <a:p>
                <a:pPr lvl="1"/>
                <a:endParaRPr lang="en-US" altLang="zh-CN" dirty="0" smtClean="0"/>
              </a:p>
              <a:p>
                <a:pPr lvl="1"/>
                <a:endParaRPr lang="en-US" altLang="zh-CN" dirty="0" smtClean="0"/>
              </a:p>
              <a:p>
                <a:pPr lvl="1"/>
                <a:endParaRPr lang="en-US" altLang="zh-CN" dirty="0" smtClean="0"/>
              </a:p>
            </p:txBody>
          </p:sp>
        </mc:Choice>
        <mc:Fallback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28700" y="1297858"/>
                <a:ext cx="3335840" cy="4569543"/>
              </a:xfrm>
              <a:blipFill>
                <a:blip r:embed="rId3"/>
                <a:stretch>
                  <a:fillRect l="-1645" t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894052" y="1297858"/>
                <a:ext cx="3335840" cy="456954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梯度下降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梯度与偏导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学习率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批次大小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动量</a:t>
                </a:r>
                <a:endParaRPr lang="en-US" altLang="zh-CN" dirty="0"/>
              </a:p>
              <a:p>
                <a:r>
                  <a:rPr lang="zh-CN" altLang="en-US" dirty="0"/>
                  <a:t>反向传播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计算图</a:t>
                </a:r>
                <a:endParaRPr lang="en-US" altLang="zh-CN" dirty="0"/>
              </a:p>
              <a:p>
                <a:pPr lvl="1"/>
                <a:r>
                  <a:rPr lang="zh-CN" altLang="en-US" dirty="0" smtClean="0"/>
                  <a:t>链式法则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894052" y="1297858"/>
                <a:ext cx="3335840" cy="4569543"/>
              </a:xfrm>
              <a:blipFill>
                <a:blip r:embed="rId4"/>
                <a:stretch>
                  <a:fillRect l="-1645" t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395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全连接网络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打分</a:t>
            </a:r>
            <a:r>
              <a:rPr lang="zh-CN" altLang="en-US" dirty="0"/>
              <a:t>函数</a:t>
            </a:r>
            <a:endParaRPr lang="en-US" altLang="zh-CN" dirty="0" smtClean="0"/>
          </a:p>
          <a:p>
            <a:r>
              <a:rPr lang="en-US" altLang="zh-CN" dirty="0" smtClean="0"/>
              <a:t>SVM</a:t>
            </a:r>
            <a:r>
              <a:rPr lang="zh-CN" altLang="en-US" dirty="0" smtClean="0"/>
              <a:t>损失函数</a:t>
            </a:r>
            <a:endParaRPr lang="en-US" altLang="zh-CN" dirty="0" smtClean="0"/>
          </a:p>
          <a:p>
            <a:r>
              <a:rPr lang="en-US" altLang="zh-CN" dirty="0" smtClean="0"/>
              <a:t>Softmax</a:t>
            </a:r>
            <a:r>
              <a:rPr lang="zh-CN" altLang="en-US" dirty="0" smtClean="0"/>
              <a:t>损失函数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5620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383244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自定义 1">
      <a:majorFont>
        <a:latin typeface="Droid Serif"/>
        <a:ea typeface="思源宋体"/>
        <a:cs typeface=""/>
      </a:majorFont>
      <a:minorFont>
        <a:latin typeface="Roboto"/>
        <a:ea typeface="思源黑体 Regular"/>
        <a:cs typeface="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1714</TotalTime>
  <Words>155</Words>
  <Application>Microsoft Office PowerPoint</Application>
  <PresentationFormat>全屏显示(4:3)</PresentationFormat>
  <Paragraphs>34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Franklin Gothic Book</vt:lpstr>
      <vt:lpstr>等线</vt:lpstr>
      <vt:lpstr>思源黑体 Regular</vt:lpstr>
      <vt:lpstr>思源宋体</vt:lpstr>
      <vt:lpstr>Arial</vt:lpstr>
      <vt:lpstr>Cambria Math</vt:lpstr>
      <vt:lpstr>Droid Serif</vt:lpstr>
      <vt:lpstr>Roboto</vt:lpstr>
      <vt:lpstr>裁剪</vt:lpstr>
      <vt:lpstr>CS231n课程笔记 Part 2</vt:lpstr>
      <vt:lpstr>回顾</vt:lpstr>
      <vt:lpstr>全连接网络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文可</dc:creator>
  <cp:lastModifiedBy>文 可</cp:lastModifiedBy>
  <cp:revision>1041</cp:revision>
  <dcterms:created xsi:type="dcterms:W3CDTF">2018-04-29T08:45:02Z</dcterms:created>
  <dcterms:modified xsi:type="dcterms:W3CDTF">2018-06-22T02:58:47Z</dcterms:modified>
</cp:coreProperties>
</file>