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344" r:id="rId5"/>
    <p:sldId id="345" r:id="rId6"/>
    <p:sldId id="346" r:id="rId7"/>
    <p:sldId id="348" r:id="rId8"/>
    <p:sldId id="349" r:id="rId9"/>
    <p:sldId id="350" r:id="rId10"/>
    <p:sldId id="351" r:id="rId11"/>
    <p:sldId id="352" r:id="rId12"/>
    <p:sldId id="356" r:id="rId13"/>
    <p:sldId id="35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A3D024-909B-3BC2-1496-FEEAB652808A}" name="Sher Dionisio" initials="" userId="S::Sher.Dionisio@teksystemsgs.com::02daa716-9709-4d47-a153-1943ce1675c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35" autoAdjust="0"/>
    <p:restoredTop sz="95928" autoAdjust="0"/>
  </p:normalViewPr>
  <p:slideViewPr>
    <p:cSldViewPr snapToGrid="0">
      <p:cViewPr>
        <p:scale>
          <a:sx n="73" d="100"/>
          <a:sy n="73" d="100"/>
        </p:scale>
        <p:origin x="628" y="100"/>
      </p:cViewPr>
      <p:guideLst>
        <p:guide orient="horz" pos="1752"/>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0109"/>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B440F78-2C9E-4C7F-818C-B40BB19D3A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0ED3FB98-80B9-4155-809A-82659D34A0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818EB1-FF96-47AA-9A30-F1BFF2FFD1F7}" type="datetimeFigureOut">
              <a:rPr lang="en-US" smtClean="0"/>
              <a:t>7/12/2024</a:t>
            </a:fld>
            <a:endParaRPr lang="en-US" dirty="0"/>
          </a:p>
        </p:txBody>
      </p:sp>
      <p:sp>
        <p:nvSpPr>
          <p:cNvPr id="4" name="Footer Placeholder 3">
            <a:extLst>
              <a:ext uri="{FF2B5EF4-FFF2-40B4-BE49-F238E27FC236}">
                <a16:creationId xmlns:a16="http://schemas.microsoft.com/office/drawing/2014/main" xmlns="" id="{D8DEF847-3492-4888-9C23-1504238536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D9E48C54-2332-4748-9C65-6A27E550C1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F75FB2-D12E-4669-8522-D3E2C7E6DC97}" type="slidenum">
              <a:rPr lang="en-US" smtClean="0"/>
              <a:t>‹#›</a:t>
            </a:fld>
            <a:endParaRPr lang="en-US" dirty="0"/>
          </a:p>
        </p:txBody>
      </p:sp>
    </p:spTree>
    <p:extLst>
      <p:ext uri="{BB962C8B-B14F-4D97-AF65-F5344CB8AC3E}">
        <p14:creationId xmlns:p14="http://schemas.microsoft.com/office/powerpoint/2010/main" val="1996991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4A361-7934-4769-9B16-8A939698742C}" type="datetimeFigureOut">
              <a:rPr lang="en-US" smtClean="0"/>
              <a:t>7/12/2024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8E0B9-48E4-499D-93B2-B07D00395BAC}" type="slidenum">
              <a:rPr lang="en-US" smtClean="0"/>
              <a:t>‹#›</a:t>
            </a:fld>
            <a:endParaRPr lang="en-US" dirty="0"/>
          </a:p>
        </p:txBody>
      </p:sp>
    </p:spTree>
    <p:extLst>
      <p:ext uri="{BB962C8B-B14F-4D97-AF65-F5344CB8AC3E}">
        <p14:creationId xmlns:p14="http://schemas.microsoft.com/office/powerpoint/2010/main" val="3914043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a:t>
            </a:fld>
            <a:endParaRPr lang="en-US" dirty="0"/>
          </a:p>
        </p:txBody>
      </p:sp>
    </p:spTree>
    <p:extLst>
      <p:ext uri="{BB962C8B-B14F-4D97-AF65-F5344CB8AC3E}">
        <p14:creationId xmlns:p14="http://schemas.microsoft.com/office/powerpoint/2010/main" val="218129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2</a:t>
            </a:fld>
            <a:endParaRPr lang="en-US" dirty="0"/>
          </a:p>
        </p:txBody>
      </p:sp>
    </p:spTree>
    <p:extLst>
      <p:ext uri="{BB962C8B-B14F-4D97-AF65-F5344CB8AC3E}">
        <p14:creationId xmlns:p14="http://schemas.microsoft.com/office/powerpoint/2010/main" val="4207700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3</a:t>
            </a:fld>
            <a:endParaRPr lang="en-US" dirty="0"/>
          </a:p>
        </p:txBody>
      </p:sp>
    </p:spTree>
    <p:extLst>
      <p:ext uri="{BB962C8B-B14F-4D97-AF65-F5344CB8AC3E}">
        <p14:creationId xmlns:p14="http://schemas.microsoft.com/office/powerpoint/2010/main" val="678461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4</a:t>
            </a:fld>
            <a:endParaRPr lang="en-US" dirty="0"/>
          </a:p>
        </p:txBody>
      </p:sp>
    </p:spTree>
    <p:extLst>
      <p:ext uri="{BB962C8B-B14F-4D97-AF65-F5344CB8AC3E}">
        <p14:creationId xmlns:p14="http://schemas.microsoft.com/office/powerpoint/2010/main" val="2702345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5</a:t>
            </a:fld>
            <a:endParaRPr lang="en-US" dirty="0"/>
          </a:p>
        </p:txBody>
      </p:sp>
    </p:spTree>
    <p:extLst>
      <p:ext uri="{BB962C8B-B14F-4D97-AF65-F5344CB8AC3E}">
        <p14:creationId xmlns:p14="http://schemas.microsoft.com/office/powerpoint/2010/main" val="585805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6</a:t>
            </a:fld>
            <a:endParaRPr lang="en-US" dirty="0"/>
          </a:p>
        </p:txBody>
      </p:sp>
    </p:spTree>
    <p:extLst>
      <p:ext uri="{BB962C8B-B14F-4D97-AF65-F5344CB8AC3E}">
        <p14:creationId xmlns:p14="http://schemas.microsoft.com/office/powerpoint/2010/main" val="3407099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7</a:t>
            </a:fld>
            <a:endParaRPr lang="en-US" dirty="0"/>
          </a:p>
        </p:txBody>
      </p:sp>
    </p:spTree>
    <p:extLst>
      <p:ext uri="{BB962C8B-B14F-4D97-AF65-F5344CB8AC3E}">
        <p14:creationId xmlns:p14="http://schemas.microsoft.com/office/powerpoint/2010/main" val="1284167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8</a:t>
            </a:fld>
            <a:endParaRPr lang="en-US" dirty="0"/>
          </a:p>
        </p:txBody>
      </p:sp>
    </p:spTree>
    <p:extLst>
      <p:ext uri="{BB962C8B-B14F-4D97-AF65-F5344CB8AC3E}">
        <p14:creationId xmlns:p14="http://schemas.microsoft.com/office/powerpoint/2010/main" val="2074244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9</a:t>
            </a:fld>
            <a:endParaRPr lang="en-US" dirty="0"/>
          </a:p>
        </p:txBody>
      </p:sp>
    </p:spTree>
    <p:extLst>
      <p:ext uri="{BB962C8B-B14F-4D97-AF65-F5344CB8AC3E}">
        <p14:creationId xmlns:p14="http://schemas.microsoft.com/office/powerpoint/2010/main" val="1763878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FCA39D92-9919-A80E-44FF-6B912E850733}"/>
              </a:ext>
            </a:extLst>
          </p:cNvPr>
          <p:cNvSpPr>
            <a:spLocks noGrp="1"/>
          </p:cNvSpPr>
          <p:nvPr>
            <p:ph type="pic" sz="quarter" idx="10" hasCustomPrompt="1"/>
          </p:nvPr>
        </p:nvSpPr>
        <p:spPr>
          <a:xfrm>
            <a:off x="458788" y="457200"/>
            <a:ext cx="11274425" cy="5943600"/>
          </a:xfrm>
        </p:spPr>
        <p:txBody>
          <a:bodyPr>
            <a:normAutofit/>
          </a:bodyPr>
          <a:lstStyle>
            <a:lvl1pPr marL="0" indent="0">
              <a:buNone/>
              <a:defRPr sz="2000"/>
            </a:lvl1pPr>
          </a:lstStyle>
          <a:p>
            <a:r>
              <a:rPr lang="en-US" dirty="0"/>
              <a:t>Click icon to insert picture</a:t>
            </a:r>
          </a:p>
        </p:txBody>
      </p:sp>
      <p:sp>
        <p:nvSpPr>
          <p:cNvPr id="6" name="Title 5">
            <a:extLst>
              <a:ext uri="{FF2B5EF4-FFF2-40B4-BE49-F238E27FC236}">
                <a16:creationId xmlns:a16="http://schemas.microsoft.com/office/drawing/2014/main" xmlns="" id="{B62FF34D-C8F8-1796-647D-D17056A27E11}"/>
              </a:ext>
            </a:extLst>
          </p:cNvPr>
          <p:cNvSpPr>
            <a:spLocks noGrp="1"/>
          </p:cNvSpPr>
          <p:nvPr>
            <p:ph type="title" hasCustomPrompt="1"/>
          </p:nvPr>
        </p:nvSpPr>
        <p:spPr>
          <a:xfrm>
            <a:off x="6581955" y="612475"/>
            <a:ext cx="4701904" cy="3079029"/>
          </a:xfrm>
        </p:spPr>
        <p:txBody>
          <a:bodyPr anchor="b">
            <a:normAutofit/>
          </a:bodyPr>
          <a:lstStyle>
            <a:lvl1pPr algn="r">
              <a:defRPr sz="4800">
                <a:solidFill>
                  <a:schemeClr val="tx1"/>
                </a:solidFill>
              </a:defRPr>
            </a:lvl1pPr>
          </a:lstStyle>
          <a:p>
            <a:r>
              <a:rPr lang="en-US" dirty="0"/>
              <a:t>Click to add title</a:t>
            </a:r>
          </a:p>
        </p:txBody>
      </p:sp>
    </p:spTree>
    <p:extLst>
      <p:ext uri="{BB962C8B-B14F-4D97-AF65-F5344CB8AC3E}">
        <p14:creationId xmlns:p14="http://schemas.microsoft.com/office/powerpoint/2010/main" val="90768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830338E2-B50A-8F3E-2CA7-A75753E7ED96}"/>
              </a:ext>
            </a:extLst>
          </p:cNvPr>
          <p:cNvSpPr>
            <a:spLocks noGrp="1"/>
          </p:cNvSpPr>
          <p:nvPr>
            <p:ph type="title" hasCustomPrompt="1"/>
          </p:nvPr>
        </p:nvSpPr>
        <p:spPr>
          <a:xfrm>
            <a:off x="912629" y="598947"/>
            <a:ext cx="10515600" cy="1325563"/>
          </a:xfrm>
        </p:spPr>
        <p:txBody>
          <a:bodyPr>
            <a:normAutofit/>
          </a:bodyPr>
          <a:lstStyle>
            <a:lvl1pPr>
              <a:defRPr sz="3600"/>
            </a:lvl1pPr>
          </a:lstStyle>
          <a:p>
            <a:r>
              <a:rPr lang="en-US" dirty="0"/>
              <a:t>Click to add title</a:t>
            </a:r>
          </a:p>
        </p:txBody>
      </p:sp>
      <p:sp>
        <p:nvSpPr>
          <p:cNvPr id="12" name="Content Placeholder 11">
            <a:extLst>
              <a:ext uri="{FF2B5EF4-FFF2-40B4-BE49-F238E27FC236}">
                <a16:creationId xmlns:a16="http://schemas.microsoft.com/office/drawing/2014/main" xmlns="" id="{CC8DD029-A673-92B9-0343-3B35BE46D2F3}"/>
              </a:ext>
            </a:extLst>
          </p:cNvPr>
          <p:cNvSpPr>
            <a:spLocks noGrp="1"/>
          </p:cNvSpPr>
          <p:nvPr>
            <p:ph sz="quarter" idx="11" hasCustomPrompt="1"/>
          </p:nvPr>
        </p:nvSpPr>
        <p:spPr>
          <a:xfrm>
            <a:off x="929641" y="2153285"/>
            <a:ext cx="3032759" cy="3790310"/>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able Placeholder 10">
            <a:extLst>
              <a:ext uri="{FF2B5EF4-FFF2-40B4-BE49-F238E27FC236}">
                <a16:creationId xmlns:a16="http://schemas.microsoft.com/office/drawing/2014/main" xmlns="" id="{6E658BA3-0202-C705-7A02-8B70B7884420}"/>
              </a:ext>
            </a:extLst>
          </p:cNvPr>
          <p:cNvSpPr>
            <a:spLocks noGrp="1"/>
          </p:cNvSpPr>
          <p:nvPr>
            <p:ph type="tbl" sz="quarter" idx="10"/>
          </p:nvPr>
        </p:nvSpPr>
        <p:spPr>
          <a:xfrm>
            <a:off x="4724400" y="2170621"/>
            <a:ext cx="6553200" cy="3772974"/>
          </a:xfrm>
        </p:spPr>
        <p:txBody>
          <a:bodyPr>
            <a:normAutofit/>
          </a:bodyPr>
          <a:lstStyle>
            <a:lvl1pPr>
              <a:defRPr sz="2000"/>
            </a:lvl1pPr>
          </a:lstStyle>
          <a:p>
            <a:r>
              <a:rPr lang="en-US"/>
              <a:t>Click icon to add table</a:t>
            </a:r>
            <a:endParaRPr lang="en-US" dirty="0"/>
          </a:p>
        </p:txBody>
      </p:sp>
      <p:sp>
        <p:nvSpPr>
          <p:cNvPr id="4" name="Footer Placeholder 4">
            <a:extLst>
              <a:ext uri="{FF2B5EF4-FFF2-40B4-BE49-F238E27FC236}">
                <a16:creationId xmlns:a16="http://schemas.microsoft.com/office/drawing/2014/main" xmlns=""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xmlns=""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xmlns="" id="{BD761E53-47C7-492A-D5B5-A8C2740B5157}"/>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70295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column layout 3">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xmlns="" id="{10F349F3-2C28-5A44-EDFC-75FD6CA95EAD}"/>
              </a:ext>
              <a:ext uri="{C183D7F6-B498-43B3-948B-1728B52AA6E4}">
                <adec:decorative xmlns:adec="http://schemas.microsoft.com/office/drawing/2017/decorative" xmlns=""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xmlns="" id="{634FD449-C6E0-CF8A-82B2-52438C952C07}"/>
              </a:ext>
            </a:extLst>
          </p:cNvPr>
          <p:cNvSpPr>
            <a:spLocks noGrp="1"/>
          </p:cNvSpPr>
          <p:nvPr>
            <p:ph sz="quarter" idx="10" hasCustomPrompt="1"/>
          </p:nvPr>
        </p:nvSpPr>
        <p:spPr>
          <a:xfrm>
            <a:off x="929642" y="2153285"/>
            <a:ext cx="6925660" cy="3500438"/>
          </a:xfrm>
        </p:spPr>
        <p:txBody>
          <a:bodyPr lIns="91440">
            <a:normAutofit/>
          </a:bodyPr>
          <a:lstStyle>
            <a:lvl1pPr marL="0" indent="0">
              <a:spcBef>
                <a:spcPts val="1000"/>
              </a:spcBef>
              <a:spcAft>
                <a:spcPts val="1200"/>
              </a:spcAft>
              <a:buNone/>
              <a:defRPr sz="1800" b="0"/>
            </a:lvl1pPr>
            <a:lvl2pPr marL="228600">
              <a:spcBef>
                <a:spcPts val="1000"/>
              </a:spcBef>
              <a:spcAft>
                <a:spcPts val="1200"/>
              </a:spcAft>
              <a:defRPr sz="1800" b="0"/>
            </a:lvl2pPr>
            <a:lvl3pPr marL="685800">
              <a:spcBef>
                <a:spcPts val="1000"/>
              </a:spcBef>
              <a:spcAft>
                <a:spcPts val="1200"/>
              </a:spcAft>
              <a:defRPr sz="1800" b="0"/>
            </a:lvl3pPr>
            <a:lvl4pPr marL="868680">
              <a:spcBef>
                <a:spcPts val="1000"/>
              </a:spcBef>
              <a:spcAft>
                <a:spcPts val="1200"/>
              </a:spcAft>
              <a:defRPr sz="1800" b="0"/>
            </a:lvl4pPr>
            <a:lvl5pPr marL="1143000">
              <a:spcBef>
                <a:spcPts val="1000"/>
              </a:spcBef>
              <a:spcAft>
                <a:spcPts val="1200"/>
              </a:spcAft>
              <a:defRPr sz="1800" b="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xmlns="" id="{F971E741-6253-D410-B562-50CA5976207A}"/>
              </a:ext>
            </a:extLst>
          </p:cNvPr>
          <p:cNvSpPr>
            <a:spLocks noGrp="1"/>
          </p:cNvSpPr>
          <p:nvPr>
            <p:ph sz="quarter" idx="11" hasCustomPrompt="1"/>
          </p:nvPr>
        </p:nvSpPr>
        <p:spPr>
          <a:xfrm>
            <a:off x="8215745" y="2153285"/>
            <a:ext cx="3229495" cy="3500438"/>
          </a:xfrm>
        </p:spPr>
        <p:txBody>
          <a:bodyPr lIns="91440">
            <a:normAutofit/>
          </a:bodyPr>
          <a:lstStyle>
            <a:lvl1pPr>
              <a:spcBef>
                <a:spcPts val="1000"/>
              </a:spcBef>
              <a:spcAft>
                <a:spcPts val="1200"/>
              </a:spcAft>
              <a:defRPr sz="1800" b="1"/>
            </a:lvl1pPr>
            <a:lvl2pPr>
              <a:spcBef>
                <a:spcPts val="1000"/>
              </a:spcBef>
              <a:spcAft>
                <a:spcPts val="1200"/>
              </a:spcAft>
              <a:defRPr sz="1600" b="1"/>
            </a:lvl2pPr>
            <a:lvl3pPr>
              <a:spcBef>
                <a:spcPts val="1000"/>
              </a:spcBef>
              <a:spcAft>
                <a:spcPts val="1200"/>
              </a:spcAft>
              <a:defRPr sz="1400" b="1"/>
            </a:lvl3pPr>
            <a:lvl4pPr>
              <a:spcBef>
                <a:spcPts val="1000"/>
              </a:spcBef>
              <a:spcAft>
                <a:spcPts val="1200"/>
              </a:spcAft>
              <a:defRPr sz="1200" b="1"/>
            </a:lvl4pPr>
            <a:lvl5pPr>
              <a:spcBef>
                <a:spcPts val="1000"/>
              </a:spcBef>
              <a:spcAft>
                <a:spcPts val="1200"/>
              </a:spcAft>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xmlns=""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xmlns=""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xmlns="" id="{C9F70CF1-DCAD-AE71-6B34-7BFB25EE530B}"/>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154235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F2090F11-94D5-C2A6-0759-3E7541B0993A}"/>
              </a:ext>
            </a:extLst>
          </p:cNvPr>
          <p:cNvSpPr>
            <a:spLocks noGrp="1"/>
          </p:cNvSpPr>
          <p:nvPr>
            <p:ph type="title" hasCustomPrompt="1"/>
          </p:nvPr>
        </p:nvSpPr>
        <p:spPr>
          <a:xfrm>
            <a:off x="929640" y="485113"/>
            <a:ext cx="10331450" cy="1531525"/>
          </a:xfrm>
        </p:spPr>
        <p:txBody>
          <a:bodyPr>
            <a:normAutofit/>
          </a:bodyPr>
          <a:lstStyle>
            <a:lvl1pPr>
              <a:defRPr sz="3600"/>
            </a:lvl1pPr>
          </a:lstStyle>
          <a:p>
            <a:r>
              <a:rPr lang="en-US" dirty="0"/>
              <a:t>Click to add title</a:t>
            </a:r>
          </a:p>
        </p:txBody>
      </p:sp>
      <p:sp>
        <p:nvSpPr>
          <p:cNvPr id="9" name="Table Placeholder 8">
            <a:extLst>
              <a:ext uri="{FF2B5EF4-FFF2-40B4-BE49-F238E27FC236}">
                <a16:creationId xmlns:a16="http://schemas.microsoft.com/office/drawing/2014/main" xmlns="" id="{0CF90928-AB48-3554-E2B9-417A00F286AD}"/>
              </a:ext>
            </a:extLst>
          </p:cNvPr>
          <p:cNvSpPr>
            <a:spLocks noGrp="1"/>
          </p:cNvSpPr>
          <p:nvPr>
            <p:ph type="tbl" sz="quarter" idx="10" hasCustomPrompt="1"/>
          </p:nvPr>
        </p:nvSpPr>
        <p:spPr>
          <a:xfrm>
            <a:off x="930275" y="2168526"/>
            <a:ext cx="10331450" cy="3939068"/>
          </a:xfrm>
        </p:spPr>
        <p:txBody>
          <a:bodyPr>
            <a:normAutofit/>
          </a:bodyPr>
          <a:lstStyle>
            <a:lvl1pPr>
              <a:defRPr sz="2400"/>
            </a:lvl1pPr>
          </a:lstStyle>
          <a:p>
            <a:r>
              <a:rPr lang="en-US" dirty="0"/>
              <a:t>Click icon to insert table</a:t>
            </a:r>
          </a:p>
        </p:txBody>
      </p:sp>
      <p:sp>
        <p:nvSpPr>
          <p:cNvPr id="8" name="Rectangle 7">
            <a:extLst>
              <a:ext uri="{FF2B5EF4-FFF2-40B4-BE49-F238E27FC236}">
                <a16:creationId xmlns:a16="http://schemas.microsoft.com/office/drawing/2014/main" xmlns="" id="{67D6C0A7-887A-66E2-A954-5E0592B9FD71}"/>
              </a:ext>
              <a:ext uri="{C183D7F6-B498-43B3-948B-1728B52AA6E4}">
                <adec:decorative xmlns:adec="http://schemas.microsoft.com/office/drawing/2017/decorative" xmlns="" val="1"/>
              </a:ext>
            </a:extLst>
          </p:cNvPr>
          <p:cNvSpPr/>
          <p:nvPr userDrawn="1"/>
        </p:nvSpPr>
        <p:spPr>
          <a:xfrm>
            <a:off x="386316" y="347329"/>
            <a:ext cx="11419368" cy="6152707"/>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4">
            <a:extLst>
              <a:ext uri="{FF2B5EF4-FFF2-40B4-BE49-F238E27FC236}">
                <a16:creationId xmlns:a16="http://schemas.microsoft.com/office/drawing/2014/main" xmlns=""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xmlns=""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963688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9CBB1E76-5845-01C9-1D0D-03CFFE6F06CA}"/>
              </a:ext>
              <a:ext uri="{C183D7F6-B498-43B3-948B-1728B52AA6E4}">
                <adec:decorative xmlns:adec="http://schemas.microsoft.com/office/drawing/2017/decorative" xmlns=""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xmlns="" id="{096C21AF-4286-DECE-37A1-E8980687A168}"/>
              </a:ext>
            </a:extLst>
          </p:cNvPr>
          <p:cNvSpPr>
            <a:spLocks noGrp="1"/>
          </p:cNvSpPr>
          <p:nvPr>
            <p:ph type="title" hasCustomPrompt="1"/>
          </p:nvPr>
        </p:nvSpPr>
        <p:spPr>
          <a:xfrm>
            <a:off x="899160" y="655320"/>
            <a:ext cx="4572000" cy="5486400"/>
          </a:xfrm>
        </p:spPr>
        <p:txBody>
          <a:bodyPr>
            <a:normAutofit/>
          </a:bodyPr>
          <a:lstStyle>
            <a:lvl1pPr>
              <a:defRPr sz="4800"/>
            </a:lvl1pPr>
          </a:lstStyle>
          <a:p>
            <a:r>
              <a:rPr lang="en-US" dirty="0"/>
              <a:t>Click to add title</a:t>
            </a:r>
          </a:p>
        </p:txBody>
      </p:sp>
      <p:sp>
        <p:nvSpPr>
          <p:cNvPr id="9" name="Content Placeholder 8">
            <a:extLst>
              <a:ext uri="{FF2B5EF4-FFF2-40B4-BE49-F238E27FC236}">
                <a16:creationId xmlns:a16="http://schemas.microsoft.com/office/drawing/2014/main" xmlns="" id="{B8E1D6B3-3EC8-6AC4-BE2B-5C732C856791}"/>
              </a:ext>
            </a:extLst>
          </p:cNvPr>
          <p:cNvSpPr>
            <a:spLocks noGrp="1"/>
          </p:cNvSpPr>
          <p:nvPr>
            <p:ph sz="quarter" idx="10" hasCustomPrompt="1"/>
          </p:nvPr>
        </p:nvSpPr>
        <p:spPr>
          <a:xfrm>
            <a:off x="6475413" y="2773680"/>
            <a:ext cx="4572000" cy="3368040"/>
          </a:xfrm>
        </p:spPr>
        <p:txBody>
          <a:bodyPr>
            <a:normAutofit/>
          </a:bodyPr>
          <a:lstStyle>
            <a:lvl1pPr marL="0" indent="0">
              <a:spcBef>
                <a:spcPts val="1000"/>
              </a:spcBef>
              <a:buNone/>
              <a:defRPr sz="1800"/>
            </a:lvl1pPr>
            <a:lvl2pPr marL="457200" indent="0">
              <a:spcBef>
                <a:spcPts val="1000"/>
              </a:spcBef>
              <a:buNone/>
              <a:defRPr sz="1600"/>
            </a:lvl2pPr>
            <a:lvl3pPr marL="914400" indent="0">
              <a:spcBef>
                <a:spcPts val="1000"/>
              </a:spcBef>
              <a:buNone/>
              <a:defRPr sz="1400"/>
            </a:lvl3pPr>
            <a:lvl4pPr marL="1371600" indent="0">
              <a:spcBef>
                <a:spcPts val="1000"/>
              </a:spcBef>
              <a:buNone/>
              <a:defRPr sz="1200"/>
            </a:lvl4pPr>
            <a:lvl5pPr marL="1828800" indent="0">
              <a:spcBef>
                <a:spcPts val="100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9113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AC229E2-8757-94D8-A1B6-702189DCCBF2}"/>
              </a:ext>
              <a:ext uri="{C183D7F6-B498-43B3-948B-1728B52AA6E4}">
                <adec:decorative xmlns:adec="http://schemas.microsoft.com/office/drawing/2017/decorative" xmlns="" val="1"/>
              </a:ext>
            </a:extLst>
          </p:cNvPr>
          <p:cNvSpPr/>
          <p:nvPr userDrawn="1"/>
        </p:nvSpPr>
        <p:spPr>
          <a:xfrm>
            <a:off x="6096000" y="3249"/>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xmlns="" id="{A77143C8-CDFF-B937-C00C-5E7B5093991E}"/>
              </a:ext>
            </a:extLst>
          </p:cNvPr>
          <p:cNvSpPr>
            <a:spLocks noGrp="1"/>
          </p:cNvSpPr>
          <p:nvPr>
            <p:ph type="title" hasCustomPrompt="1"/>
          </p:nvPr>
        </p:nvSpPr>
        <p:spPr>
          <a:xfrm>
            <a:off x="914400" y="883920"/>
            <a:ext cx="4114800" cy="5059680"/>
          </a:xfrm>
        </p:spPr>
        <p:txBody>
          <a:bodyPr>
            <a:normAutofit/>
          </a:bodyPr>
          <a:lstStyle>
            <a:lvl1pPr>
              <a:defRPr sz="3600">
                <a:solidFill>
                  <a:schemeClr val="tx1">
                    <a:lumMod val="75000"/>
                    <a:lumOff val="25000"/>
                  </a:schemeClr>
                </a:solidFill>
              </a:defRPr>
            </a:lvl1pPr>
          </a:lstStyle>
          <a:p>
            <a:r>
              <a:rPr lang="en-US" dirty="0"/>
              <a:t>Click to add title</a:t>
            </a:r>
          </a:p>
        </p:txBody>
      </p:sp>
      <p:sp>
        <p:nvSpPr>
          <p:cNvPr id="10" name="Content Placeholder 9">
            <a:extLst>
              <a:ext uri="{FF2B5EF4-FFF2-40B4-BE49-F238E27FC236}">
                <a16:creationId xmlns:a16="http://schemas.microsoft.com/office/drawing/2014/main" xmlns="" id="{F82637A1-1BB4-AF51-24C3-6FE78DD45D99}"/>
              </a:ext>
            </a:extLst>
          </p:cNvPr>
          <p:cNvSpPr>
            <a:spLocks noGrp="1"/>
          </p:cNvSpPr>
          <p:nvPr>
            <p:ph sz="quarter" idx="10" hasCustomPrompt="1"/>
          </p:nvPr>
        </p:nvSpPr>
        <p:spPr>
          <a:xfrm>
            <a:off x="6475413" y="2438400"/>
            <a:ext cx="4799012" cy="3505200"/>
          </a:xfrm>
        </p:spPr>
        <p:txBody>
          <a:bodyPr>
            <a:normAutofit/>
          </a:bodyPr>
          <a:lstStyle>
            <a:lvl1pPr marL="0" indent="0">
              <a:lnSpc>
                <a:spcPct val="125000"/>
              </a:lnSpc>
              <a:buNone/>
              <a:defRPr sz="1800"/>
            </a:lvl1pPr>
            <a:lvl2pPr marL="457200" indent="0">
              <a:lnSpc>
                <a:spcPct val="125000"/>
              </a:lnSpc>
              <a:buNone/>
              <a:defRPr sz="1600"/>
            </a:lvl2pPr>
            <a:lvl3pPr marL="914400" indent="0">
              <a:lnSpc>
                <a:spcPct val="125000"/>
              </a:lnSpc>
              <a:buNone/>
              <a:defRPr sz="1400"/>
            </a:lvl3pPr>
            <a:lvl4pPr marL="1371600" indent="0">
              <a:lnSpc>
                <a:spcPct val="125000"/>
              </a:lnSpc>
              <a:buNone/>
              <a:defRPr sz="1200"/>
            </a:lvl4pPr>
            <a:lvl5pPr marL="1828800" indent="0">
              <a:lnSpc>
                <a:spcPct val="125000"/>
              </a:lnSpc>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xmlns=""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xmlns=""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3" name="Frame 2">
            <a:extLst>
              <a:ext uri="{FF2B5EF4-FFF2-40B4-BE49-F238E27FC236}">
                <a16:creationId xmlns:a16="http://schemas.microsoft.com/office/drawing/2014/main" xmlns="" id="{56F59DF2-AB3C-B7B3-826A-636B8CC5AB3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457687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4737016-0B2B-9F81-7A77-63223C4864D8}"/>
              </a:ext>
              <a:ext uri="{C183D7F6-B498-43B3-948B-1728B52AA6E4}">
                <adec:decorative xmlns:adec="http://schemas.microsoft.com/office/drawing/2017/decorative" xmlns=""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xmlns="" id="{1134E572-08FE-0439-A460-8DFE1183A605}"/>
              </a:ext>
            </a:extLst>
          </p:cNvPr>
          <p:cNvSpPr>
            <a:spLocks noGrp="1"/>
          </p:cNvSpPr>
          <p:nvPr>
            <p:ph type="title" hasCustomPrompt="1"/>
          </p:nvPr>
        </p:nvSpPr>
        <p:spPr>
          <a:xfrm>
            <a:off x="6478742" y="914399"/>
            <a:ext cx="4798858" cy="5029199"/>
          </a:xfrm>
        </p:spPr>
        <p:txBody>
          <a:bodyPr>
            <a:normAutofit/>
          </a:bodyPr>
          <a:lstStyle>
            <a:lvl1pPr>
              <a:defRPr sz="4800"/>
            </a:lvl1pPr>
          </a:lstStyle>
          <a:p>
            <a:r>
              <a:rPr lang="en-US" dirty="0"/>
              <a:t>Click to add title</a:t>
            </a:r>
          </a:p>
        </p:txBody>
      </p:sp>
      <p:sp>
        <p:nvSpPr>
          <p:cNvPr id="9" name="Picture Placeholder 8">
            <a:extLst>
              <a:ext uri="{FF2B5EF4-FFF2-40B4-BE49-F238E27FC236}">
                <a16:creationId xmlns:a16="http://schemas.microsoft.com/office/drawing/2014/main" xmlns="" id="{01EB46EC-087C-B8FF-2363-B99FAE983B02}"/>
              </a:ext>
            </a:extLst>
          </p:cNvPr>
          <p:cNvSpPr>
            <a:spLocks noGrp="1"/>
          </p:cNvSpPr>
          <p:nvPr>
            <p:ph type="pic" sz="quarter" idx="10"/>
          </p:nvPr>
        </p:nvSpPr>
        <p:spPr>
          <a:xfrm>
            <a:off x="0" y="914400"/>
            <a:ext cx="5713413" cy="5029200"/>
          </a:xfrm>
        </p:spPr>
        <p:txBody>
          <a:bodyPr>
            <a:norm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xmlns=""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xmlns=""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19926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71D49246-C641-C3BA-F07B-89FFC6CDAEB8}"/>
              </a:ext>
            </a:extLst>
          </p:cNvPr>
          <p:cNvSpPr>
            <a:spLocks noGrp="1"/>
          </p:cNvSpPr>
          <p:nvPr>
            <p:ph type="title" hasCustomPrompt="1"/>
          </p:nvPr>
        </p:nvSpPr>
        <p:spPr>
          <a:xfrm>
            <a:off x="914399" y="853439"/>
            <a:ext cx="4802373" cy="2833689"/>
          </a:xfrm>
        </p:spPr>
        <p:txBody>
          <a:bodyPr rIns="914400" anchor="b"/>
          <a:lstStyle>
            <a:lvl1pPr>
              <a:defRPr sz="4800"/>
            </a:lvl1pPr>
          </a:lstStyle>
          <a:p>
            <a:r>
              <a:rPr lang="en-US" dirty="0"/>
              <a:t>Click to add title</a:t>
            </a:r>
          </a:p>
        </p:txBody>
      </p:sp>
      <p:sp>
        <p:nvSpPr>
          <p:cNvPr id="11" name="Content Placeholder 10">
            <a:extLst>
              <a:ext uri="{FF2B5EF4-FFF2-40B4-BE49-F238E27FC236}">
                <a16:creationId xmlns:a16="http://schemas.microsoft.com/office/drawing/2014/main" xmlns="" id="{5BE7E1DF-A70C-8F79-9B76-72B2A7B4DC71}"/>
              </a:ext>
            </a:extLst>
          </p:cNvPr>
          <p:cNvSpPr>
            <a:spLocks noGrp="1"/>
          </p:cNvSpPr>
          <p:nvPr>
            <p:ph sz="quarter" idx="11" hasCustomPrompt="1"/>
          </p:nvPr>
        </p:nvSpPr>
        <p:spPr>
          <a:xfrm>
            <a:off x="914400" y="3931919"/>
            <a:ext cx="4802735" cy="2072641"/>
          </a:xfrm>
        </p:spPr>
        <p:txBody>
          <a:bodyPr>
            <a:normAutofit/>
          </a:bodyPr>
          <a:lstStyle>
            <a:lvl1pPr marL="0" indent="0">
              <a:lnSpc>
                <a:spcPct val="125000"/>
              </a:lnSpc>
              <a:spcBef>
                <a:spcPts val="0"/>
              </a:spcBef>
              <a:buNone/>
              <a:defRPr sz="1800"/>
            </a:lvl1pPr>
            <a:lvl2pPr marL="457200" indent="0">
              <a:lnSpc>
                <a:spcPct val="125000"/>
              </a:lnSpc>
              <a:spcBef>
                <a:spcPts val="0"/>
              </a:spcBef>
              <a:buNone/>
              <a:defRPr sz="1600"/>
            </a:lvl2pPr>
            <a:lvl3pPr marL="914400" indent="0">
              <a:lnSpc>
                <a:spcPct val="125000"/>
              </a:lnSpc>
              <a:spcBef>
                <a:spcPts val="0"/>
              </a:spcBef>
              <a:buNone/>
              <a:defRPr sz="1400"/>
            </a:lvl3pPr>
            <a:lvl4pPr marL="1371600" indent="0">
              <a:lnSpc>
                <a:spcPct val="125000"/>
              </a:lnSpc>
              <a:spcBef>
                <a:spcPts val="0"/>
              </a:spcBef>
              <a:buNone/>
              <a:defRPr sz="1200"/>
            </a:lvl4pPr>
            <a:lvl5pPr marL="1828800" indent="0">
              <a:lnSpc>
                <a:spcPct val="125000"/>
              </a:lnSpc>
              <a:spcBef>
                <a:spcPts val="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a:extLst>
              <a:ext uri="{FF2B5EF4-FFF2-40B4-BE49-F238E27FC236}">
                <a16:creationId xmlns:a16="http://schemas.microsoft.com/office/drawing/2014/main" xmlns="" id="{1CD5F637-DFBF-7FED-7CD5-F46A26E5CD15}"/>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xmlns=""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xmlns=""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13" name="Frame 12">
            <a:extLst>
              <a:ext uri="{FF2B5EF4-FFF2-40B4-BE49-F238E27FC236}">
                <a16:creationId xmlns:a16="http://schemas.microsoft.com/office/drawing/2014/main" xmlns="" id="{33E3B934-3E16-21AF-8F5A-9EFD93255705}"/>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278050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FD872928-B479-F7C5-9C83-C448FBA36175}"/>
              </a:ext>
            </a:extLst>
          </p:cNvPr>
          <p:cNvSpPr>
            <a:spLocks noGrp="1"/>
          </p:cNvSpPr>
          <p:nvPr>
            <p:ph type="title" hasCustomPrompt="1"/>
          </p:nvPr>
        </p:nvSpPr>
        <p:spPr>
          <a:xfrm>
            <a:off x="914400" y="1020445"/>
            <a:ext cx="4114800" cy="5029200"/>
          </a:xfrm>
        </p:spPr>
        <p:txBody>
          <a:bodyPr>
            <a:normAutofit/>
          </a:bodyPr>
          <a:lstStyle>
            <a:lvl1pPr>
              <a:defRPr sz="3600"/>
            </a:lvl1pPr>
          </a:lstStyle>
          <a:p>
            <a:r>
              <a:rPr lang="en-US" dirty="0"/>
              <a:t>Click to add title</a:t>
            </a:r>
          </a:p>
        </p:txBody>
      </p:sp>
      <p:sp>
        <p:nvSpPr>
          <p:cNvPr id="9" name="Content Placeholder 10">
            <a:extLst>
              <a:ext uri="{FF2B5EF4-FFF2-40B4-BE49-F238E27FC236}">
                <a16:creationId xmlns:a16="http://schemas.microsoft.com/office/drawing/2014/main" xmlns="" id="{61E3771A-E1EB-0CBE-828C-2C5E1F2AE6CF}"/>
              </a:ext>
            </a:extLst>
          </p:cNvPr>
          <p:cNvSpPr>
            <a:spLocks noGrp="1"/>
          </p:cNvSpPr>
          <p:nvPr>
            <p:ph sz="quarter" idx="11" hasCustomPrompt="1"/>
          </p:nvPr>
        </p:nvSpPr>
        <p:spPr>
          <a:xfrm>
            <a:off x="6475227" y="1020445"/>
            <a:ext cx="4802735" cy="5029200"/>
          </a:xfrm>
        </p:spPr>
        <p:txBody>
          <a:bodyPr anchor="ctr">
            <a:normAutofit/>
          </a:bodyPr>
          <a:lstStyle>
            <a:lvl1pPr marL="228600" indent="-228600">
              <a:lnSpc>
                <a:spcPct val="125000"/>
              </a:lnSpc>
              <a:spcBef>
                <a:spcPts val="0"/>
              </a:spcBef>
              <a:spcAft>
                <a:spcPts val="1200"/>
              </a:spcAft>
              <a:buFont typeface="Arial" panose="020B0604020202020204" pitchFamily="34" charset="0"/>
              <a:buChar char="•"/>
              <a:defRPr sz="1800"/>
            </a:lvl1pPr>
            <a:lvl2pPr marL="411480" indent="-228600">
              <a:lnSpc>
                <a:spcPct val="125000"/>
              </a:lnSpc>
              <a:spcBef>
                <a:spcPts val="0"/>
              </a:spcBef>
              <a:spcAft>
                <a:spcPts val="1200"/>
              </a:spcAft>
              <a:buFont typeface="Arial" panose="020B0604020202020204" pitchFamily="34" charset="0"/>
              <a:buChar char="•"/>
              <a:defRPr sz="1600"/>
            </a:lvl2pPr>
            <a:lvl3pPr marL="594360" indent="-228600">
              <a:lnSpc>
                <a:spcPct val="125000"/>
              </a:lnSpc>
              <a:spcBef>
                <a:spcPts val="0"/>
              </a:spcBef>
              <a:spcAft>
                <a:spcPts val="1200"/>
              </a:spcAft>
              <a:buFont typeface="Arial" panose="020B0604020202020204" pitchFamily="34" charset="0"/>
              <a:buChar char="•"/>
              <a:defRPr sz="1400"/>
            </a:lvl3pPr>
            <a:lvl4pPr marL="777240" indent="-228600">
              <a:lnSpc>
                <a:spcPct val="125000"/>
              </a:lnSpc>
              <a:spcBef>
                <a:spcPts val="0"/>
              </a:spcBef>
              <a:spcAft>
                <a:spcPts val="1200"/>
              </a:spcAft>
              <a:buFont typeface="Arial" panose="020B0604020202020204" pitchFamily="34" charset="0"/>
              <a:buChar char="•"/>
              <a:defRPr sz="1200"/>
            </a:lvl4pPr>
            <a:lvl5pPr marL="960120" indent="-228600">
              <a:lnSpc>
                <a:spcPct val="125000"/>
              </a:lnSpc>
              <a:spcBef>
                <a:spcPts val="0"/>
              </a:spcBef>
              <a:spcAft>
                <a:spcPts val="1200"/>
              </a:spcAft>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xmlns=""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xmlns=""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Rectangle 1">
            <a:extLst>
              <a:ext uri="{FF2B5EF4-FFF2-40B4-BE49-F238E27FC236}">
                <a16:creationId xmlns:a16="http://schemas.microsoft.com/office/drawing/2014/main" xmlns="" id="{62A1635D-96F0-769B-4ECB-70502770ABBC}"/>
              </a:ext>
              <a:ext uri="{C183D7F6-B498-43B3-948B-1728B52AA6E4}">
                <adec:decorative xmlns:adec="http://schemas.microsoft.com/office/drawing/2017/decorative" xmlns=""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ame 5">
            <a:extLst>
              <a:ext uri="{FF2B5EF4-FFF2-40B4-BE49-F238E27FC236}">
                <a16:creationId xmlns:a16="http://schemas.microsoft.com/office/drawing/2014/main" xmlns="" id="{4F877767-0342-A344-0462-A0D877FF68F8}"/>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297152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821F215D-0D9E-64B3-1F66-E90B87932A89}"/>
              </a:ext>
            </a:extLst>
          </p:cNvPr>
          <p:cNvSpPr>
            <a:spLocks noGrp="1"/>
          </p:cNvSpPr>
          <p:nvPr>
            <p:ph type="title" hasCustomPrompt="1"/>
          </p:nvPr>
        </p:nvSpPr>
        <p:spPr>
          <a:xfrm>
            <a:off x="914400" y="900741"/>
            <a:ext cx="4802372" cy="2788919"/>
          </a:xfrm>
        </p:spPr>
        <p:txBody>
          <a:bodyPr anchor="b">
            <a:normAutofit/>
          </a:bodyPr>
          <a:lstStyle>
            <a:lvl1pPr>
              <a:defRPr sz="4800"/>
            </a:lvl1pPr>
          </a:lstStyle>
          <a:p>
            <a:r>
              <a:rPr lang="en-US" dirty="0"/>
              <a:t>Click to add title</a:t>
            </a:r>
          </a:p>
        </p:txBody>
      </p:sp>
      <p:sp>
        <p:nvSpPr>
          <p:cNvPr id="9" name="Content Placeholder 10">
            <a:extLst>
              <a:ext uri="{FF2B5EF4-FFF2-40B4-BE49-F238E27FC236}">
                <a16:creationId xmlns:a16="http://schemas.microsoft.com/office/drawing/2014/main" xmlns="" id="{E86A4459-11C2-44C6-0173-C666D5AADC1E}"/>
              </a:ext>
            </a:extLst>
          </p:cNvPr>
          <p:cNvSpPr>
            <a:spLocks noGrp="1"/>
          </p:cNvSpPr>
          <p:nvPr>
            <p:ph sz="quarter" idx="11" hasCustomPrompt="1"/>
          </p:nvPr>
        </p:nvSpPr>
        <p:spPr>
          <a:xfrm>
            <a:off x="914400" y="3825239"/>
            <a:ext cx="4802735" cy="2072641"/>
          </a:xfrm>
        </p:spPr>
        <p:txBody>
          <a:bodyPr>
            <a:normAutofit/>
          </a:bodyPr>
          <a:lstStyle>
            <a:lvl1pPr marL="0" indent="0">
              <a:lnSpc>
                <a:spcPct val="125000"/>
              </a:lnSpc>
              <a:spcBef>
                <a:spcPts val="0"/>
              </a:spcBef>
              <a:buNone/>
              <a:defRPr sz="1800"/>
            </a:lvl1pPr>
            <a:lvl2pPr marL="457200" indent="0">
              <a:lnSpc>
                <a:spcPct val="125000"/>
              </a:lnSpc>
              <a:spcBef>
                <a:spcPts val="0"/>
              </a:spcBef>
              <a:buNone/>
              <a:defRPr sz="1600"/>
            </a:lvl2pPr>
            <a:lvl3pPr marL="914400" indent="0">
              <a:lnSpc>
                <a:spcPct val="125000"/>
              </a:lnSpc>
              <a:spcBef>
                <a:spcPts val="0"/>
              </a:spcBef>
              <a:buNone/>
              <a:defRPr sz="1400"/>
            </a:lvl3pPr>
            <a:lvl4pPr marL="1371600" indent="0">
              <a:lnSpc>
                <a:spcPct val="125000"/>
              </a:lnSpc>
              <a:spcBef>
                <a:spcPts val="0"/>
              </a:spcBef>
              <a:buNone/>
              <a:defRPr sz="1200"/>
            </a:lvl4pPr>
            <a:lvl5pPr marL="1828800" indent="0">
              <a:lnSpc>
                <a:spcPct val="125000"/>
              </a:lnSpc>
              <a:spcBef>
                <a:spcPts val="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a:extLst>
              <a:ext uri="{FF2B5EF4-FFF2-40B4-BE49-F238E27FC236}">
                <a16:creationId xmlns:a16="http://schemas.microsoft.com/office/drawing/2014/main" xmlns="" id="{9284EF14-0982-D931-9DD6-ECFE61D5B0F6}"/>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xmlns=""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xmlns=""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6" name="Frame 5">
            <a:extLst>
              <a:ext uri="{FF2B5EF4-FFF2-40B4-BE49-F238E27FC236}">
                <a16:creationId xmlns:a16="http://schemas.microsoft.com/office/drawing/2014/main" xmlns="" id="{7D7E927E-4F73-5579-4F1D-E13899DEEA0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849067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layout 1">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xmlns="" id="{10F349F3-2C28-5A44-EDFC-75FD6CA95EAD}"/>
              </a:ext>
              <a:ext uri="{C183D7F6-B498-43B3-948B-1728B52AA6E4}">
                <adec:decorative xmlns:adec="http://schemas.microsoft.com/office/drawing/2017/decorative" xmlns=""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xmlns="" id="{634FD449-C6E0-CF8A-82B2-52438C952C07}"/>
              </a:ext>
            </a:extLst>
          </p:cNvPr>
          <p:cNvSpPr>
            <a:spLocks noGrp="1"/>
          </p:cNvSpPr>
          <p:nvPr>
            <p:ph sz="quarter" idx="10" hasCustomPrompt="1"/>
          </p:nvPr>
        </p:nvSpPr>
        <p:spPr>
          <a:xfrm>
            <a:off x="929640" y="2153285"/>
            <a:ext cx="4953001"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xmlns="" id="{F971E741-6253-D410-B562-50CA5976207A}"/>
              </a:ext>
            </a:extLst>
          </p:cNvPr>
          <p:cNvSpPr>
            <a:spLocks noGrp="1"/>
          </p:cNvSpPr>
          <p:nvPr>
            <p:ph sz="quarter" idx="11" hasCustomPrompt="1"/>
          </p:nvPr>
        </p:nvSpPr>
        <p:spPr>
          <a:xfrm>
            <a:off x="6309360" y="2153285"/>
            <a:ext cx="5135880"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xmlns=""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xmlns=""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xmlns="" id="{55D7E8F5-692D-24DD-0F8C-9563BA74AAF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51943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lumn layout 2">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xmlns="" id="{10F349F3-2C28-5A44-EDFC-75FD6CA95EAD}"/>
              </a:ext>
              <a:ext uri="{C183D7F6-B498-43B3-948B-1728B52AA6E4}">
                <adec:decorative xmlns:adec="http://schemas.microsoft.com/office/drawing/2017/decorative" xmlns=""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xmlns="" id="{634FD449-C6E0-CF8A-82B2-52438C952C07}"/>
              </a:ext>
            </a:extLst>
          </p:cNvPr>
          <p:cNvSpPr>
            <a:spLocks noGrp="1"/>
          </p:cNvSpPr>
          <p:nvPr>
            <p:ph sz="quarter" idx="10" hasCustomPrompt="1"/>
          </p:nvPr>
        </p:nvSpPr>
        <p:spPr>
          <a:xfrm>
            <a:off x="929641" y="2153285"/>
            <a:ext cx="3261359" cy="3500438"/>
          </a:xfrm>
        </p:spPr>
        <p:txBody>
          <a:bodyPr lIns="91440">
            <a:normAutofit/>
          </a:bodyPr>
          <a:lstStyle>
            <a:lvl1pPr>
              <a:spcBef>
                <a:spcPts val="1000"/>
              </a:spcBef>
              <a:spcAft>
                <a:spcPts val="1200"/>
              </a:spcAft>
              <a:defRPr sz="1800" b="1"/>
            </a:lvl1pPr>
            <a:lvl2pPr>
              <a:spcBef>
                <a:spcPts val="1000"/>
              </a:spcBef>
              <a:spcAft>
                <a:spcPts val="1200"/>
              </a:spcAft>
              <a:defRPr sz="1600" b="1"/>
            </a:lvl2pPr>
            <a:lvl3pPr>
              <a:spcBef>
                <a:spcPts val="1000"/>
              </a:spcBef>
              <a:spcAft>
                <a:spcPts val="1200"/>
              </a:spcAft>
              <a:defRPr sz="1400" b="1"/>
            </a:lvl3pPr>
            <a:lvl4pPr>
              <a:spcBef>
                <a:spcPts val="1000"/>
              </a:spcBef>
              <a:spcAft>
                <a:spcPts val="1200"/>
              </a:spcAft>
              <a:defRPr sz="1200" b="1"/>
            </a:lvl4pPr>
            <a:lvl5pPr>
              <a:spcBef>
                <a:spcPts val="1000"/>
              </a:spcBef>
              <a:spcAft>
                <a:spcPts val="1200"/>
              </a:spcAft>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xmlns="" id="{F971E741-6253-D410-B562-50CA5976207A}"/>
              </a:ext>
            </a:extLst>
          </p:cNvPr>
          <p:cNvSpPr>
            <a:spLocks noGrp="1"/>
          </p:cNvSpPr>
          <p:nvPr>
            <p:ph sz="quarter" idx="11" hasCustomPrompt="1"/>
          </p:nvPr>
        </p:nvSpPr>
        <p:spPr>
          <a:xfrm>
            <a:off x="4480560" y="2153285"/>
            <a:ext cx="6964680"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xmlns=""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xmlns=""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xmlns="" id="{5C0F1533-3810-C210-9B67-D2F4A1846C23}"/>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308165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icture and Conten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E9C70371-D147-2B29-EAEB-B10A799D09DF}"/>
              </a:ext>
            </a:extLst>
          </p:cNvPr>
          <p:cNvSpPr>
            <a:spLocks noGrp="1"/>
          </p:cNvSpPr>
          <p:nvPr>
            <p:ph type="title" hasCustomPrompt="1"/>
          </p:nvPr>
        </p:nvSpPr>
        <p:spPr>
          <a:xfrm>
            <a:off x="916169" y="614812"/>
            <a:ext cx="10359659" cy="1325563"/>
          </a:xfrm>
        </p:spPr>
        <p:txBody>
          <a:bodyPr>
            <a:normAutofit/>
          </a:bodyPr>
          <a:lstStyle>
            <a:lvl1pPr>
              <a:defRPr sz="3600"/>
            </a:lvl1pPr>
          </a:lstStyle>
          <a:p>
            <a:r>
              <a:rPr lang="en-US" dirty="0"/>
              <a:t>Click to add title</a:t>
            </a:r>
          </a:p>
        </p:txBody>
      </p:sp>
      <p:sp>
        <p:nvSpPr>
          <p:cNvPr id="3" name="Picture Placeholder 2">
            <a:extLst>
              <a:ext uri="{FF2B5EF4-FFF2-40B4-BE49-F238E27FC236}">
                <a16:creationId xmlns:a16="http://schemas.microsoft.com/office/drawing/2014/main" xmlns="" id="{1C5AE226-98C6-70F4-8DED-59E8FE30401C}"/>
              </a:ext>
            </a:extLst>
          </p:cNvPr>
          <p:cNvSpPr>
            <a:spLocks noGrp="1"/>
          </p:cNvSpPr>
          <p:nvPr>
            <p:ph type="pic" sz="quarter" idx="11"/>
          </p:nvPr>
        </p:nvSpPr>
        <p:spPr>
          <a:xfrm>
            <a:off x="-367" y="2177378"/>
            <a:ext cx="5713413" cy="4669987"/>
          </a:xfrm>
          <a:custGeom>
            <a:avLst/>
            <a:gdLst>
              <a:gd name="connsiteX0" fmla="*/ 400038 w 5713413"/>
              <a:gd name="connsiteY0" fmla="*/ 0 h 4669987"/>
              <a:gd name="connsiteX1" fmla="*/ 5713413 w 5713413"/>
              <a:gd name="connsiteY1" fmla="*/ 0 h 4669987"/>
              <a:gd name="connsiteX2" fmla="*/ 5713413 w 5713413"/>
              <a:gd name="connsiteY2" fmla="*/ 4315224 h 4669987"/>
              <a:gd name="connsiteX3" fmla="*/ 400038 w 5713413"/>
              <a:gd name="connsiteY3" fmla="*/ 4315224 h 4669987"/>
              <a:gd name="connsiteX4" fmla="*/ 0 w 5713413"/>
              <a:gd name="connsiteY4" fmla="*/ 0 h 4669987"/>
              <a:gd name="connsiteX5" fmla="*/ 386684 w 5713413"/>
              <a:gd name="connsiteY5" fmla="*/ 0 h 4669987"/>
              <a:gd name="connsiteX6" fmla="*/ 386684 w 5713413"/>
              <a:gd name="connsiteY6" fmla="*/ 4328578 h 4669987"/>
              <a:gd name="connsiteX7" fmla="*/ 5713413 w 5713413"/>
              <a:gd name="connsiteY7" fmla="*/ 4328578 h 4669987"/>
              <a:gd name="connsiteX8" fmla="*/ 5713413 w 5713413"/>
              <a:gd name="connsiteY8" fmla="*/ 4669987 h 4669987"/>
              <a:gd name="connsiteX9" fmla="*/ 0 w 5713413"/>
              <a:gd name="connsiteY9" fmla="*/ 4669987 h 466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3413" h="4669987">
                <a:moveTo>
                  <a:pt x="400038" y="0"/>
                </a:moveTo>
                <a:lnTo>
                  <a:pt x="5713413" y="0"/>
                </a:lnTo>
                <a:lnTo>
                  <a:pt x="5713413" y="4315224"/>
                </a:lnTo>
                <a:lnTo>
                  <a:pt x="400038" y="4315224"/>
                </a:lnTo>
                <a:close/>
                <a:moveTo>
                  <a:pt x="0" y="0"/>
                </a:moveTo>
                <a:lnTo>
                  <a:pt x="386684" y="0"/>
                </a:lnTo>
                <a:lnTo>
                  <a:pt x="386684" y="4328578"/>
                </a:lnTo>
                <a:lnTo>
                  <a:pt x="5713413" y="4328578"/>
                </a:lnTo>
                <a:lnTo>
                  <a:pt x="5713413" y="4669987"/>
                </a:lnTo>
                <a:lnTo>
                  <a:pt x="0" y="4669987"/>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12" name="Content Placeholder 11">
            <a:extLst>
              <a:ext uri="{FF2B5EF4-FFF2-40B4-BE49-F238E27FC236}">
                <a16:creationId xmlns:a16="http://schemas.microsoft.com/office/drawing/2014/main" xmlns="" id="{8EEA9034-22FD-3C2F-6A27-63638969802D}"/>
              </a:ext>
            </a:extLst>
          </p:cNvPr>
          <p:cNvSpPr>
            <a:spLocks noGrp="1"/>
          </p:cNvSpPr>
          <p:nvPr>
            <p:ph sz="quarter" idx="10" hasCustomPrompt="1"/>
          </p:nvPr>
        </p:nvSpPr>
        <p:spPr>
          <a:xfrm>
            <a:off x="6475413" y="2153285"/>
            <a:ext cx="4799012" cy="3790315"/>
          </a:xfrm>
        </p:spPr>
        <p:txBody>
          <a:bodyPr>
            <a:normAutofit/>
          </a:bodyPr>
          <a:lstStyle>
            <a:lvl1pPr>
              <a:lnSpc>
                <a:spcPct val="95000"/>
              </a:lnSpc>
              <a:spcBef>
                <a:spcPts val="1000"/>
              </a:spcBef>
              <a:spcAft>
                <a:spcPts val="1200"/>
              </a:spcAft>
              <a:defRPr sz="2000"/>
            </a:lvl1pPr>
            <a:lvl2pPr>
              <a:lnSpc>
                <a:spcPct val="95000"/>
              </a:lnSpc>
              <a:spcBef>
                <a:spcPts val="1000"/>
              </a:spcBef>
              <a:spcAft>
                <a:spcPts val="1200"/>
              </a:spcAft>
              <a:defRPr sz="1800"/>
            </a:lvl2pPr>
            <a:lvl3pPr>
              <a:lnSpc>
                <a:spcPct val="95000"/>
              </a:lnSpc>
              <a:spcBef>
                <a:spcPts val="1000"/>
              </a:spcBef>
              <a:spcAft>
                <a:spcPts val="1200"/>
              </a:spcAft>
              <a:defRPr sz="1600"/>
            </a:lvl3pPr>
            <a:lvl4pPr>
              <a:lnSpc>
                <a:spcPct val="95000"/>
              </a:lnSpc>
              <a:spcBef>
                <a:spcPts val="1000"/>
              </a:spcBef>
              <a:spcAft>
                <a:spcPts val="1200"/>
              </a:spcAft>
              <a:defRPr sz="1400"/>
            </a:lvl4pPr>
            <a:lvl5pPr>
              <a:lnSpc>
                <a:spcPct val="95000"/>
              </a:lnSpc>
              <a:spcBef>
                <a:spcPts val="100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xmlns="" id="{0C72AFED-AF5A-A2E9-0D36-388733BBE998}"/>
              </a:ext>
              <a:ext uri="{C183D7F6-B498-43B3-948B-1728B52AA6E4}">
                <adec:decorative xmlns:adec="http://schemas.microsoft.com/office/drawing/2017/decorative" xmlns=""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4">
            <a:extLst>
              <a:ext uri="{FF2B5EF4-FFF2-40B4-BE49-F238E27FC236}">
                <a16:creationId xmlns:a16="http://schemas.microsoft.com/office/drawing/2014/main" xmlns=""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xmlns=""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7" name="Frame 6">
            <a:extLst>
              <a:ext uri="{FF2B5EF4-FFF2-40B4-BE49-F238E27FC236}">
                <a16:creationId xmlns:a16="http://schemas.microsoft.com/office/drawing/2014/main" xmlns="" id="{7A42E613-3DCC-07A2-BA9B-74B13F28E59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613901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Footer Placeholder 4">
            <a:extLst>
              <a:ext uri="{FF2B5EF4-FFF2-40B4-BE49-F238E27FC236}">
                <a16:creationId xmlns:a16="http://schemas.microsoft.com/office/drawing/2014/main" xmlns=""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2">
                    <a:lumMod val="50000"/>
                  </a:schemeClr>
                </a:solidFill>
              </a:defRPr>
            </a:lvl1pPr>
          </a:lstStyle>
          <a:p>
            <a:endParaRPr lang="en-US" dirty="0"/>
          </a:p>
        </p:txBody>
      </p:sp>
      <p:sp>
        <p:nvSpPr>
          <p:cNvPr id="6" name="Slide Number Placeholder 5">
            <a:extLst>
              <a:ext uri="{FF2B5EF4-FFF2-40B4-BE49-F238E27FC236}">
                <a16:creationId xmlns:a16="http://schemas.microsoft.com/office/drawing/2014/main" xmlns=""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hf hdr="0" ftr="0" dt="0"/>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1920" userDrawn="1">
          <p15:clr>
            <a:srgbClr val="F26B43"/>
          </p15:clr>
        </p15:guide>
        <p15:guide id="4" pos="5760" userDrawn="1">
          <p15:clr>
            <a:srgbClr val="F26B43"/>
          </p15:clr>
        </p15:guide>
        <p15:guide id="5" pos="7248" userDrawn="1">
          <p15:clr>
            <a:srgbClr val="F26B43"/>
          </p15:clr>
        </p15:guide>
        <p15:guide id="6" pos="4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 group of potted plants">
            <a:extLst>
              <a:ext uri="{FF2B5EF4-FFF2-40B4-BE49-F238E27FC236}">
                <a16:creationId xmlns:a16="http://schemas.microsoft.com/office/drawing/2014/main" xmlns="" id="{C5E399AE-C2DC-0BE4-A179-9A726D23FFC5}"/>
              </a:ext>
            </a:extLst>
          </p:cNvPr>
          <p:cNvPicPr>
            <a:picLocks noGrp="1" noChangeAspect="1"/>
          </p:cNvPicPr>
          <p:nvPr>
            <p:ph type="pic" sz="quarter" idx="10"/>
          </p:nvPr>
        </p:nvPicPr>
        <p:blipFill>
          <a:blip r:embed="rId3"/>
          <a:srcRect l="15" r="15"/>
          <a:stretch/>
        </p:blipFill>
        <p:spPr>
          <a:xfrm>
            <a:off x="467255" y="457200"/>
            <a:ext cx="11274425" cy="5943600"/>
          </a:xfrm>
        </p:spPr>
      </p:pic>
      <p:sp>
        <p:nvSpPr>
          <p:cNvPr id="3" name="Title 2">
            <a:extLst>
              <a:ext uri="{FF2B5EF4-FFF2-40B4-BE49-F238E27FC236}">
                <a16:creationId xmlns:a16="http://schemas.microsoft.com/office/drawing/2014/main" xmlns="" id="{526ABF06-5491-8319-408F-AC9C03E64E1E}"/>
              </a:ext>
            </a:extLst>
          </p:cNvPr>
          <p:cNvSpPr>
            <a:spLocks noGrp="1"/>
          </p:cNvSpPr>
          <p:nvPr>
            <p:ph type="title"/>
          </p:nvPr>
        </p:nvSpPr>
        <p:spPr>
          <a:xfrm>
            <a:off x="6773334" y="1493009"/>
            <a:ext cx="5306392" cy="3705525"/>
          </a:xfrm>
        </p:spPr>
        <p:txBody>
          <a:bodyPr>
            <a:normAutofit fontScale="90000"/>
          </a:bodyPr>
          <a:lstStyle/>
          <a:p>
            <a:pPr algn="ctr"/>
            <a:r>
              <a:rPr lang="en-US" sz="6600" b="1" dirty="0" smtClean="0">
                <a:solidFill>
                  <a:schemeClr val="tx1"/>
                </a:solidFill>
                <a:latin typeface="Algerian" panose="04020705040A02060702" pitchFamily="82" charset="0"/>
              </a:rPr>
              <a:t>CROP PRODUCTION ANALYSIS</a:t>
            </a:r>
            <a:br>
              <a:rPr lang="en-US" sz="6600" b="1" dirty="0" smtClean="0">
                <a:solidFill>
                  <a:schemeClr val="tx1"/>
                </a:solidFill>
                <a:latin typeface="Algerian" panose="04020705040A02060702" pitchFamily="82" charset="0"/>
              </a:rPr>
            </a:br>
            <a:r>
              <a:rPr lang="en-US" sz="6600" b="1" dirty="0" smtClean="0">
                <a:latin typeface="Algerian" panose="04020705040A02060702" pitchFamily="82" charset="0"/>
              </a:rPr>
              <a:t>IN </a:t>
            </a:r>
            <a:br>
              <a:rPr lang="en-US" sz="6600" b="1" dirty="0" smtClean="0">
                <a:latin typeface="Algerian" panose="04020705040A02060702" pitchFamily="82" charset="0"/>
              </a:rPr>
            </a:br>
            <a:r>
              <a:rPr lang="en-US" sz="6600" b="1" dirty="0" smtClean="0">
                <a:latin typeface="Algerian" panose="04020705040A02060702" pitchFamily="82" charset="0"/>
              </a:rPr>
              <a:t>INDIA</a:t>
            </a:r>
            <a:endParaRPr lang="en-US" sz="6600" b="1" dirty="0">
              <a:solidFill>
                <a:schemeClr val="tx1"/>
              </a:solidFill>
              <a:latin typeface="Algerian" panose="04020705040A02060702" pitchFamily="82" charset="0"/>
            </a:endParaRPr>
          </a:p>
        </p:txBody>
      </p:sp>
    </p:spTree>
    <p:extLst>
      <p:ext uri="{BB962C8B-B14F-4D97-AF65-F5344CB8AC3E}">
        <p14:creationId xmlns:p14="http://schemas.microsoft.com/office/powerpoint/2010/main" val="3865085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159" y="655320"/>
            <a:ext cx="10334897" cy="5486400"/>
          </a:xfrm>
        </p:spPr>
        <p:txBody>
          <a:bodyPr>
            <a:normAutofit/>
          </a:bodyPr>
          <a:lstStyle/>
          <a:p>
            <a:r>
              <a:rPr lang="en-US" sz="7200" dirty="0" smtClean="0"/>
              <a:t>THANK YOU</a:t>
            </a:r>
            <a:endParaRPr lang="en-US" sz="7200" dirty="0"/>
          </a:p>
        </p:txBody>
      </p:sp>
    </p:spTree>
    <p:extLst>
      <p:ext uri="{BB962C8B-B14F-4D97-AF65-F5344CB8AC3E}">
        <p14:creationId xmlns:p14="http://schemas.microsoft.com/office/powerpoint/2010/main" val="787216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44B7D88-18D8-7250-6364-BECA6F65381D}"/>
              </a:ext>
            </a:extLst>
          </p:cNvPr>
          <p:cNvSpPr>
            <a:spLocks noGrp="1"/>
          </p:cNvSpPr>
          <p:nvPr>
            <p:ph type="title"/>
          </p:nvPr>
        </p:nvSpPr>
        <p:spPr>
          <a:xfrm>
            <a:off x="914400" y="883920"/>
            <a:ext cx="4114800" cy="5059680"/>
          </a:xfrm>
        </p:spPr>
        <p:txBody>
          <a:bodyPr>
            <a:normAutofit/>
          </a:bodyPr>
          <a:lstStyle/>
          <a:p>
            <a:r>
              <a:rPr lang="en-US" sz="4400" dirty="0" smtClean="0"/>
              <a:t>Introduction</a:t>
            </a:r>
            <a:endParaRPr lang="en-US" sz="4400" dirty="0"/>
          </a:p>
        </p:txBody>
      </p:sp>
      <p:sp>
        <p:nvSpPr>
          <p:cNvPr id="7" name="Content Placeholder 6">
            <a:extLst>
              <a:ext uri="{FF2B5EF4-FFF2-40B4-BE49-F238E27FC236}">
                <a16:creationId xmlns:a16="http://schemas.microsoft.com/office/drawing/2014/main" xmlns="" id="{0C0D5F39-EF49-BECB-8276-8B8A46F07AC2}"/>
              </a:ext>
            </a:extLst>
          </p:cNvPr>
          <p:cNvSpPr>
            <a:spLocks noGrp="1"/>
          </p:cNvSpPr>
          <p:nvPr>
            <p:ph sz="quarter" idx="10"/>
          </p:nvPr>
        </p:nvSpPr>
        <p:spPr>
          <a:xfrm>
            <a:off x="4722813" y="883919"/>
            <a:ext cx="6893454" cy="5398347"/>
          </a:xfrm>
        </p:spPr>
        <p:txBody>
          <a:bodyPr>
            <a:normAutofit fontScale="92500" lnSpcReduction="10000"/>
          </a:bodyPr>
          <a:lstStyle/>
          <a:p>
            <a:r>
              <a:rPr lang="en-US" b="1" dirty="0"/>
              <a:t>Crop Production Analysis in India</a:t>
            </a:r>
          </a:p>
          <a:p>
            <a:r>
              <a:rPr lang="en-US" dirty="0"/>
              <a:t>This </a:t>
            </a:r>
            <a:r>
              <a:rPr lang="en-US" dirty="0" smtClean="0"/>
              <a:t>data report </a:t>
            </a:r>
            <a:r>
              <a:rPr lang="en-US" dirty="0"/>
              <a:t>provides an in-depth analysis of crop production patterns across India. By examining key data points, we can gain valuable insights to optimize agricultural strategies and drive sustainable growth.</a:t>
            </a:r>
          </a:p>
          <a:p>
            <a:r>
              <a:rPr lang="en-US" dirty="0"/>
              <a:t>The analysis covers a comprehensive overview of the data, including an examination of specific crop types, seasonal trends, and regional variations. This holistic view allows us to identify crucial factors impacting crop production and uncover opportunities for improvement.</a:t>
            </a:r>
          </a:p>
          <a:p>
            <a:r>
              <a:rPr lang="en-US" dirty="0" smtClean="0"/>
              <a:t>By </a:t>
            </a:r>
            <a:r>
              <a:rPr lang="en-US" dirty="0"/>
              <a:t>expanding our understanding of the complex dynamics shaping India's crop production landscape, we can empower farmers, policymakers, and stakeholders to make more informed decisions. This will ultimately support the goal of achieving greater food security, economic stability, and environmental sustainability in the agricultural sector.</a:t>
            </a:r>
          </a:p>
        </p:txBody>
      </p:sp>
    </p:spTree>
    <p:extLst>
      <p:ext uri="{BB962C8B-B14F-4D97-AF65-F5344CB8AC3E}">
        <p14:creationId xmlns:p14="http://schemas.microsoft.com/office/powerpoint/2010/main" val="810374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2">
            <a:extLst>
              <a:ext uri="{FF2B5EF4-FFF2-40B4-BE49-F238E27FC236}">
                <a16:creationId xmlns:a16="http://schemas.microsoft.com/office/drawing/2014/main" xmlns="" id="{21905908-61C5-E80D-F570-D84DB7527C19}"/>
              </a:ext>
            </a:extLst>
          </p:cNvPr>
          <p:cNvSpPr>
            <a:spLocks noGrp="1"/>
          </p:cNvSpPr>
          <p:nvPr>
            <p:ph type="title"/>
          </p:nvPr>
        </p:nvSpPr>
        <p:spPr>
          <a:xfrm>
            <a:off x="914399" y="853440"/>
            <a:ext cx="4927601" cy="907628"/>
          </a:xfrm>
        </p:spPr>
        <p:txBody>
          <a:bodyPr/>
          <a:lstStyle/>
          <a:p>
            <a:r>
              <a:rPr lang="en-US" b="1" dirty="0"/>
              <a:t>Data Overview</a:t>
            </a:r>
            <a:endParaRPr lang="en-US" dirty="0"/>
          </a:p>
        </p:txBody>
      </p:sp>
      <p:sp>
        <p:nvSpPr>
          <p:cNvPr id="7" name="TextBox 6"/>
          <p:cNvSpPr txBox="1"/>
          <p:nvPr/>
        </p:nvSpPr>
        <p:spPr>
          <a:xfrm>
            <a:off x="4800600" y="2556933"/>
            <a:ext cx="2929467" cy="2585323"/>
          </a:xfrm>
          <a:prstGeom prst="rect">
            <a:avLst/>
          </a:prstGeom>
          <a:noFill/>
        </p:spPr>
        <p:txBody>
          <a:bodyPr wrap="square" rtlCol="0">
            <a:spAutoFit/>
          </a:bodyPr>
          <a:lstStyle/>
          <a:p>
            <a:pPr algn="ctr"/>
            <a:r>
              <a:rPr lang="en-US" b="1" dirty="0"/>
              <a:t>Key </a:t>
            </a:r>
            <a:r>
              <a:rPr lang="en-US" b="1" dirty="0" smtClean="0"/>
              <a:t>Metrics</a:t>
            </a:r>
          </a:p>
          <a:p>
            <a:pPr algn="ctr"/>
            <a:endParaRPr lang="en-US" b="1" dirty="0"/>
          </a:p>
          <a:p>
            <a:pPr algn="ctr"/>
            <a:r>
              <a:rPr lang="en-US" dirty="0"/>
              <a:t>Analyze area under cultivation, total production, and crop yield to uncover trends and opportunities.</a:t>
            </a:r>
          </a:p>
          <a:p>
            <a:pPr algn="ctr"/>
            <a:endParaRPr lang="en-US" dirty="0"/>
          </a:p>
          <a:p>
            <a:pPr algn="ctr"/>
            <a:endParaRPr lang="en-US" dirty="0"/>
          </a:p>
        </p:txBody>
      </p:sp>
      <p:sp>
        <p:nvSpPr>
          <p:cNvPr id="9" name="TextBox 8"/>
          <p:cNvSpPr txBox="1"/>
          <p:nvPr/>
        </p:nvSpPr>
        <p:spPr>
          <a:xfrm>
            <a:off x="8415867" y="2556933"/>
            <a:ext cx="2717799" cy="2308324"/>
          </a:xfrm>
          <a:prstGeom prst="rect">
            <a:avLst/>
          </a:prstGeom>
          <a:noFill/>
        </p:spPr>
        <p:txBody>
          <a:bodyPr wrap="square" rtlCol="0">
            <a:spAutoFit/>
          </a:bodyPr>
          <a:lstStyle/>
          <a:p>
            <a:pPr algn="ctr"/>
            <a:r>
              <a:rPr lang="en-US" b="1" dirty="0" smtClean="0"/>
              <a:t>Timeframe</a:t>
            </a:r>
          </a:p>
          <a:p>
            <a:pPr algn="ctr"/>
            <a:endParaRPr lang="en-US" b="1" dirty="0"/>
          </a:p>
          <a:p>
            <a:pPr algn="ctr"/>
            <a:r>
              <a:rPr lang="en-US" dirty="0"/>
              <a:t>Data covers multiple crop seasons and years, enabling the identification of long-term patterns.</a:t>
            </a:r>
          </a:p>
          <a:p>
            <a:pPr algn="ctr"/>
            <a:endParaRPr lang="en-US" dirty="0"/>
          </a:p>
        </p:txBody>
      </p:sp>
      <p:sp>
        <p:nvSpPr>
          <p:cNvPr id="10" name="TextBox 9"/>
          <p:cNvSpPr txBox="1"/>
          <p:nvPr/>
        </p:nvSpPr>
        <p:spPr>
          <a:xfrm>
            <a:off x="1117600" y="2556933"/>
            <a:ext cx="3048000" cy="2308324"/>
          </a:xfrm>
          <a:prstGeom prst="rect">
            <a:avLst/>
          </a:prstGeom>
          <a:noFill/>
        </p:spPr>
        <p:txBody>
          <a:bodyPr wrap="square" rtlCol="0">
            <a:spAutoFit/>
          </a:bodyPr>
          <a:lstStyle/>
          <a:p>
            <a:pPr algn="ctr"/>
            <a:r>
              <a:rPr lang="en-US" b="1" dirty="0"/>
              <a:t>Data </a:t>
            </a:r>
            <a:r>
              <a:rPr lang="en-US" b="1" dirty="0" smtClean="0"/>
              <a:t>Sources</a:t>
            </a:r>
          </a:p>
          <a:p>
            <a:pPr algn="ctr"/>
            <a:endParaRPr lang="en-US" b="1" dirty="0"/>
          </a:p>
          <a:p>
            <a:pPr algn="ctr"/>
            <a:r>
              <a:rPr lang="en-US" dirty="0"/>
              <a:t>Comprehensive dataset includes information on crop, crop year, area, season, production, district, and state.</a:t>
            </a:r>
          </a:p>
          <a:p>
            <a:pPr algn="ctr"/>
            <a:endParaRPr lang="en-US" dirty="0"/>
          </a:p>
        </p:txBody>
      </p:sp>
      <p:cxnSp>
        <p:nvCxnSpPr>
          <p:cNvPr id="11" name="Straight Connector 10"/>
          <p:cNvCxnSpPr/>
          <p:nvPr/>
        </p:nvCxnSpPr>
        <p:spPr>
          <a:xfrm>
            <a:off x="4445000" y="2277533"/>
            <a:ext cx="25400" cy="3716867"/>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8034867" y="2133600"/>
            <a:ext cx="50800" cy="3767667"/>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71577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957943" y="1859340"/>
            <a:ext cx="4981303" cy="4062651"/>
          </a:xfrm>
          <a:prstGeom prst="rect">
            <a:avLst/>
          </a:prstGeom>
        </p:spPr>
        <p:txBody>
          <a:bodyPr wrap="square">
            <a:spAutoFit/>
          </a:bodyPr>
          <a:lstStyle/>
          <a:p>
            <a:r>
              <a:rPr lang="en-US" sz="2000" b="1" dirty="0" smtClean="0"/>
              <a:t>Crop </a:t>
            </a:r>
            <a:r>
              <a:rPr lang="en-US" sz="2000" b="1" dirty="0"/>
              <a:t>Diversity</a:t>
            </a:r>
          </a:p>
          <a:p>
            <a:pPr marL="285750" indent="-285750">
              <a:buFont typeface="Arial" panose="020B0604020202020204" pitchFamily="34" charset="0"/>
              <a:buChar char="•"/>
            </a:pPr>
            <a:r>
              <a:rPr lang="en-US" dirty="0"/>
              <a:t>Examine the range of crops grown across different regions, from staple grains to high-value cash crops</a:t>
            </a:r>
            <a:r>
              <a:rPr lang="en-US" dirty="0" smtClean="0"/>
              <a:t>.</a:t>
            </a:r>
          </a:p>
          <a:p>
            <a:pPr marL="285750" indent="-285750">
              <a:buFont typeface="Arial" panose="020B0604020202020204" pitchFamily="34" charset="0"/>
              <a:buChar char="•"/>
            </a:pPr>
            <a:endParaRPr lang="en-US" dirty="0" smtClean="0"/>
          </a:p>
          <a:p>
            <a:r>
              <a:rPr lang="en-US" sz="2000" b="1" dirty="0" smtClean="0"/>
              <a:t>Crop </a:t>
            </a:r>
            <a:r>
              <a:rPr lang="en-US" sz="2000" b="1" dirty="0"/>
              <a:t>Performance</a:t>
            </a:r>
          </a:p>
          <a:p>
            <a:pPr marL="285750" indent="-285750">
              <a:buFont typeface="Arial" panose="020B0604020202020204" pitchFamily="34" charset="0"/>
              <a:buChar char="•"/>
            </a:pPr>
            <a:r>
              <a:rPr lang="en-US" dirty="0"/>
              <a:t>Identify top-performing crops in terms of area, production, and yield to prioritize investments and support</a:t>
            </a:r>
            <a:r>
              <a:rPr lang="en-US" dirty="0" smtClean="0"/>
              <a:t>.</a:t>
            </a:r>
          </a:p>
          <a:p>
            <a:pPr marL="285750" indent="-285750">
              <a:buFont typeface="Arial" panose="020B0604020202020204" pitchFamily="34" charset="0"/>
              <a:buChar char="•"/>
            </a:pPr>
            <a:endParaRPr lang="en-US" dirty="0"/>
          </a:p>
          <a:p>
            <a:r>
              <a:rPr lang="en-US" sz="2000" b="1" dirty="0" smtClean="0"/>
              <a:t>Crop Production</a:t>
            </a:r>
            <a:endParaRPr lang="en-US" sz="2000" b="1" dirty="0"/>
          </a:p>
          <a:p>
            <a:pPr marL="285750" indent="-285750">
              <a:buFont typeface="Arial" panose="020B0604020202020204" pitchFamily="34" charset="0"/>
              <a:buChar char="•"/>
            </a:pPr>
            <a:r>
              <a:rPr lang="en-US" dirty="0"/>
              <a:t>Spot new crop introductions and shifts in crop patterns that may signal changing market demands or environmental factors.</a:t>
            </a:r>
          </a:p>
        </p:txBody>
      </p:sp>
      <p:sp>
        <p:nvSpPr>
          <p:cNvPr id="12" name="Rectangle 11"/>
          <p:cNvSpPr/>
          <p:nvPr/>
        </p:nvSpPr>
        <p:spPr>
          <a:xfrm>
            <a:off x="728256" y="624729"/>
            <a:ext cx="4814075" cy="923330"/>
          </a:xfrm>
          <a:prstGeom prst="rect">
            <a:avLst/>
          </a:prstGeom>
          <a:noFill/>
        </p:spPr>
        <p:txBody>
          <a:bodyPr wrap="none" lIns="91440" tIns="45720" rIns="91440" bIns="45720">
            <a:spAutoFit/>
          </a:bodyPr>
          <a:lstStyle/>
          <a:p>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Crop Analysis</a:t>
            </a:r>
            <a:endPar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1030" name="Picture 6" descr="Crop Wild Relative's Gap Analysis - Crop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8353" y="1976847"/>
            <a:ext cx="5155094" cy="3004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25545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9B0A9F6B-B714-24A4-1731-04239F0C6E2C}"/>
              </a:ext>
            </a:extLst>
          </p:cNvPr>
          <p:cNvSpPr>
            <a:spLocks noGrp="1"/>
          </p:cNvSpPr>
          <p:nvPr>
            <p:ph type="title"/>
          </p:nvPr>
        </p:nvSpPr>
        <p:spPr>
          <a:xfrm>
            <a:off x="1297577" y="1428207"/>
            <a:ext cx="4197531" cy="661851"/>
          </a:xfrm>
        </p:spPr>
        <p:txBody>
          <a:bodyPr>
            <a:normAutofit fontScale="90000"/>
          </a:bodyPr>
          <a:lstStyle/>
          <a:p>
            <a:r>
              <a:rPr lang="en-US" dirty="0"/>
              <a:t/>
            </a:r>
            <a:br>
              <a:rPr lang="en-US" dirty="0"/>
            </a:br>
            <a:r>
              <a:rPr lang="en-US" dirty="0" smtClean="0"/>
              <a:t/>
            </a:r>
            <a:br>
              <a:rPr lang="en-US" dirty="0" smtClean="0"/>
            </a:br>
            <a:r>
              <a:rPr lang="en-US" b="1" dirty="0" smtClean="0"/>
              <a:t>Seasonal </a:t>
            </a:r>
            <a:r>
              <a:rPr lang="en-US" b="1" dirty="0"/>
              <a:t>Trends</a:t>
            </a:r>
            <a:br>
              <a:rPr lang="en-US" b="1" dirty="0"/>
            </a:br>
            <a:endParaRPr lang="en-US" dirty="0"/>
          </a:p>
        </p:txBody>
      </p:sp>
      <p:pic>
        <p:nvPicPr>
          <p:cNvPr id="15" name="Picture Placeholder 6" descr="A person holding a plant">
            <a:extLst>
              <a:ext uri="{FF2B5EF4-FFF2-40B4-BE49-F238E27FC236}">
                <a16:creationId xmlns:a16="http://schemas.microsoft.com/office/drawing/2014/main" xmlns="" id="{AAA2A7D6-6F43-AFA1-3A7C-846D13711255}"/>
              </a:ext>
            </a:extLst>
          </p:cNvPr>
          <p:cNvPicPr>
            <a:picLocks noGrp="1" noChangeAspect="1"/>
          </p:cNvPicPr>
          <p:nvPr>
            <p:ph type="pic" sz="quarter" idx="10"/>
          </p:nvPr>
        </p:nvPicPr>
        <p:blipFill rotWithShape="1">
          <a:blip r:embed="rId3"/>
          <a:srcRect l="12132" r="12132"/>
          <a:stretch/>
        </p:blipFill>
        <p:spPr>
          <a:xfrm>
            <a:off x="6478588" y="900741"/>
            <a:ext cx="5713412" cy="5029200"/>
          </a:xfrm>
        </p:spPr>
      </p:pic>
      <p:sp>
        <p:nvSpPr>
          <p:cNvPr id="3" name="Slide Number Placeholder 2">
            <a:extLst>
              <a:ext uri="{FF2B5EF4-FFF2-40B4-BE49-F238E27FC236}">
                <a16:creationId xmlns:a16="http://schemas.microsoft.com/office/drawing/2014/main" xmlns="" id="{49D350C2-47A5-211F-A685-9ACD211179E2}"/>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5</a:t>
            </a:fld>
            <a:endParaRPr lang="en-US" dirty="0"/>
          </a:p>
        </p:txBody>
      </p:sp>
      <p:sp>
        <p:nvSpPr>
          <p:cNvPr id="4" name="TextBox 3"/>
          <p:cNvSpPr txBox="1"/>
          <p:nvPr/>
        </p:nvSpPr>
        <p:spPr>
          <a:xfrm>
            <a:off x="818606" y="1706879"/>
            <a:ext cx="5172891" cy="4247317"/>
          </a:xfrm>
          <a:prstGeom prst="rect">
            <a:avLst/>
          </a:prstGeom>
          <a:noFill/>
        </p:spPr>
        <p:txBody>
          <a:bodyPr wrap="square" rtlCol="0">
            <a:spAutoFit/>
          </a:bodyPr>
          <a:lstStyle/>
          <a:p>
            <a:pPr marL="285750" indent="-285750">
              <a:buFont typeface="Wingdings" panose="05000000000000000000" pitchFamily="2" charset="2"/>
              <a:buChar char="v"/>
            </a:pPr>
            <a:r>
              <a:rPr lang="en-US" b="1" dirty="0" err="1" smtClean="0"/>
              <a:t>Kharif</a:t>
            </a:r>
            <a:r>
              <a:rPr lang="en-US" b="1" dirty="0" smtClean="0"/>
              <a:t> Season</a:t>
            </a:r>
            <a:endParaRPr lang="en-US" b="1" dirty="0"/>
          </a:p>
          <a:p>
            <a:r>
              <a:rPr lang="en-US" dirty="0"/>
              <a:t>Analyze production and yield data for crops grown during the monsoon season, such as rice, maize, and sorghum</a:t>
            </a:r>
            <a:r>
              <a:rPr lang="en-US" dirty="0" smtClean="0"/>
              <a:t>.</a:t>
            </a:r>
          </a:p>
          <a:p>
            <a:endParaRPr lang="en-US" dirty="0"/>
          </a:p>
          <a:p>
            <a:pPr marL="285750" indent="-285750">
              <a:buFont typeface="Wingdings" panose="05000000000000000000" pitchFamily="2" charset="2"/>
              <a:buChar char="v"/>
            </a:pPr>
            <a:r>
              <a:rPr lang="en-US" b="1" dirty="0"/>
              <a:t>Rabi </a:t>
            </a:r>
            <a:r>
              <a:rPr lang="en-US" b="1" dirty="0" smtClean="0"/>
              <a:t>Season</a:t>
            </a:r>
            <a:endParaRPr lang="en-US" b="1" dirty="0"/>
          </a:p>
          <a:p>
            <a:r>
              <a:rPr lang="en-US" dirty="0"/>
              <a:t>Examine trends for winter crops like wheat, mustard, and vegetables, which benefit from cooler temperatures</a:t>
            </a:r>
            <a:r>
              <a:rPr lang="en-US" dirty="0" smtClean="0"/>
              <a:t>.</a:t>
            </a:r>
          </a:p>
          <a:p>
            <a:endParaRPr lang="en-US" dirty="0"/>
          </a:p>
          <a:p>
            <a:pPr marL="285750" indent="-285750">
              <a:buFont typeface="Wingdings" panose="05000000000000000000" pitchFamily="2" charset="2"/>
              <a:buChar char="v"/>
            </a:pPr>
            <a:r>
              <a:rPr lang="en-US" b="1" dirty="0" smtClean="0"/>
              <a:t>Summer Season</a:t>
            </a:r>
            <a:endParaRPr lang="en-US" b="1" dirty="0"/>
          </a:p>
          <a:p>
            <a:r>
              <a:rPr lang="en-US" dirty="0"/>
              <a:t>Explore the performance of summer crops, including fruits, vegetables, and short-duration pulses.</a:t>
            </a:r>
          </a:p>
          <a:p>
            <a:endParaRPr lang="en-US" dirty="0"/>
          </a:p>
        </p:txBody>
      </p:sp>
    </p:spTree>
    <p:extLst>
      <p:ext uri="{BB962C8B-B14F-4D97-AF65-F5344CB8AC3E}">
        <p14:creationId xmlns:p14="http://schemas.microsoft.com/office/powerpoint/2010/main" val="1386263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9652A1E-B3F7-E1B2-76ED-8F78E74B9EA9}"/>
              </a:ext>
            </a:extLst>
          </p:cNvPr>
          <p:cNvSpPr>
            <a:spLocks noGrp="1"/>
          </p:cNvSpPr>
          <p:nvPr>
            <p:ph type="title"/>
          </p:nvPr>
        </p:nvSpPr>
        <p:spPr>
          <a:xfrm>
            <a:off x="929640" y="766354"/>
            <a:ext cx="5379720" cy="1250284"/>
          </a:xfrm>
        </p:spPr>
        <p:txBody>
          <a:bodyPr>
            <a:normAutofit/>
          </a:bodyPr>
          <a:lstStyle/>
          <a:p>
            <a:r>
              <a:rPr lang="en-US" sz="4000" b="1" dirty="0" smtClean="0"/>
              <a:t>Production </a:t>
            </a:r>
            <a:r>
              <a:rPr lang="en-US" sz="4000" b="1" dirty="0"/>
              <a:t>Insights</a:t>
            </a:r>
            <a:br>
              <a:rPr lang="en-US" sz="4000" b="1" dirty="0"/>
            </a:br>
            <a:endParaRPr lang="en-US" sz="4000" dirty="0"/>
          </a:p>
        </p:txBody>
      </p:sp>
      <p:sp>
        <p:nvSpPr>
          <p:cNvPr id="8" name="Content Placeholder 7">
            <a:extLst>
              <a:ext uri="{FF2B5EF4-FFF2-40B4-BE49-F238E27FC236}">
                <a16:creationId xmlns:a16="http://schemas.microsoft.com/office/drawing/2014/main" xmlns="" id="{E65E832F-DC64-28CC-592D-2CA44C5718DC}"/>
              </a:ext>
            </a:extLst>
          </p:cNvPr>
          <p:cNvSpPr>
            <a:spLocks noGrp="1"/>
          </p:cNvSpPr>
          <p:nvPr>
            <p:ph sz="quarter" idx="10"/>
          </p:nvPr>
        </p:nvSpPr>
        <p:spPr>
          <a:xfrm>
            <a:off x="929640" y="2153285"/>
            <a:ext cx="4953001" cy="3500438"/>
          </a:xfrm>
        </p:spPr>
        <p:txBody>
          <a:bodyPr>
            <a:normAutofit/>
          </a:bodyPr>
          <a:lstStyle/>
          <a:p>
            <a:pPr>
              <a:buFont typeface="Wingdings" panose="05000000000000000000" pitchFamily="2" charset="2"/>
              <a:buChar char="Ø"/>
            </a:pPr>
            <a:r>
              <a:rPr lang="en-US" b="1" dirty="0" smtClean="0"/>
              <a:t>Production </a:t>
            </a:r>
            <a:r>
              <a:rPr lang="en-US" b="1" dirty="0"/>
              <a:t>Trends</a:t>
            </a:r>
          </a:p>
          <a:p>
            <a:r>
              <a:rPr lang="en-US" dirty="0"/>
              <a:t>Analyze overall production levels, noting any significant increases or decreases over time.</a:t>
            </a:r>
          </a:p>
          <a:p>
            <a:pPr>
              <a:buFont typeface="Wingdings" panose="05000000000000000000" pitchFamily="2" charset="2"/>
              <a:buChar char="Ø"/>
            </a:pPr>
            <a:r>
              <a:rPr lang="en-US" b="1" dirty="0"/>
              <a:t>Productivity Drivers</a:t>
            </a:r>
          </a:p>
          <a:p>
            <a:r>
              <a:rPr lang="en-US" dirty="0"/>
              <a:t>Identify key factors that influence production, such as irrigation, fertilizer use, and adoption of improved technologies</a:t>
            </a:r>
            <a:r>
              <a:rPr lang="en-US" dirty="0" smtClean="0"/>
              <a:t>.</a:t>
            </a:r>
            <a:endParaRPr lang="en-US" dirty="0"/>
          </a:p>
        </p:txBody>
      </p:sp>
      <p:sp>
        <p:nvSpPr>
          <p:cNvPr id="9" name="Content Placeholder 8">
            <a:extLst>
              <a:ext uri="{FF2B5EF4-FFF2-40B4-BE49-F238E27FC236}">
                <a16:creationId xmlns:a16="http://schemas.microsoft.com/office/drawing/2014/main" xmlns="" id="{C69CC98A-13B9-DAED-1898-477158789855}"/>
              </a:ext>
            </a:extLst>
          </p:cNvPr>
          <p:cNvSpPr>
            <a:spLocks noGrp="1"/>
          </p:cNvSpPr>
          <p:nvPr>
            <p:ph sz="quarter" idx="11"/>
          </p:nvPr>
        </p:nvSpPr>
        <p:spPr>
          <a:xfrm>
            <a:off x="6309360" y="2153285"/>
            <a:ext cx="5135880" cy="3500438"/>
          </a:xfrm>
        </p:spPr>
        <p:txBody>
          <a:bodyPr/>
          <a:lstStyle/>
          <a:p>
            <a:pPr>
              <a:buFont typeface="Wingdings" panose="05000000000000000000" pitchFamily="2" charset="2"/>
              <a:buChar char="Ø"/>
            </a:pPr>
            <a:r>
              <a:rPr lang="en-US" b="1" dirty="0"/>
              <a:t>Crop Diversification</a:t>
            </a:r>
          </a:p>
          <a:p>
            <a:r>
              <a:rPr lang="en-US" dirty="0"/>
              <a:t>Explore the potential for diversifying crop portfolios to reduce risks and enhance food security.</a:t>
            </a:r>
          </a:p>
          <a:p>
            <a:pPr>
              <a:buFont typeface="Wingdings" panose="05000000000000000000" pitchFamily="2" charset="2"/>
              <a:buChar char="Ø"/>
            </a:pPr>
            <a:r>
              <a:rPr lang="en-US" b="1" dirty="0"/>
              <a:t>Sustainability Goals</a:t>
            </a:r>
          </a:p>
          <a:p>
            <a:r>
              <a:rPr lang="en-US" dirty="0"/>
              <a:t>Align production strategies with national objectives for sustainable agriculture and environmental protection.</a:t>
            </a:r>
            <a:endParaRPr lang="en-US" dirty="0"/>
          </a:p>
        </p:txBody>
      </p:sp>
      <p:sp>
        <p:nvSpPr>
          <p:cNvPr id="2" name="Slide Number Placeholder 1">
            <a:extLst>
              <a:ext uri="{FF2B5EF4-FFF2-40B4-BE49-F238E27FC236}">
                <a16:creationId xmlns:a16="http://schemas.microsoft.com/office/drawing/2014/main" xmlns="" id="{9A38ADE9-D6F5-84F7-8489-6CDEB832E667}"/>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485500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917872" y="1482354"/>
            <a:ext cx="10577441" cy="4822315"/>
          </a:xfrm>
          <a:prstGeom prst="rect">
            <a:avLst/>
          </a:prstGeom>
        </p:spPr>
      </p:pic>
      <p:sp>
        <p:nvSpPr>
          <p:cNvPr id="11" name="Rectangle 10"/>
          <p:cNvSpPr/>
          <p:nvPr/>
        </p:nvSpPr>
        <p:spPr>
          <a:xfrm>
            <a:off x="818263" y="398307"/>
            <a:ext cx="4685899"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DASHBOARD</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030076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88866" y="424432"/>
            <a:ext cx="5301452"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smtClean="0">
                <a:ln/>
                <a:solidFill>
                  <a:schemeClr val="accent4"/>
                </a:solidFill>
                <a:effectLst/>
              </a:rPr>
              <a:t>Detailed Report</a:t>
            </a:r>
            <a:endParaRPr lang="en-US" sz="5400" b="1" cap="none" spc="0" dirty="0">
              <a:ln/>
              <a:solidFill>
                <a:schemeClr val="accent4"/>
              </a:solidFill>
              <a:effectLst/>
            </a:endParaRPr>
          </a:p>
        </p:txBody>
      </p:sp>
      <p:pic>
        <p:nvPicPr>
          <p:cNvPr id="7" name="Picture 6"/>
          <p:cNvPicPr>
            <a:picLocks noChangeAspect="1"/>
          </p:cNvPicPr>
          <p:nvPr/>
        </p:nvPicPr>
        <p:blipFill>
          <a:blip r:embed="rId3"/>
          <a:stretch>
            <a:fillRect/>
          </a:stretch>
        </p:blipFill>
        <p:spPr>
          <a:xfrm>
            <a:off x="742371" y="1347762"/>
            <a:ext cx="10709400" cy="4828666"/>
          </a:xfrm>
          <a:prstGeom prst="rect">
            <a:avLst/>
          </a:prstGeom>
        </p:spPr>
      </p:pic>
    </p:spTree>
    <p:extLst>
      <p:ext uri="{BB962C8B-B14F-4D97-AF65-F5344CB8AC3E}">
        <p14:creationId xmlns:p14="http://schemas.microsoft.com/office/powerpoint/2010/main" val="2902754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B961152-381E-D654-15E9-7C4F09608779}"/>
              </a:ext>
            </a:extLst>
          </p:cNvPr>
          <p:cNvSpPr>
            <a:spLocks noGrp="1"/>
          </p:cNvSpPr>
          <p:nvPr>
            <p:ph type="title"/>
          </p:nvPr>
        </p:nvSpPr>
        <p:spPr>
          <a:xfrm>
            <a:off x="899160" y="655320"/>
            <a:ext cx="10465526" cy="1199606"/>
          </a:xfrm>
        </p:spPr>
        <p:txBody>
          <a:bodyPr/>
          <a:lstStyle/>
          <a:p>
            <a:r>
              <a:rPr lang="en-US" b="1" dirty="0"/>
              <a:t>Conclusion and Recommendations</a:t>
            </a:r>
          </a:p>
        </p:txBody>
      </p:sp>
      <p:sp>
        <p:nvSpPr>
          <p:cNvPr id="5" name="Content Placeholder 4">
            <a:extLst>
              <a:ext uri="{FF2B5EF4-FFF2-40B4-BE49-F238E27FC236}">
                <a16:creationId xmlns:a16="http://schemas.microsoft.com/office/drawing/2014/main" xmlns="" id="{CFD569DC-1A68-51FF-4CCE-F334F8B3D5A3}"/>
              </a:ext>
            </a:extLst>
          </p:cNvPr>
          <p:cNvSpPr>
            <a:spLocks noGrp="1"/>
          </p:cNvSpPr>
          <p:nvPr>
            <p:ph sz="quarter" idx="10"/>
          </p:nvPr>
        </p:nvSpPr>
        <p:spPr>
          <a:xfrm>
            <a:off x="899160" y="2381794"/>
            <a:ext cx="3498669" cy="3368040"/>
          </a:xfrm>
        </p:spPr>
        <p:txBody>
          <a:bodyPr>
            <a:normAutofit/>
          </a:bodyPr>
          <a:lstStyle/>
          <a:p>
            <a:pPr algn="ctr"/>
            <a:r>
              <a:rPr lang="en-US" sz="2400" b="1" dirty="0"/>
              <a:t>Key </a:t>
            </a:r>
            <a:r>
              <a:rPr lang="en-US" sz="2400" b="1" dirty="0" smtClean="0"/>
              <a:t>Insights</a:t>
            </a:r>
          </a:p>
          <a:p>
            <a:pPr algn="ctr"/>
            <a:endParaRPr lang="en-US" sz="2400" b="1" dirty="0"/>
          </a:p>
          <a:p>
            <a:pPr algn="ctr"/>
            <a:r>
              <a:rPr lang="en-US" sz="2000" dirty="0"/>
              <a:t>Summarize the main findings from the analysis, highlighting significant trends, challenges, and opportunities.</a:t>
            </a:r>
          </a:p>
        </p:txBody>
      </p:sp>
      <p:sp>
        <p:nvSpPr>
          <p:cNvPr id="6" name="Content Placeholder 4">
            <a:extLst>
              <a:ext uri="{FF2B5EF4-FFF2-40B4-BE49-F238E27FC236}">
                <a16:creationId xmlns:a16="http://schemas.microsoft.com/office/drawing/2014/main" xmlns="" id="{CFD569DC-1A68-51FF-4CCE-F334F8B3D5A3}"/>
              </a:ext>
            </a:extLst>
          </p:cNvPr>
          <p:cNvSpPr txBox="1">
            <a:spLocks/>
          </p:cNvSpPr>
          <p:nvPr/>
        </p:nvSpPr>
        <p:spPr>
          <a:xfrm>
            <a:off x="4413069" y="2381794"/>
            <a:ext cx="3498669" cy="336804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lumMod val="65000"/>
                    <a:lumOff val="35000"/>
                  </a:schemeClr>
                </a:solidFill>
                <a:latin typeface="+mn-lt"/>
                <a:ea typeface="+mn-ea"/>
                <a:cs typeface="+mn-cs"/>
              </a:defRPr>
            </a:lvl1pPr>
            <a:lvl2pPr marL="457200" indent="0" algn="l" defTabSz="914400" rtl="0" eaLnBrk="1" latinLnBrk="0" hangingPunct="1">
              <a:lnSpc>
                <a:spcPct val="90000"/>
              </a:lnSpc>
              <a:spcBef>
                <a:spcPts val="1000"/>
              </a:spcBef>
              <a:buFont typeface="Arial" panose="020B0604020202020204" pitchFamily="34" charset="0"/>
              <a:buNone/>
              <a:defRPr sz="1600" kern="1200">
                <a:solidFill>
                  <a:schemeClr val="tx1">
                    <a:lumMod val="65000"/>
                    <a:lumOff val="35000"/>
                  </a:schemeClr>
                </a:solidFill>
                <a:latin typeface="+mn-lt"/>
                <a:ea typeface="+mn-ea"/>
                <a:cs typeface="+mn-cs"/>
              </a:defRPr>
            </a:lvl2pPr>
            <a:lvl3pPr marL="914400" indent="0" algn="l" defTabSz="914400" rtl="0" eaLnBrk="1" latinLnBrk="0" hangingPunct="1">
              <a:lnSpc>
                <a:spcPct val="90000"/>
              </a:lnSpc>
              <a:spcBef>
                <a:spcPts val="1000"/>
              </a:spcBef>
              <a:buFont typeface="Arial" panose="020B0604020202020204" pitchFamily="34" charset="0"/>
              <a:buNone/>
              <a:defRPr sz="1400" kern="1200">
                <a:solidFill>
                  <a:schemeClr val="tx1">
                    <a:lumMod val="65000"/>
                    <a:lumOff val="35000"/>
                  </a:schemeClr>
                </a:solidFill>
                <a:latin typeface="+mn-lt"/>
                <a:ea typeface="+mn-ea"/>
                <a:cs typeface="+mn-cs"/>
              </a:defRPr>
            </a:lvl3pPr>
            <a:lvl4pPr marL="1371600" indent="0" algn="l" defTabSz="914400" rtl="0" eaLnBrk="1" latinLnBrk="0" hangingPunct="1">
              <a:lnSpc>
                <a:spcPct val="90000"/>
              </a:lnSpc>
              <a:spcBef>
                <a:spcPts val="1000"/>
              </a:spcBef>
              <a:buFont typeface="Arial" panose="020B0604020202020204" pitchFamily="34" charset="0"/>
              <a:buNone/>
              <a:defRPr sz="1200" kern="1200">
                <a:solidFill>
                  <a:schemeClr val="tx1">
                    <a:lumMod val="65000"/>
                    <a:lumOff val="35000"/>
                  </a:schemeClr>
                </a:solidFill>
                <a:latin typeface="+mn-lt"/>
                <a:ea typeface="+mn-ea"/>
                <a:cs typeface="+mn-cs"/>
              </a:defRPr>
            </a:lvl4pPr>
            <a:lvl5pPr marL="1828800" indent="0" algn="l" defTabSz="914400" rtl="0" eaLnBrk="1" latinLnBrk="0" hangingPunct="1">
              <a:lnSpc>
                <a:spcPct val="90000"/>
              </a:lnSpc>
              <a:spcBef>
                <a:spcPts val="1000"/>
              </a:spcBef>
              <a:buFont typeface="Arial" panose="020B0604020202020204" pitchFamily="34" charset="0"/>
              <a:buNone/>
              <a:defRPr sz="12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400" b="1" dirty="0"/>
              <a:t>Strategic </a:t>
            </a:r>
            <a:r>
              <a:rPr lang="en-US" sz="2400" b="1" dirty="0" smtClean="0"/>
              <a:t>Recommendations</a:t>
            </a:r>
          </a:p>
          <a:p>
            <a:pPr algn="ctr"/>
            <a:endParaRPr lang="en-US" sz="2400" b="1" dirty="0"/>
          </a:p>
          <a:p>
            <a:pPr algn="ctr"/>
            <a:r>
              <a:rPr lang="en-US" sz="2000" dirty="0"/>
              <a:t>Propose actionable strategies to optimize crop production, address regional disparities, and enhance agricultural sustainability.</a:t>
            </a:r>
          </a:p>
        </p:txBody>
      </p:sp>
      <p:sp>
        <p:nvSpPr>
          <p:cNvPr id="7" name="Content Placeholder 4">
            <a:extLst>
              <a:ext uri="{FF2B5EF4-FFF2-40B4-BE49-F238E27FC236}">
                <a16:creationId xmlns:a16="http://schemas.microsoft.com/office/drawing/2014/main" xmlns="" id="{CFD569DC-1A68-51FF-4CCE-F334F8B3D5A3}"/>
              </a:ext>
            </a:extLst>
          </p:cNvPr>
          <p:cNvSpPr txBox="1">
            <a:spLocks/>
          </p:cNvSpPr>
          <p:nvPr/>
        </p:nvSpPr>
        <p:spPr>
          <a:xfrm>
            <a:off x="7926978" y="2381794"/>
            <a:ext cx="3498669" cy="336804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lumMod val="65000"/>
                    <a:lumOff val="35000"/>
                  </a:schemeClr>
                </a:solidFill>
                <a:latin typeface="+mn-lt"/>
                <a:ea typeface="+mn-ea"/>
                <a:cs typeface="+mn-cs"/>
              </a:defRPr>
            </a:lvl1pPr>
            <a:lvl2pPr marL="457200" indent="0" algn="l" defTabSz="914400" rtl="0" eaLnBrk="1" latinLnBrk="0" hangingPunct="1">
              <a:lnSpc>
                <a:spcPct val="90000"/>
              </a:lnSpc>
              <a:spcBef>
                <a:spcPts val="1000"/>
              </a:spcBef>
              <a:buFont typeface="Arial" panose="020B0604020202020204" pitchFamily="34" charset="0"/>
              <a:buNone/>
              <a:defRPr sz="1600" kern="1200">
                <a:solidFill>
                  <a:schemeClr val="tx1">
                    <a:lumMod val="65000"/>
                    <a:lumOff val="35000"/>
                  </a:schemeClr>
                </a:solidFill>
                <a:latin typeface="+mn-lt"/>
                <a:ea typeface="+mn-ea"/>
                <a:cs typeface="+mn-cs"/>
              </a:defRPr>
            </a:lvl2pPr>
            <a:lvl3pPr marL="914400" indent="0" algn="l" defTabSz="914400" rtl="0" eaLnBrk="1" latinLnBrk="0" hangingPunct="1">
              <a:lnSpc>
                <a:spcPct val="90000"/>
              </a:lnSpc>
              <a:spcBef>
                <a:spcPts val="1000"/>
              </a:spcBef>
              <a:buFont typeface="Arial" panose="020B0604020202020204" pitchFamily="34" charset="0"/>
              <a:buNone/>
              <a:defRPr sz="1400" kern="1200">
                <a:solidFill>
                  <a:schemeClr val="tx1">
                    <a:lumMod val="65000"/>
                    <a:lumOff val="35000"/>
                  </a:schemeClr>
                </a:solidFill>
                <a:latin typeface="+mn-lt"/>
                <a:ea typeface="+mn-ea"/>
                <a:cs typeface="+mn-cs"/>
              </a:defRPr>
            </a:lvl3pPr>
            <a:lvl4pPr marL="1371600" indent="0" algn="l" defTabSz="914400" rtl="0" eaLnBrk="1" latinLnBrk="0" hangingPunct="1">
              <a:lnSpc>
                <a:spcPct val="90000"/>
              </a:lnSpc>
              <a:spcBef>
                <a:spcPts val="1000"/>
              </a:spcBef>
              <a:buFont typeface="Arial" panose="020B0604020202020204" pitchFamily="34" charset="0"/>
              <a:buNone/>
              <a:defRPr sz="1200" kern="1200">
                <a:solidFill>
                  <a:schemeClr val="tx1">
                    <a:lumMod val="65000"/>
                    <a:lumOff val="35000"/>
                  </a:schemeClr>
                </a:solidFill>
                <a:latin typeface="+mn-lt"/>
                <a:ea typeface="+mn-ea"/>
                <a:cs typeface="+mn-cs"/>
              </a:defRPr>
            </a:lvl4pPr>
            <a:lvl5pPr marL="1828800" indent="0" algn="l" defTabSz="914400" rtl="0" eaLnBrk="1" latinLnBrk="0" hangingPunct="1">
              <a:lnSpc>
                <a:spcPct val="90000"/>
              </a:lnSpc>
              <a:spcBef>
                <a:spcPts val="1000"/>
              </a:spcBef>
              <a:buFont typeface="Arial" panose="020B0604020202020204" pitchFamily="34" charset="0"/>
              <a:buNone/>
              <a:defRPr sz="12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400" b="1" dirty="0"/>
              <a:t>Future </a:t>
            </a:r>
            <a:r>
              <a:rPr lang="en-US" sz="2400" b="1" dirty="0" smtClean="0"/>
              <a:t>Outlook</a:t>
            </a:r>
          </a:p>
          <a:p>
            <a:pPr algn="ctr"/>
            <a:endParaRPr lang="en-US" sz="2400" b="1" dirty="0"/>
          </a:p>
          <a:p>
            <a:pPr algn="ctr"/>
            <a:r>
              <a:rPr lang="en-US" sz="2000" dirty="0"/>
              <a:t>Provide a forward-looking perspective on the potential impact of technological advancements, policy changes, and emerging market demands.</a:t>
            </a:r>
          </a:p>
        </p:txBody>
      </p:sp>
      <p:sp>
        <p:nvSpPr>
          <p:cNvPr id="2" name="Rectangle 1"/>
          <p:cNvSpPr/>
          <p:nvPr/>
        </p:nvSpPr>
        <p:spPr>
          <a:xfrm>
            <a:off x="4367349" y="2177143"/>
            <a:ext cx="45719" cy="37272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ectangle 7"/>
          <p:cNvSpPr/>
          <p:nvPr/>
        </p:nvSpPr>
        <p:spPr>
          <a:xfrm>
            <a:off x="7926978" y="2177143"/>
            <a:ext cx="45719" cy="37272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03844537"/>
      </p:ext>
    </p:extLst>
  </p:cSld>
  <p:clrMapOvr>
    <a:masterClrMapping/>
  </p:clrMapOvr>
</p:sld>
</file>

<file path=ppt/theme/theme1.xml><?xml version="1.0" encoding="utf-8"?>
<a:theme xmlns:a="http://schemas.openxmlformats.org/drawingml/2006/main" name="Custom">
  <a:themeElements>
    <a:clrScheme name="Custom 77">
      <a:dk1>
        <a:sysClr val="windowText" lastClr="000000"/>
      </a:dk1>
      <a:lt1>
        <a:sysClr val="window" lastClr="FFFFFF"/>
      </a:lt1>
      <a:dk2>
        <a:srgbClr val="44546A"/>
      </a:dk2>
      <a:lt2>
        <a:srgbClr val="E7E6E6"/>
      </a:lt2>
      <a:accent1>
        <a:srgbClr val="FFB09D"/>
      </a:accent1>
      <a:accent2>
        <a:srgbClr val="FFD7C7"/>
      </a:accent2>
      <a:accent3>
        <a:srgbClr val="FFE9E0"/>
      </a:accent3>
      <a:accent4>
        <a:srgbClr val="55736D"/>
      </a:accent4>
      <a:accent5>
        <a:srgbClr val="88A88E"/>
      </a:accent5>
      <a:accent6>
        <a:srgbClr val="E6FFFB"/>
      </a:accent6>
      <a:hlink>
        <a:srgbClr val="0563C1"/>
      </a:hlink>
      <a:folHlink>
        <a:srgbClr val="954F72"/>
      </a:folHlink>
    </a:clrScheme>
    <a:fontScheme name="Custom 116">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6722518_win32_SD_v11" id="{6E195932-91F4-4861-8538-848409B20D97}" vid="{F5C82CE7-F5AC-4E30-975C-FD228ED220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7CDA33-9251-49D0-A51A-7888AA3E063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2E4FA29-61E2-42A6-9537-732ED628B6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F796806-D3A7-49C6-9335-B8A0B9307F8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426</TotalTime>
  <Words>475</Words>
  <Application>Microsoft Office PowerPoint</Application>
  <PresentationFormat>Widescreen</PresentationFormat>
  <Paragraphs>67</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Bodoni MT</vt:lpstr>
      <vt:lpstr>Calibri</vt:lpstr>
      <vt:lpstr>Source Sans Pro Light</vt:lpstr>
      <vt:lpstr>Wingdings</vt:lpstr>
      <vt:lpstr>Custom</vt:lpstr>
      <vt:lpstr>CROP PRODUCTION ANALYSIS IN  INDIA</vt:lpstr>
      <vt:lpstr>Introduction</vt:lpstr>
      <vt:lpstr>Data Overview</vt:lpstr>
      <vt:lpstr>PowerPoint Presentation</vt:lpstr>
      <vt:lpstr>  Seasonal Trends </vt:lpstr>
      <vt:lpstr>Production Insights </vt:lpstr>
      <vt:lpstr>PowerPoint Presentation</vt:lpstr>
      <vt:lpstr>PowerPoint Presentation</vt:lpstr>
      <vt:lpstr>Conclusion and Recommendations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cp:lastModifiedBy>Microsoft account</cp:lastModifiedBy>
  <cp:revision>12</cp:revision>
  <dcterms:created xsi:type="dcterms:W3CDTF">2024-02-15T19:21:17Z</dcterms:created>
  <dcterms:modified xsi:type="dcterms:W3CDTF">2024-07-12T17:58:01Z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