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8" r:id="rId4"/>
    <p:sldId id="267" r:id="rId5"/>
    <p:sldId id="271" r:id="rId6"/>
    <p:sldId id="272" r:id="rId7"/>
    <p:sldId id="279" r:id="rId8"/>
    <p:sldId id="280" r:id="rId9"/>
    <p:sldId id="281" r:id="rId10"/>
    <p:sldId id="282" r:id="rId11"/>
    <p:sldId id="283" r:id="rId12"/>
    <p:sldId id="276" r:id="rId13"/>
    <p:sldId id="27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9849-EB8A-4AFE-972D-A20981D05A5B}" type="datetimeFigureOut">
              <a:rPr lang="de-AT" smtClean="0"/>
              <a:t>08.02.2024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D88-DBBF-4FEC-B4D5-7E0ACCF921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25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869D8-A693-D966-12B0-7BB043AE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0CF45A-2A6A-F34F-68CD-C4562705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1C8A0-7DAA-CE2F-3FC5-956979EE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E689-6FB0-47B8-A95B-CB592B495881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04D0-CE3C-98A8-CE36-FA8A1355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43CCD-EC8A-F34F-1CE2-BD17CF76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3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82F56-8AD9-69B4-7404-769085E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223CC4-D461-BC59-B0BC-136B3F9D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2A19E-539B-CC0D-20D1-26A7A1F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2036-FB84-4B82-8777-664F74F8855C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6FDE1-8864-1A71-CC0F-35A0762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E427C-461F-FD68-6B58-FCF647F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1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DFCCF-5E58-78AB-E3F3-3BE51D51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824593-81C9-0ED2-1F92-394D5C992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F72B5-CBEE-F242-B256-B1405CE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BDD4-A583-42AD-987F-C82B03B084D1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DA5D-9ED5-6601-13C4-9A2936FF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3BF19-C421-C5D6-3D01-C2F9C1B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09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9F856-2133-EFD6-DF84-1239F191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F902E-D3D6-9434-10E7-526143F3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3FE64-EBEA-B85D-FA8D-92E7545E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335-4FBD-47E0-807B-4683D9B44AA4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08364-14CD-8B9A-FFF1-5EDC517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739FF-B969-C2E6-F23A-65830A90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8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4113-B423-7809-F4D9-088C3912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37B0B-8D7F-62AC-135D-53C4D617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BE95-D7EC-CD6B-AE39-244393D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BE2-D374-40BB-A33A-B0539738ADEA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337F1-458A-BCF6-89DE-A6F1D068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63880-37CC-2BF7-4C71-B8FF8DB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3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0DF46-818F-0BB5-A81A-F0EA0925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286B6-5BC9-2E1C-B1CC-FA91353D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11EC-0660-14BA-64E8-30D89B470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F18C6-64D5-2FFB-2750-D3535F5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3E31-5573-4835-BDF0-CFCAEC0FD388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A4DC0-D622-A930-DA94-DAB2BD0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007EF-B9CE-ABD1-109F-CBFB5BF1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244E2-FDBA-3601-9413-154CA4A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0BA6C-89C8-DB7D-C821-A238F594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C6F8B-0880-C488-1A60-003C7E5D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A4865C-4B77-D4E6-73FF-F151C4740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0B2F0-A934-7F36-0E8B-C72054AC4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5DEFBB-24E4-A6E5-4D96-8158FBA8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81D6-E9A5-4704-8EA4-0BE1DB382CC6}" type="datetime1">
              <a:rPr lang="de-AT" smtClean="0"/>
              <a:t>08.02.2024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2656B2-5353-3018-D920-700475F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AE6B03-9AB0-B768-DA4C-B1CD32D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96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B8128-CACE-0FDB-74FC-02571B0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310225-A3F9-A0CC-75BE-2D46CD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AF20-1724-476B-84B3-48C44CE55642}" type="datetime1">
              <a:rPr lang="de-AT" smtClean="0"/>
              <a:t>08.02.2024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A8383D-BCC7-8D75-0D1B-0DB41FD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A64113-1DA3-FEE8-64DE-15F62905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8C86-DEC2-2D36-9D2F-23375B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703E-CC03-401E-811D-B9B118916BCC}" type="datetime1">
              <a:rPr lang="de-AT" smtClean="0"/>
              <a:t>08.02.2024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28535-3484-FE4E-597C-42EAED18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18358-0741-0D20-B774-E992CBA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67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81518-98DB-F873-DDA0-50110B00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976F2-FB89-59A9-F3D6-A6AE2E29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DAA0D-E9A5-699C-E07A-E9D5733F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503917-A8A8-6070-9BE0-4AED8F8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02D7-F6F2-454C-8D7D-D357709E86A7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468EC-308F-83DD-8418-E166199F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6D97A-B651-CEAB-3A2C-94A9EE3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69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1396-BD01-6385-811C-E73BDBF2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60CD7-AA74-1C93-0511-5AB0713E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2F4788-A0DF-4CA9-49EC-EB3F5B03E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1A050-2149-3D52-B2D2-B64B58EB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30C2-9E16-4F21-AA79-1C19DCCCA702}" type="datetime1">
              <a:rPr lang="de-AT" smtClean="0"/>
              <a:t>08.02.2024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C0214-E141-6436-6215-370EA6F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5AHINF-2023/24-DA10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F2C84-A362-0968-468D-96622499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31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5AB59-17F8-529F-5BA4-E6625798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CD5D5-E3CA-0CB5-45B6-3556E45B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CC2B3-2550-1B14-16B1-7637F3307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D9F4-5CE3-4698-B5CE-21856BB04447}" type="datetime1">
              <a:rPr lang="de-AT" smtClean="0"/>
              <a:t>08.02.2024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63D8A-4366-9F8E-2A4B-AC4110F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5AHINF-2023/24-DA10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F9284-DC6E-8A8D-53FB-AA28E3B4F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35AB-3778-4C3A-9B0B-CB9A2B15CB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10036632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Green Crypto Mining</a:t>
            </a:r>
            <a:br>
              <a:rPr lang="de-DE" sz="4800" dirty="0"/>
            </a:br>
            <a:r>
              <a:rPr lang="de-DE" sz="2800" spc="-150" dirty="0"/>
              <a:t>Überschussbasierte Crypto-Mining Software für eine Photovoltaik-Anlage und Speicher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A404D1D-26B6-2E8D-73AB-50425738AE73}"/>
              </a:ext>
            </a:extLst>
          </p:cNvPr>
          <p:cNvSpPr txBox="1"/>
          <p:nvPr/>
        </p:nvSpPr>
        <p:spPr>
          <a:xfrm>
            <a:off x="1975496" y="3429001"/>
            <a:ext cx="373950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Projektanten: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Davare Alessandro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Hagenhofer Sarah</a:t>
            </a:r>
            <a:endParaRPr lang="de-AT" sz="25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67C694-A253-5435-53E1-63130049002D}"/>
              </a:ext>
            </a:extLst>
          </p:cNvPr>
          <p:cNvSpPr txBox="1"/>
          <p:nvPr/>
        </p:nvSpPr>
        <p:spPr>
          <a:xfrm>
            <a:off x="7503340" y="3429000"/>
            <a:ext cx="385046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500" b="1" dirty="0"/>
              <a:t>Betreuer: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Dipl.-Ing Eigner Raimund</a:t>
            </a:r>
          </a:p>
          <a:p>
            <a:pPr>
              <a:lnSpc>
                <a:spcPct val="200000"/>
              </a:lnSpc>
            </a:pPr>
            <a:r>
              <a:rPr lang="de-DE" sz="2500" dirty="0"/>
              <a:t>- Prof. Mag. Gröbl Robert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2790092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</p:spTree>
    <p:extLst>
      <p:ext uri="{BB962C8B-B14F-4D97-AF65-F5344CB8AC3E}">
        <p14:creationId xmlns:p14="http://schemas.microsoft.com/office/powerpoint/2010/main" val="417580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A0D54-737E-1036-0237-DA547E83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A746D-3464-AA35-72F3-A2DCEFEC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3" y="1591857"/>
            <a:ext cx="4088428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ColorStateService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AE71EC-CA5E-2445-9AF4-032DB5F13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2D0FB20-7301-2521-BBBE-C795287B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36A36A7F-8606-9828-98DA-CC159491DA18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BE4C03E-B567-CBEB-0172-4507667B84C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76E3049-7C1A-8B9C-D9E8-C487FEAE8BDC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671C78F9-1F75-E796-E7F5-78E970C5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DB91C733-C822-0647-F65A-6AEB58B0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BED6F0-154A-4E09-761C-B0E911B9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48" y="2132351"/>
            <a:ext cx="9293103" cy="28132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CA67CEC-53D7-293C-5988-6CD3B8DA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49" y="2047508"/>
            <a:ext cx="987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D232-ECE6-81F8-5308-304824818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2E151-97F8-1F79-618F-BDC09777E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533" y="1552888"/>
            <a:ext cx="2606925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MainLayout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1E1AF9-7C0D-A4D2-46AE-3943A53C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8ABE71F-484B-4073-2345-6CDFC257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CB16306-BAD6-41AC-D1E3-E16A1D4FB459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774E35E-8360-D16C-CFB5-884670A5767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E6E45F3-939C-2E5A-A581-0F647804202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AB6FE0EA-DEC0-122D-D877-0E343CCB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7E6163C9-72DF-2114-5617-51E9ECD8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298C2F-7298-43F3-5EDD-A2D0EB5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4" y="1855542"/>
            <a:ext cx="7324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AFD91-FFBD-8B5B-F05F-6D348C2E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E255C-A7F0-8957-D030-70B5F5E3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Aufbau des Projektes 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DBB0EF-8485-F0E4-6A75-D02CEAAF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E6718C-57A3-FAF6-ACDF-1754D46F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8732DD61-0E5D-AE82-AA1C-07E92AB31FEE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0A71F05-3F14-3F7A-BCE7-30E2B64BD65E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EC68E0-24A9-4DDB-1A62-68814181C59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6323BB4-C70A-DEC1-D832-C7D4F880668D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87D0A12-830B-930D-F0CA-79478DB4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3DB9D43D-40F6-5AA9-7F9A-2B3294A4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737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B2DE-30FD-0BEE-58E7-D5A34A35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58AC595-7F5B-6A9E-10A6-97A27D44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B45EDC9A-B6C2-2CE6-246E-8E4EF63B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A85CFB45-39D9-2F44-3448-23C6AF99624D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8546DBC-404E-2B85-76BB-BC69A5463F85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D845F79-1977-90CD-11B6-7632422C9B75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BA54236-0E02-281E-CE23-C8961280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ED7305F-D46E-9347-4DC1-DE12C3D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14F2314B-A73A-6C3F-EC05-B06DFC7E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80" y="1177599"/>
            <a:ext cx="5411964" cy="5192368"/>
          </a:xfrm>
          <a:prstGeom prst="rect">
            <a:avLst/>
          </a:prstGeom>
        </p:spPr>
      </p:pic>
      <p:pic>
        <p:nvPicPr>
          <p:cNvPr id="8" name="Grafik 7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9651CB0D-BEE7-256C-A2AC-8F3295F6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9" y="1202303"/>
            <a:ext cx="4861561" cy="5177000"/>
          </a:xfrm>
          <a:prstGeom prst="rect">
            <a:avLst/>
          </a:prstGeom>
        </p:spPr>
      </p:pic>
      <p:pic>
        <p:nvPicPr>
          <p:cNvPr id="10" name="Grafik 9" descr="Ein Bild, das Diagramm, Text, Plan, Design enthält.&#10;&#10;Automatisch generierte Beschreibung">
            <a:extLst>
              <a:ext uri="{FF2B5EF4-FFF2-40B4-BE49-F238E27FC236}">
                <a16:creationId xmlns:a16="http://schemas.microsoft.com/office/drawing/2014/main" id="{3EE279D8-F1EA-8E76-682E-7C6A9A724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89" y="1249044"/>
            <a:ext cx="6366415" cy="5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Projektstand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670794-369C-270D-9EDC-1ED69D3E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96493"/>
              </p:ext>
            </p:extLst>
          </p:nvPr>
        </p:nvGraphicFramePr>
        <p:xfrm>
          <a:off x="2031997" y="275926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6583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291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Alessandro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Sarah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Recherche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Vorarbeit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Planung Software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9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Webapp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Mobile App</a:t>
                      </a:r>
                      <a:endParaRPr lang="de-AT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highlight>
                            <a:srgbClr val="00FF00"/>
                          </a:highlight>
                        </a:rPr>
                        <a:t>Asic</a:t>
                      </a: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00FF00"/>
                          </a:highlight>
                        </a:rPr>
                        <a:t>PV und Speicher API</a:t>
                      </a:r>
                      <a:endParaRPr lang="de-AT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Mining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PV &amp; Speicher Controller</a:t>
                      </a: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3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1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54EB-664F-5C6F-31F1-F377D40DF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FFCF-187F-8815-A79C-2346CDD9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Techstack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68D284-EC03-6F93-B440-71D483E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994706CB-851A-04D5-7783-AA44EBB2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4093921-59DC-E3AA-F10F-6B37C566E3A5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A0CFC1-2A44-9580-D42D-EEA686181CC2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87B456C-6FCD-1C9B-B043-8AC4DF34D26D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602D405-EB4B-7E22-4E09-72B68999F0BB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D62C8CF-D289-61A8-09A4-C4BB887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917661FF-D027-9177-3F24-792B9CB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8BDCB27-D23F-A11A-1A5E-874505111B37}"/>
              </a:ext>
            </a:extLst>
          </p:cNvPr>
          <p:cNvSpPr txBox="1">
            <a:spLocks/>
          </p:cNvSpPr>
          <p:nvPr/>
        </p:nvSpPr>
        <p:spPr>
          <a:xfrm>
            <a:off x="1661220" y="2380514"/>
            <a:ext cx="1956469" cy="10458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 err="1">
                <a:solidFill>
                  <a:schemeClr val="accent5">
                    <a:lumMod val="75000"/>
                  </a:schemeClr>
                </a:solidFill>
              </a:rPr>
              <a:t>Languages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34" name="Picture 10" descr="C# Logo PNG Vector (SVG) Free Download">
            <a:extLst>
              <a:ext uri="{FF2B5EF4-FFF2-40B4-BE49-F238E27FC236}">
                <a16:creationId xmlns:a16="http://schemas.microsoft.com/office/drawing/2014/main" id="{70E8E627-DF5E-D158-2B47-2760823B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7" y="3268085"/>
            <a:ext cx="930829" cy="104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73415D6-7660-BFFD-938B-4762D690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15" y="3323911"/>
            <a:ext cx="927919" cy="10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D28CDA-4953-1C12-3BE5-2164C6C3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05" y="4466505"/>
            <a:ext cx="993897" cy="99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241F62B-F19C-DD34-F15E-2B6AEF68D67D}"/>
              </a:ext>
            </a:extLst>
          </p:cNvPr>
          <p:cNvSpPr txBox="1">
            <a:spLocks/>
          </p:cNvSpPr>
          <p:nvPr/>
        </p:nvSpPr>
        <p:spPr>
          <a:xfrm>
            <a:off x="4621003" y="2339294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Frameworks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D313536-CE6C-88FC-1557-00F17FE3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12" y="4299780"/>
            <a:ext cx="1123951" cy="1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dBlazor - Blazor Component Library">
            <a:extLst>
              <a:ext uri="{FF2B5EF4-FFF2-40B4-BE49-F238E27FC236}">
                <a16:creationId xmlns:a16="http://schemas.microsoft.com/office/drawing/2014/main" id="{6484FA79-7233-DCAE-CD7F-99C27452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4268835"/>
            <a:ext cx="1168090" cy="11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: Generate Swagger REST API Client">
            <a:extLst>
              <a:ext uri="{FF2B5EF4-FFF2-40B4-BE49-F238E27FC236}">
                <a16:creationId xmlns:a16="http://schemas.microsoft.com/office/drawing/2014/main" id="{A9D2923A-8419-08DF-9658-43814F46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77" y="3172595"/>
            <a:ext cx="2674043" cy="85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E8A3155F-C7B2-4D7A-22B2-E2A4AF1BF7F3}"/>
              </a:ext>
            </a:extLst>
          </p:cNvPr>
          <p:cNvSpPr txBox="1">
            <a:spLocks/>
          </p:cNvSpPr>
          <p:nvPr/>
        </p:nvSpPr>
        <p:spPr>
          <a:xfrm>
            <a:off x="8089313" y="2323423"/>
            <a:ext cx="2258710" cy="1102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Databases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7A7F7C69-9EC9-045B-6286-E592895EF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r="20954"/>
          <a:stretch/>
        </p:blipFill>
        <p:spPr bwMode="auto">
          <a:xfrm>
            <a:off x="7744213" y="3679645"/>
            <a:ext cx="2696632" cy="16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3FACBCC-DC7E-24F3-BB73-E2A148A8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63" y="3127111"/>
            <a:ext cx="2696633" cy="7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644C0-5326-54F3-F1CD-A1E4F995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68" y="2486397"/>
            <a:ext cx="10036632" cy="12400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Projektvorstellung</a:t>
            </a:r>
            <a:endParaRPr lang="de-AT" sz="2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E5DD86-FF30-F0E1-9149-6A417981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CEE757E2-9B2E-C82C-CAF2-8A796C8B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57426F6F-1D73-45FE-FFA8-3ACF345E6A5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7C26A28-BCE9-6D44-1DA3-450BF4A1F294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F9FFC2-B7AA-C073-F584-275945B65BC9}"/>
              </a:ext>
            </a:extLst>
          </p:cNvPr>
          <p:cNvCxnSpPr>
            <a:cxnSpLocks/>
          </p:cNvCxnSpPr>
          <p:nvPr/>
        </p:nvCxnSpPr>
        <p:spPr>
          <a:xfrm>
            <a:off x="1160893" y="3982079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B506282-CA6E-B72C-B968-4C43A21238F8}"/>
              </a:ext>
            </a:extLst>
          </p:cNvPr>
          <p:cNvCxnSpPr>
            <a:cxnSpLocks/>
          </p:cNvCxnSpPr>
          <p:nvPr/>
        </p:nvCxnSpPr>
        <p:spPr>
          <a:xfrm>
            <a:off x="-33340" y="637976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D463D8E-78C8-EDB3-9B23-7344C713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03CDFF-1950-FF63-280D-D7EF1BEE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0884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BE06-1766-B4D1-B324-6D064F82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19B8E9-4589-1929-6F3D-CD29322F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1C7C2B5C-A521-2428-B6A4-A7BEE022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E477FC0D-D67C-A6D2-D46E-C19C8588FD81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90073DF-E8B1-2820-C600-434AC52B629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703D6B-C678-9353-1545-48A57887DEC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8C1295A4-535B-1344-3F25-00641F45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0331C4A9-E634-7045-FD95-2E282AEF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10" name="Grafik 9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67FB97D2-3A7F-8425-A511-E29FD9F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10977"/>
            <a:ext cx="8726905" cy="4908884"/>
          </a:xfrm>
          <a:prstGeom prst="rect">
            <a:avLst/>
          </a:prstGeom>
        </p:spPr>
      </p:pic>
      <p:pic>
        <p:nvPicPr>
          <p:cNvPr id="13" name="Grafik 12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AD7A636-65DA-70D5-0EF7-31C520E62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10977"/>
            <a:ext cx="8726907" cy="4908885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983F1115-3BBD-479A-5829-5194D4761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94" y="1310977"/>
            <a:ext cx="8658643" cy="4870487"/>
          </a:xfrm>
          <a:prstGeom prst="rect">
            <a:avLst/>
          </a:prstGeom>
        </p:spPr>
      </p:pic>
      <p:pic>
        <p:nvPicPr>
          <p:cNvPr id="18" name="Grafik 17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F74F2B7-6C5D-EA62-6293-59408101C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1330175"/>
            <a:ext cx="8658644" cy="4870487"/>
          </a:xfrm>
          <a:prstGeom prst="rect">
            <a:avLst/>
          </a:prstGeom>
        </p:spPr>
      </p:pic>
      <p:pic>
        <p:nvPicPr>
          <p:cNvPr id="21" name="Grafik 20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ABAA853-5079-AE88-9696-14C1D342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6" y="1330174"/>
            <a:ext cx="8726905" cy="4908884"/>
          </a:xfrm>
          <a:prstGeom prst="rect">
            <a:avLst/>
          </a:prstGeom>
        </p:spPr>
      </p:pic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9820333E-9443-9743-2369-DD7C132F3B09}"/>
              </a:ext>
            </a:extLst>
          </p:cNvPr>
          <p:cNvSpPr/>
          <p:nvPr/>
        </p:nvSpPr>
        <p:spPr>
          <a:xfrm rot="488709">
            <a:off x="3159410" y="3586141"/>
            <a:ext cx="3094154" cy="572947"/>
          </a:xfrm>
          <a:prstGeom prst="leftArrow">
            <a:avLst>
              <a:gd name="adj1" fmla="val 37153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C38732-ACBF-054D-B47C-4CDD20A5BDAC}"/>
              </a:ext>
            </a:extLst>
          </p:cNvPr>
          <p:cNvSpPr txBox="1"/>
          <p:nvPr/>
        </p:nvSpPr>
        <p:spPr>
          <a:xfrm rot="515705">
            <a:off x="4674192" y="3558570"/>
            <a:ext cx="17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Problem: Daten?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650D5-B0F2-7E45-B50C-85DA26BE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29BB-48CC-82B1-CCA1-E615D1E9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298781"/>
            <a:ext cx="9144000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dirty="0">
                <a:solidFill>
                  <a:schemeClr val="accent5">
                    <a:lumMod val="75000"/>
                  </a:schemeClr>
                </a:solidFill>
              </a:rPr>
              <a:t>Event Driven Communication</a:t>
            </a:r>
            <a:br>
              <a:rPr lang="de-DE" sz="4800" dirty="0"/>
            </a:br>
            <a:r>
              <a:rPr lang="ko-KR" altLang="de-DE" sz="2400" spc="-150" dirty="0"/>
              <a:t>ㅤ</a:t>
            </a: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B001E-B57F-D17C-5567-70C30643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4B832CEA-99E1-2764-2FFD-72B203DF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9A09F8E9-0160-4BB3-A03C-A95EEA6771FC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6A726F6-01CE-6284-61CA-DAE7C343698A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1A1600E-9C04-7E56-747E-56F24B5E22DC}"/>
              </a:ext>
            </a:extLst>
          </p:cNvPr>
          <p:cNvCxnSpPr>
            <a:cxnSpLocks/>
          </p:cNvCxnSpPr>
          <p:nvPr/>
        </p:nvCxnSpPr>
        <p:spPr>
          <a:xfrm>
            <a:off x="1195805" y="2186353"/>
            <a:ext cx="9644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B0B9D97-7037-A982-6BB7-EA6242CC15F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0DA24111-525C-027B-7D7C-B69140C0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B4DB84F1-6A53-DBB6-AB9A-C4A924F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 descr="Ein Bild, das Text, Diagramm, Schrift, Reihe enthält.&#10;&#10;Automatisch generierte Beschreibung">
            <a:extLst>
              <a:ext uri="{FF2B5EF4-FFF2-40B4-BE49-F238E27FC236}">
                <a16:creationId xmlns:a16="http://schemas.microsoft.com/office/drawing/2014/main" id="{ABA3B0EF-9212-6E24-233C-A460B7E5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6" y="2538816"/>
            <a:ext cx="6120582" cy="35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B6C04-8710-4FB4-89B6-93A5C879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7DF92-80D4-5AAC-E2D1-C107AD92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741" y="1650473"/>
            <a:ext cx="2772511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  <a:t>Usersettings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3ECF7-2665-2806-4145-3635A3770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3C294785-ED4C-C6BF-04EF-EA62B367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DEB73F7E-F544-B56E-4EEC-D460BBB85CD6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9D66464-4EDE-4F05-665B-61F02394A965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7D8A97-3025-B782-AE20-C5B850B46897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BD2B632C-611C-A504-9127-54DFDAFB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20448093-4E11-56DE-5C13-6A289AA7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36A719-FE00-AF56-A813-E1817011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1894302"/>
            <a:ext cx="86868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E899-BEA6-F346-D119-208D9C99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A398E-AE2D-9793-B91B-7FA77BA7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3" y="1591857"/>
            <a:ext cx="4088428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ThemeStateService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F804C-1F71-FBFF-1069-69F6478E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D2C321D6-5065-B079-EE39-7957E06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FB8E361F-CAD2-C568-9807-4151C89CB38B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AEC2700-2376-1E7F-A1A1-E053FC2629A7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FAE0807-5CF3-FB0A-588C-01A26EC6788D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FC488E3-DD1B-3AF0-6334-5F1009E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16562F-E562-178A-3E0D-436BD79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C5D230-A9F8-1ACF-8544-2F931A68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4" y="2482210"/>
            <a:ext cx="83915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FB2C5-6674-F888-B52B-A4A7A92BE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E471-5E92-0025-2180-CDB9230D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3" y="1591857"/>
            <a:ext cx="4088428" cy="124003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de-DE" sz="4800" spc="-150" dirty="0" err="1">
                <a:solidFill>
                  <a:schemeClr val="accent5">
                    <a:lumMod val="75000"/>
                  </a:schemeClr>
                </a:solidFill>
              </a:rPr>
              <a:t>ThemeStateService</a:t>
            </a:r>
            <a:br>
              <a:rPr lang="de-DE" sz="4800" spc="-150" dirty="0">
                <a:solidFill>
                  <a:schemeClr val="accent5">
                    <a:lumMod val="75000"/>
                  </a:schemeClr>
                </a:solidFill>
              </a:rPr>
            </a:br>
            <a:endParaRPr lang="de-AT" sz="4800" spc="-15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C5ABF2-0E37-382E-8D99-0198F76E8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625" y="148264"/>
            <a:ext cx="2062749" cy="920543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/>
              <a:t>HTL Saalfelden</a:t>
            </a:r>
          </a:p>
          <a:p>
            <a:r>
              <a:rPr lang="de-DE" sz="2000" dirty="0"/>
              <a:t>Abteilung Informatik</a:t>
            </a:r>
          </a:p>
          <a:p>
            <a:r>
              <a:rPr lang="de-DE" sz="2000" dirty="0"/>
              <a:t>5. AHINF – 2023/24</a:t>
            </a:r>
            <a:endParaRPr lang="de-AT" sz="2000" dirty="0"/>
          </a:p>
        </p:txBody>
      </p:sp>
      <p:pic>
        <p:nvPicPr>
          <p:cNvPr id="1026" name="Picture 2" descr="Schnuppertag: Bautechnik an der HTL Saalfelden">
            <a:extLst>
              <a:ext uri="{FF2B5EF4-FFF2-40B4-BE49-F238E27FC236}">
                <a16:creationId xmlns:a16="http://schemas.microsoft.com/office/drawing/2014/main" id="{FCDD9D02-E2F1-3109-6524-451C2DDC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200" y="61624"/>
            <a:ext cx="943806" cy="104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AF3F1EBE-8994-CB81-E2F2-DC7FCCB15FBE}"/>
              </a:ext>
            </a:extLst>
          </p:cNvPr>
          <p:cNvSpPr txBox="1">
            <a:spLocks/>
          </p:cNvSpPr>
          <p:nvPr/>
        </p:nvSpPr>
        <p:spPr>
          <a:xfrm>
            <a:off x="9268679" y="186505"/>
            <a:ext cx="1407342" cy="84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2000" dirty="0"/>
              <a:t>Davare</a:t>
            </a:r>
          </a:p>
          <a:p>
            <a:pPr algn="r"/>
            <a:r>
              <a:rPr lang="de-DE" sz="2000" dirty="0"/>
              <a:t>Hagenhofer</a:t>
            </a:r>
            <a:endParaRPr lang="de-AT" sz="20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D1EED52-3413-0C41-AEDC-2522F106BF30}"/>
              </a:ext>
            </a:extLst>
          </p:cNvPr>
          <p:cNvCxnSpPr>
            <a:cxnSpLocks/>
          </p:cNvCxnSpPr>
          <p:nvPr/>
        </p:nvCxnSpPr>
        <p:spPr>
          <a:xfrm>
            <a:off x="-66675" y="11422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BF91227-E1BE-B6AF-9E00-64CF0239ADE4}"/>
              </a:ext>
            </a:extLst>
          </p:cNvPr>
          <p:cNvCxnSpPr>
            <a:cxnSpLocks/>
          </p:cNvCxnSpPr>
          <p:nvPr/>
        </p:nvCxnSpPr>
        <p:spPr>
          <a:xfrm>
            <a:off x="-33340" y="6388638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5E3F53EC-1830-CEA5-95F6-0C1F8F3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7222"/>
            <a:ext cx="2743200" cy="208546"/>
          </a:xfrm>
        </p:spPr>
        <p:txBody>
          <a:bodyPr/>
          <a:lstStyle/>
          <a:p>
            <a:r>
              <a:rPr lang="de-AT" sz="2000" dirty="0"/>
              <a:t>09.02.2024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C571C1A-1070-A258-AEF2-E2AF8A20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94368"/>
            <a:ext cx="2743200" cy="154253"/>
          </a:xfrm>
        </p:spPr>
        <p:txBody>
          <a:bodyPr/>
          <a:lstStyle/>
          <a:p>
            <a:r>
              <a:rPr lang="de-AT" sz="2000" dirty="0"/>
              <a:t>2/5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E9EC81-2BE8-7D05-B736-248E2604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4" y="2482210"/>
            <a:ext cx="8391525" cy="2343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B422E2F-6B1C-DF80-3C54-A8D42EFE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76" y="1951992"/>
            <a:ext cx="10589040" cy="287336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0FD35C9-CD0D-3932-8186-3DD664C62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6" y="4932916"/>
            <a:ext cx="8143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5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123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Green Crypto Mining Überschussbasierte Crypto-Mining Software für eine Photovoltaik-Anlage und Speicher</vt:lpstr>
      <vt:lpstr>Projektstand ㅤ</vt:lpstr>
      <vt:lpstr>Techstack ㅤ</vt:lpstr>
      <vt:lpstr>Projektvorstellung</vt:lpstr>
      <vt:lpstr>PowerPoint-Präsentation</vt:lpstr>
      <vt:lpstr>Event Driven Communication ㅤ</vt:lpstr>
      <vt:lpstr>Usersettings </vt:lpstr>
      <vt:lpstr>ThemeStateService </vt:lpstr>
      <vt:lpstr>ThemeStateService </vt:lpstr>
      <vt:lpstr>ColorStateService </vt:lpstr>
      <vt:lpstr>MainLayout </vt:lpstr>
      <vt:lpstr>Aufbau des Projektes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Crypto Mining Überschussbasierte Crypto-Mining Software für eine Photovoltaik-Anlage und Speicher</dc:title>
  <dc:creator>Davare Alessandro</dc:creator>
  <cp:lastModifiedBy>Alessandro Davare</cp:lastModifiedBy>
  <cp:revision>23</cp:revision>
  <dcterms:created xsi:type="dcterms:W3CDTF">2023-10-19T06:07:20Z</dcterms:created>
  <dcterms:modified xsi:type="dcterms:W3CDTF">2024-02-08T22:20:02Z</dcterms:modified>
</cp:coreProperties>
</file>