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9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9849-EB8A-4AFE-972D-A20981D05A5B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D88-DBBF-4FEC-B4D5-7E0ACCF921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25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869D8-A693-D966-12B0-7BB043AE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F45A-2A6A-F34F-68CD-C4562705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1C8A0-7DAA-CE2F-3FC5-956979E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E689-6FB0-47B8-A95B-CB592B495881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04D0-CE3C-98A8-CE36-FA8A13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3CCD-EC8A-F34F-1CE2-BD17CF76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3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2F56-8AD9-69B4-7404-769085E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223CC4-D461-BC59-B0BC-136B3F9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2A19E-539B-CC0D-20D1-26A7A1F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036-FB84-4B82-8777-664F74F8855C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6FDE1-8864-1A71-CC0F-35A0762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E427C-461F-FD68-6B58-FCF647F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DFCCF-5E58-78AB-E3F3-3BE51D51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24593-81C9-0ED2-1F92-394D5C99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F72B5-CBEE-F242-B256-B1405CE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BDD4-A583-42AD-987F-C82B03B084D1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DA5D-9ED5-6601-13C4-9A2936F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3BF19-C421-C5D6-3D01-C2F9C1B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9F856-2133-EFD6-DF84-1239F19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F902E-D3D6-9434-10E7-526143F3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3FE64-EBEA-B85D-FA8D-92E7545E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335-4FBD-47E0-807B-4683D9B44AA4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08364-14CD-8B9A-FFF1-5EDC517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739FF-B969-C2E6-F23A-65830A9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4113-B423-7809-F4D9-088C39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37B0B-8D7F-62AC-135D-53C4D617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BE95-D7EC-CD6B-AE39-244393D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BE2-D374-40BB-A33A-B0539738ADEA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337F1-458A-BCF6-89DE-A6F1D06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63880-37CC-2BF7-4C71-B8FF8DB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DF46-818F-0BB5-A81A-F0EA092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286B6-5BC9-2E1C-B1CC-FA91353D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11EC-0660-14BA-64E8-30D89B47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F18C6-64D5-2FFB-2750-D3535F5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E31-5573-4835-BDF0-CFCAEC0FD388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A4DC0-D622-A930-DA94-DAB2BD0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007EF-B9CE-ABD1-109F-CBFB5BF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44E2-FDBA-3601-9413-154CA4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0BA6C-89C8-DB7D-C821-A238F594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C6F8B-0880-C488-1A60-003C7E5D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4865C-4B77-D4E6-73FF-F151C4740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0B2F0-A934-7F36-0E8B-C72054AC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EFBB-24E4-A6E5-4D96-8158FB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1D6-E9A5-4704-8EA4-0BE1DB382CC6}" type="datetime1">
              <a:rPr lang="de-AT" smtClean="0"/>
              <a:t>18.12.2023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2656B2-5353-3018-D920-700475F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E6B03-9AB0-B768-DA4C-B1CD32D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8128-CACE-0FDB-74FC-02571B0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10225-A3F9-A0CC-75BE-2D46CD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AF20-1724-476B-84B3-48C44CE55642}" type="datetime1">
              <a:rPr lang="de-AT" smtClean="0"/>
              <a:t>18.12.2023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8383D-BCC7-8D75-0D1B-0DB41FD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4113-1DA3-FEE8-64DE-15F6290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8C86-DEC2-2D36-9D2F-23375B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03E-CC03-401E-811D-B9B118916BCC}" type="datetime1">
              <a:rPr lang="de-AT" smtClean="0"/>
              <a:t>18.12.2023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28535-3484-FE4E-597C-42EAED1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8358-0741-0D20-B774-E992CBA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7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81518-98DB-F873-DDA0-50110B0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976F2-FB89-59A9-F3D6-A6AE2E29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AA0D-E9A5-699C-E07A-E9D5733F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03917-A8A8-6070-9BE0-4AED8F8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2D7-F6F2-454C-8D7D-D357709E86A7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68EC-308F-83DD-8418-E166199F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6D97A-B651-CEAB-3A2C-94A9EE3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1396-BD01-6385-811C-E73BDBF2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60CD7-AA74-1C93-0511-5AB0713E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4788-A0DF-4CA9-49EC-EB3F5B0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1A050-2149-3D52-B2D2-B64B58E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30C2-9E16-4F21-AA79-1C19DCCCA702}" type="datetime1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C0214-E141-6436-6215-370EA6F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F2C84-A362-0968-468D-96622499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5AB59-17F8-529F-5BA4-E6625798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CD5D5-E3CA-0CB5-45B6-3556E45B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CC2B3-2550-1B14-16B1-7637F3307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9F4-5CE3-4698-B5CE-21856BB04447}" type="datetime1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63D8A-4366-9F8E-2A4B-AC4110F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9284-DC6E-8A8D-53FB-AA28E3B4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10036632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Green Crypto Mining</a:t>
            </a:r>
            <a:br>
              <a:rPr lang="de-DE" sz="4800" dirty="0"/>
            </a:br>
            <a:r>
              <a:rPr lang="de-DE" sz="2800" spc="-150" dirty="0"/>
              <a:t>Überschussbasierte Crypto-Mining Software für eine Photovoltaik-Anlage und Speicher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04D1D-26B6-2E8D-73AB-50425738AE73}"/>
              </a:ext>
            </a:extLst>
          </p:cNvPr>
          <p:cNvSpPr txBox="1"/>
          <p:nvPr/>
        </p:nvSpPr>
        <p:spPr>
          <a:xfrm>
            <a:off x="1975496" y="3429001"/>
            <a:ext cx="373950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Projektanten: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Davare Alessandro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Hagenhofer Sarah</a:t>
            </a:r>
            <a:endParaRPr lang="de-AT" sz="25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67C694-A253-5435-53E1-63130049002D}"/>
              </a:ext>
            </a:extLst>
          </p:cNvPr>
          <p:cNvSpPr txBox="1"/>
          <p:nvPr/>
        </p:nvSpPr>
        <p:spPr>
          <a:xfrm>
            <a:off x="7503340" y="3429000"/>
            <a:ext cx="38504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Betreuer: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Dipl.-Ing Eigner Raimund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Prof. Mag. Gröbl Robert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2790092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</p:spTree>
    <p:extLst>
      <p:ext uri="{BB962C8B-B14F-4D97-AF65-F5344CB8AC3E}">
        <p14:creationId xmlns:p14="http://schemas.microsoft.com/office/powerpoint/2010/main" val="41758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Wiederholung - Aufgabenstellung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1/5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38200" y="2186353"/>
            <a:ext cx="11016344" cy="407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500" b="1" dirty="0"/>
              <a:t>Software, welche auf einem handelsüblichen RasPi zur Steuerung von Crypto-Mining-Hardware umgesetzt werden soll. Einige Punkte:</a:t>
            </a:r>
            <a:endParaRPr lang="de-AT" sz="25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Recherche zu verschiedenen Themen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Ausreichende Planung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Controller in Python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Web-App und Mobile-App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AT" sz="2500" dirty="0"/>
              <a:t>Dokumentation der Arbeit</a:t>
            </a:r>
          </a:p>
        </p:txBody>
      </p:sp>
    </p:spTree>
    <p:extLst>
      <p:ext uri="{BB962C8B-B14F-4D97-AF65-F5344CB8AC3E}">
        <p14:creationId xmlns:p14="http://schemas.microsoft.com/office/powerpoint/2010/main" val="12154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670794-369C-270D-9EDC-1ED69D3E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81330"/>
              </p:ext>
            </p:extLst>
          </p:nvPr>
        </p:nvGraphicFramePr>
        <p:xfrm>
          <a:off x="2031997" y="27592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6583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91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Alessandro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Vorarbeit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Planung Software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Webapp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Mobile 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highlight>
                            <a:srgbClr val="FF0000"/>
                          </a:highlight>
                        </a:rPr>
                        <a:t>Asic</a:t>
                      </a: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 API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 und Speicher API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Mining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Speicher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3/5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96812" y="2497718"/>
            <a:ext cx="10398369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Planung fertiggestellt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Vorarbeit fast fertig </a:t>
            </a:r>
            <a:r>
              <a:rPr lang="de-DE" sz="2500" dirty="0">
                <a:sym typeface="Wingdings" panose="05000000000000000000" pitchFamily="2" charset="2"/>
              </a:rPr>
              <a:t> eine Verzögerung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Controller ziehen sich hinaus  wegen Verzögerung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Zwischenzeitlich: Web-App und Mobile-App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>
                <a:sym typeface="Wingdings" panose="05000000000000000000" pitchFamily="2" charset="2"/>
              </a:rPr>
              <a:t>Dokumentation: läuft, Layout ist fertig, Recherche teilweise schon fertig, Web-/Mobile-App Dokumentation noch ‘</a:t>
            </a:r>
            <a:r>
              <a:rPr lang="de-DE" sz="2500" dirty="0" err="1">
                <a:sym typeface="Wingdings" panose="05000000000000000000" pitchFamily="2" charset="2"/>
              </a:rPr>
              <a:t>unoffiziell</a:t>
            </a:r>
            <a:r>
              <a:rPr lang="de-DE" sz="2500" dirty="0">
                <a:sym typeface="Wingdings" panose="05000000000000000000" pitchFamily="2" charset="2"/>
              </a:rPr>
              <a:t>‘ gehalten</a:t>
            </a:r>
            <a:endParaRPr lang="de-AT" sz="2500" dirty="0"/>
          </a:p>
        </p:txBody>
      </p:sp>
    </p:spTree>
    <p:extLst>
      <p:ext uri="{BB962C8B-B14F-4D97-AF65-F5344CB8AC3E}">
        <p14:creationId xmlns:p14="http://schemas.microsoft.com/office/powerpoint/2010/main" val="34067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Soll/Ist Vergleich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08849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Probleme/zu verbessern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19.12.2023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5/5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EAF618-E59C-7567-A81C-99CAF75A7B16}"/>
              </a:ext>
            </a:extLst>
          </p:cNvPr>
          <p:cNvSpPr txBox="1"/>
          <p:nvPr/>
        </p:nvSpPr>
        <p:spPr>
          <a:xfrm>
            <a:off x="896812" y="2462206"/>
            <a:ext cx="10398369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500" dirty="0"/>
              <a:t>Zugriff auf Geräte noch nicht möglich</a:t>
            </a:r>
          </a:p>
          <a:p>
            <a:pPr>
              <a:lnSpc>
                <a:spcPct val="150000"/>
              </a:lnSpc>
            </a:pPr>
            <a:r>
              <a:rPr lang="de-DE" sz="2500" dirty="0"/>
              <a:t>	</a:t>
            </a:r>
            <a:r>
              <a:rPr lang="de-DE" sz="2500" dirty="0">
                <a:sym typeface="Wingdings" panose="05000000000000000000" pitchFamily="2" charset="2"/>
              </a:rPr>
              <a:t> verzögert die Controller bzw. die APIs</a:t>
            </a:r>
          </a:p>
          <a:p>
            <a:pPr>
              <a:lnSpc>
                <a:spcPct val="150000"/>
              </a:lnSpc>
            </a:pPr>
            <a:endParaRPr lang="de-DE" sz="25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500" dirty="0">
                <a:sym typeface="Wingdings" panose="05000000000000000000" pitchFamily="2" charset="2"/>
              </a:rPr>
              <a:t>ABER: Zugriff voraussichtlich vor Weihnachten noch</a:t>
            </a:r>
          </a:p>
        </p:txBody>
      </p:sp>
    </p:spTree>
    <p:extLst>
      <p:ext uri="{BB962C8B-B14F-4D97-AF65-F5344CB8AC3E}">
        <p14:creationId xmlns:p14="http://schemas.microsoft.com/office/powerpoint/2010/main" val="394092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81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</vt:lpstr>
      <vt:lpstr>Green Crypto Mining Überschussbasierte Crypto-Mining Software für eine Photovoltaik-Anlage und Speicher</vt:lpstr>
      <vt:lpstr>Wiederholung - Aufgabenstellung ㅤ</vt:lpstr>
      <vt:lpstr>Projektstand ㅤ</vt:lpstr>
      <vt:lpstr>Projektstand ㅤ</vt:lpstr>
      <vt:lpstr>Soll/Ist Vergleich</vt:lpstr>
      <vt:lpstr>Probleme/zu verbessern 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Crypto Mining Überschussbasierte Crypto-Mining Software für eine Photovoltaik-Anlage und Speicher</dc:title>
  <dc:creator>Davare Alessandro</dc:creator>
  <cp:lastModifiedBy>Sarah Hagenhofer</cp:lastModifiedBy>
  <cp:revision>19</cp:revision>
  <dcterms:created xsi:type="dcterms:W3CDTF">2023-10-19T06:07:20Z</dcterms:created>
  <dcterms:modified xsi:type="dcterms:W3CDTF">2023-12-18T20:23:26Z</dcterms:modified>
</cp:coreProperties>
</file>